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6356987" y="4563278"/>
            <a:ext cx="5357600" cy="1959874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Mariana Ramos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Ferreira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Pedro Ponte</a:t>
            </a:r>
          </a:p>
          <a:p>
            <a:pPr>
              <a:lnSpc>
                <a:spcPct val="100000"/>
              </a:lnSpc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Grupo ?  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Trabalho </a:t>
            </a:r>
            <a:r>
              <a:rPr lang="pt-PT" dirty="0" err="1"/>
              <a:t>reçacionado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C9542C-28E1-495B-B358-A0D23061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765FCD-DB41-481A-88D8-1C376BE5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</TotalTime>
  <Words>31</Words>
  <Application>Microsoft Office PowerPoint</Application>
  <PresentationFormat>Ecrã Panorâmico</PresentationFormat>
  <Paragraphs>10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reçacionado</vt:lpstr>
      <vt:lpstr>Formulação do Problema como um problema de pesquisa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2</cp:revision>
  <dcterms:created xsi:type="dcterms:W3CDTF">2021-03-10T16:05:08Z</dcterms:created>
  <dcterms:modified xsi:type="dcterms:W3CDTF">2021-03-10T16:16:34Z</dcterms:modified>
</cp:coreProperties>
</file>