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56" r:id="rId2"/>
    <p:sldId id="288" r:id="rId3"/>
    <p:sldId id="272" r:id="rId4"/>
    <p:sldId id="285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889" y="2974464"/>
            <a:ext cx="5874220" cy="1160213"/>
          </a:xfrm>
        </p:spPr>
        <p:txBody>
          <a:bodyPr>
            <a:noAutofit/>
          </a:bodyPr>
          <a:lstStyle/>
          <a:p>
            <a:pPr algn="ctr" fontAlgn="base"/>
            <a:r>
              <a:rPr lang="en-US" sz="4800" dirty="0">
                <a:solidFill>
                  <a:schemeClr val="tx2"/>
                </a:solidFill>
                <a:latin typeface="zeitung"/>
              </a:rPr>
              <a:t>C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redit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R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isk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A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nalysis</a:t>
            </a:r>
            <a:b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</a:b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Supervised Learning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345" y="1687707"/>
            <a:ext cx="3991306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251545" y="4387765"/>
            <a:ext cx="3688907" cy="163194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Mariana Ramos – up201806869          Pedro Ferreira – up201806506    Pedro Ponte – up201809694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dirty="0" err="1"/>
              <a:t>Supervised</a:t>
            </a:r>
            <a:r>
              <a:rPr lang="pt-PT" sz="1600" dirty="0"/>
              <a:t> </a:t>
            </a:r>
            <a:r>
              <a:rPr lang="pt-PT" sz="1600" dirty="0" err="1"/>
              <a:t>Learning</a:t>
            </a:r>
            <a:r>
              <a:rPr lang="pt-PT" sz="1600" dirty="0"/>
              <a:t> para prever o grau de risco de um empréstimo (</a:t>
            </a:r>
            <a:r>
              <a:rPr lang="pt-PT" sz="1600" dirty="0" err="1"/>
              <a:t>loan</a:t>
            </a:r>
            <a:r>
              <a:rPr lang="pt-PT" sz="1600" dirty="0"/>
              <a:t> grade). 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 sendo os mais importantes selecionados: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annual.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3180"/>
          </a:xfrm>
        </p:spPr>
        <p:txBody>
          <a:bodyPr numCol="1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1" dirty="0"/>
              <a:t>Ferramentas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, </a:t>
            </a:r>
            <a:r>
              <a:rPr lang="en-US" sz="1600" dirty="0" err="1"/>
              <a:t>cujos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</a:t>
            </a:r>
            <a:r>
              <a:rPr lang="en-US" sz="1600" dirty="0" err="1"/>
              <a:t>associados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normalmente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complexos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800" b="1" dirty="0" err="1"/>
              <a:t>Ambiente</a:t>
            </a:r>
            <a:r>
              <a:rPr lang="en-US" sz="1800" b="1" dirty="0"/>
              <a:t> de </a:t>
            </a:r>
            <a:r>
              <a:rPr lang="en-US" sz="1800" b="1" dirty="0" err="1"/>
              <a:t>desenvolvimento</a:t>
            </a: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600" b="1" dirty="0" err="1"/>
              <a:t>Jupyter</a:t>
            </a:r>
            <a:r>
              <a:rPr lang="en-US" sz="1600" b="1" dirty="0"/>
              <a:t> Notebook </a:t>
            </a:r>
            <a:r>
              <a:rPr lang="en-US" sz="1600" dirty="0"/>
              <a:t>– </a:t>
            </a:r>
            <a:r>
              <a:rPr lang="en-US" sz="1600" dirty="0" err="1"/>
              <a:t>ambiente</a:t>
            </a:r>
            <a:r>
              <a:rPr lang="en-US" sz="1600" dirty="0"/>
              <a:t> de </a:t>
            </a:r>
            <a:r>
              <a:rPr lang="en-US" sz="1600" dirty="0" err="1"/>
              <a:t>desenvolvimento</a:t>
            </a:r>
            <a:r>
              <a:rPr lang="en-US" sz="1600" dirty="0"/>
              <a:t> ideal para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, </a:t>
            </a:r>
            <a:r>
              <a:rPr lang="en-US" sz="1600" dirty="0" err="1"/>
              <a:t>permitindo</a:t>
            </a:r>
            <a:r>
              <a:rPr lang="en-US" sz="1600" dirty="0"/>
              <a:t> um workflow </a:t>
            </a:r>
            <a:r>
              <a:rPr lang="en-US" sz="1600" dirty="0" err="1"/>
              <a:t>rápido</a:t>
            </a:r>
            <a:r>
              <a:rPr lang="en-US" sz="1600" dirty="0"/>
              <a:t> </a:t>
            </a:r>
            <a:r>
              <a:rPr lang="en-US" sz="1600" dirty="0" err="1"/>
              <a:t>graças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funcionalidades</a:t>
            </a:r>
            <a:r>
              <a:rPr lang="en-US" sz="1600" dirty="0"/>
              <a:t> que </a:t>
            </a:r>
            <a:r>
              <a:rPr lang="en-US" sz="1600" dirty="0" err="1"/>
              <a:t>permitem</a:t>
            </a:r>
            <a:r>
              <a:rPr lang="en-US" sz="1600" dirty="0"/>
              <a:t> intercalary Código com </a:t>
            </a:r>
            <a:r>
              <a:rPr lang="en-US" sz="1600" dirty="0" err="1"/>
              <a:t>visualização</a:t>
            </a:r>
            <a:r>
              <a:rPr lang="en-US" sz="1600" dirty="0"/>
              <a:t> de dados e corer </a:t>
            </a:r>
            <a:r>
              <a:rPr lang="en-US" sz="1600" dirty="0" err="1"/>
              <a:t>rapidamente</a:t>
            </a:r>
            <a:r>
              <a:rPr lang="en-US" sz="1600" dirty="0"/>
              <a:t> snippets de Código.</a:t>
            </a:r>
          </a:p>
          <a:p>
            <a:pPr algn="just">
              <a:lnSpc>
                <a:spcPct val="100000"/>
              </a:lnSpc>
            </a:pPr>
            <a:endParaRPr lang="pt-PT" sz="1800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916A71-F468-43EC-A0D9-3755D4EE72FB}"/>
              </a:ext>
            </a:extLst>
          </p:cNvPr>
          <p:cNvSpPr txBox="1"/>
          <p:nvPr/>
        </p:nvSpPr>
        <p:spPr>
          <a:xfrm>
            <a:off x="1466550" y="3154017"/>
            <a:ext cx="9319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Scikit-learn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extensa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enorme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úteis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aprendizagem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computacional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dedicada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redes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neuronais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Pandas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Matplolib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Algoritmos</a:t>
            </a:r>
          </a:p>
          <a:p>
            <a:r>
              <a:rPr lang="pt-PT" sz="1600" dirty="0"/>
              <a:t>Neste projeto temos como objetivo implementar as seguintes técnicas de classificação: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F79D45-6585-4EAB-8C3A-81EC02044F1D}"/>
              </a:ext>
            </a:extLst>
          </p:cNvPr>
          <p:cNvSpPr txBox="1"/>
          <p:nvPr/>
        </p:nvSpPr>
        <p:spPr>
          <a:xfrm>
            <a:off x="1097280" y="2701954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Nearest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(K-NN)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Tenta classificar um objeto com base nos K elementos mais próximos/semelhantes.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(NB)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Assume que todos os valores são independentes, tirando partido disso para a previsão de um elemento.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(SVM)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Tenta traçar uma fronteira entre as várias classes e classificar o elemento consoante a região a que pertence.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 (ANN)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Rede constituída por vários “neurônios” que comunicam entre si de forma a prever um dado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outcome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 que prevê os resultados através de uma abordagem algorítmica que identifica maneiras de dividir um conjunto de dados com base em diferentes condições.</a:t>
            </a:r>
            <a:endParaRPr lang="pt-PT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3845-FF52-483F-A14B-E45BAF3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Trabalho realizado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84A68-4AA3-4A20-A363-B9B609F3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Até ao momento, estivemos a trabalhar no pré-processamento dos dados fornecidos, pois o </a:t>
            </a:r>
            <a:r>
              <a:rPr lang="pt-PT" sz="1600" i="1" dirty="0" err="1"/>
              <a:t>dataset</a:t>
            </a:r>
            <a:r>
              <a:rPr lang="pt-PT" sz="1600" i="1" dirty="0"/>
              <a:t> </a:t>
            </a:r>
            <a:r>
              <a:rPr lang="pt-PT" sz="1600" dirty="0"/>
              <a:t>inicial continha muitas colunas, o que tornava muito complicada a análise dos dados de modo a construir um modelo de aprendizagem supervisionada aceitável.</a:t>
            </a:r>
          </a:p>
          <a:p>
            <a:r>
              <a:rPr lang="pt-PT" sz="1600" dirty="0"/>
              <a:t>Deste modo, removemos bastante colunas que continham informações que não acrescentavam grande valor para a construção do modelo (por ex. </a:t>
            </a:r>
            <a:r>
              <a:rPr lang="pt-PT" sz="1600" i="1" dirty="0"/>
              <a:t>id</a:t>
            </a:r>
            <a:r>
              <a:rPr lang="pt-PT" sz="1600" dirty="0"/>
              <a:t>, </a:t>
            </a:r>
            <a:r>
              <a:rPr lang="pt-PT" sz="1600" i="1" dirty="0" err="1"/>
              <a:t>member_id</a:t>
            </a:r>
            <a:r>
              <a:rPr lang="pt-PT" sz="1600" dirty="0"/>
              <a:t>), que continham informações que só são possíveis de conhecer depois do empréstimo ser feito (por ex. </a:t>
            </a:r>
            <a:r>
              <a:rPr lang="pt-PT" sz="1600" i="1" dirty="0" err="1"/>
              <a:t>funded_amnt</a:t>
            </a:r>
            <a:r>
              <a:rPr lang="pt-PT" sz="1600" dirty="0"/>
              <a:t>,</a:t>
            </a:r>
            <a:r>
              <a:rPr lang="pt-PT" sz="1600" i="1" dirty="0"/>
              <a:t> </a:t>
            </a:r>
            <a:r>
              <a:rPr lang="pt-PT" sz="1600" i="1" dirty="0" err="1"/>
              <a:t>out_prncp</a:t>
            </a:r>
            <a:r>
              <a:rPr lang="pt-PT" sz="1600" dirty="0"/>
              <a:t>)</a:t>
            </a:r>
            <a:endParaRPr lang="pt-PT" sz="1600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0CBF38-C4A7-40B5-9F08-2BA0FF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01EF7E-ED75-4BCD-B11B-FB14B932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8" y="4164779"/>
            <a:ext cx="9690503" cy="17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4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1255</TotalTime>
  <Words>576</Words>
  <Application>Microsoft Office PowerPoint</Application>
  <PresentationFormat>Ecrã Panorâmico</PresentationFormat>
  <Paragraphs>48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Referências e Trabalho Relacionado</vt:lpstr>
      <vt:lpstr>Detalhes da implementação</vt:lpstr>
      <vt:lpstr>Detalhes da implementação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Varandas da Costa Azevedo da Ponte</cp:lastModifiedBy>
  <cp:revision>106</cp:revision>
  <dcterms:created xsi:type="dcterms:W3CDTF">2021-03-10T16:05:08Z</dcterms:created>
  <dcterms:modified xsi:type="dcterms:W3CDTF">2021-05-16T01:54:00Z</dcterms:modified>
</cp:coreProperties>
</file>