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69" r:id="rId5"/>
    <p:sldId id="278" r:id="rId6"/>
    <p:sldId id="275" r:id="rId7"/>
    <p:sldId id="270" r:id="rId8"/>
    <p:sldId id="273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26DE9D-0F21-4A56-930D-3D5C962262C9}">
          <p14:sldIdLst>
            <p14:sldId id="256"/>
            <p14:sldId id="257"/>
          </p14:sldIdLst>
        </p14:section>
        <p14:section name="Requirements" id="{9DC1AC6D-C895-4F06-A6F4-BD56A37CC55F}">
          <p14:sldIdLst>
            <p14:sldId id="266"/>
          </p14:sldIdLst>
        </p14:section>
        <p14:section name="Diagrams" id="{06118ABC-FA09-4565-8B57-9E362A437BF9}">
          <p14:sldIdLst>
            <p14:sldId id="269"/>
            <p14:sldId id="278"/>
          </p14:sldIdLst>
        </p14:section>
        <p14:section name="Subject Content" id="{2F3B7D76-BD99-49C2-BDB8-87419F3FBEAD}">
          <p14:sldIdLst>
            <p14:sldId id="275"/>
            <p14:sldId id="270"/>
          </p14:sldIdLst>
        </p14:section>
        <p14:section name="Demo" id="{DD63B99D-F9B0-4E2C-8698-7CC9A2746F22}">
          <p14:sldIdLst>
            <p14:sldId id="273"/>
            <p14:sldId id="286"/>
            <p14:sldId id="284"/>
          </p14:sldIdLst>
        </p14:section>
        <p14:section name="Not for Presentation" id="{67D70975-4A89-492F-8BFD-516067C89106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Teixeira" initials="PT" lastIdx="1" clrIdx="0">
    <p:extLst>
      <p:ext uri="{19B8F6BF-5375-455C-9EA6-DF929625EA0E}">
        <p15:presenceInfo xmlns:p15="http://schemas.microsoft.com/office/powerpoint/2012/main" userId="Pedro Teix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ACA00"/>
    <a:srgbClr val="FFD016"/>
    <a:srgbClr val="CFBB29"/>
    <a:srgbClr val="ECE0C9"/>
    <a:srgbClr val="FF3300"/>
    <a:srgbClr val="00FF00"/>
    <a:srgbClr val="66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70E24-53F8-9433-3B4F-B7BB70EE85F5}" v="32" dt="2019-05-27T08:30:55.187"/>
    <p1510:client id="{3F5B9D23-77E6-486A-9400-35F0877CA528}" v="397" dt="2019-05-27T08:41:52.963"/>
    <p1510:client id="{BF28CFF2-63E4-4297-8EC2-51B6B5355929}" v="459" dt="2019-05-27T18:11:36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8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249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Vasconcelos" userId="S::paulobvasconcelos@ua.pt::85516b4e-5249-454c-a3f3-fd2eea65a19c" providerId="AD" clId="Web-{3ED70E24-53F8-9433-3B4F-B7BB70EE85F5}"/>
    <pc:docChg chg="modSld">
      <pc:chgData name="Paulo Vasconcelos" userId="S::paulobvasconcelos@ua.pt::85516b4e-5249-454c-a3f3-fd2eea65a19c" providerId="AD" clId="Web-{3ED70E24-53F8-9433-3B4F-B7BB70EE85F5}" dt="2019-05-27T08:30:55.187" v="52" actId="20577"/>
      <pc:docMkLst>
        <pc:docMk/>
      </pc:docMkLst>
      <pc:sldChg chg="modSp">
        <pc:chgData name="Paulo Vasconcelos" userId="S::paulobvasconcelos@ua.pt::85516b4e-5249-454c-a3f3-fd2eea65a19c" providerId="AD" clId="Web-{3ED70E24-53F8-9433-3B4F-B7BB70EE85F5}" dt="2019-05-27T08:23:11.437" v="6" actId="20577"/>
        <pc:sldMkLst>
          <pc:docMk/>
          <pc:sldMk cId="1983160124" sldId="257"/>
        </pc:sldMkLst>
        <pc:spChg chg="mod">
          <ac:chgData name="Paulo Vasconcelos" userId="S::paulobvasconcelos@ua.pt::85516b4e-5249-454c-a3f3-fd2eea65a19c" providerId="AD" clId="Web-{3ED70E24-53F8-9433-3B4F-B7BB70EE85F5}" dt="2019-05-27T08:23:11.437" v="6" actId="20577"/>
          <ac:spMkLst>
            <pc:docMk/>
            <pc:sldMk cId="1983160124" sldId="257"/>
            <ac:spMk id="3" creationId="{250583D7-6514-4981-9669-804C3A71BD81}"/>
          </ac:spMkLst>
        </pc:spChg>
      </pc:sldChg>
      <pc:sldChg chg="modSp">
        <pc:chgData name="Paulo Vasconcelos" userId="S::paulobvasconcelos@ua.pt::85516b4e-5249-454c-a3f3-fd2eea65a19c" providerId="AD" clId="Web-{3ED70E24-53F8-9433-3B4F-B7BB70EE85F5}" dt="2019-05-27T08:30:55.187" v="51" actId="20577"/>
        <pc:sldMkLst>
          <pc:docMk/>
          <pc:sldMk cId="3905998640" sldId="270"/>
        </pc:sldMkLst>
        <pc:spChg chg="mod">
          <ac:chgData name="Paulo Vasconcelos" userId="S::paulobvasconcelos@ua.pt::85516b4e-5249-454c-a3f3-fd2eea65a19c" providerId="AD" clId="Web-{3ED70E24-53F8-9433-3B4F-B7BB70EE85F5}" dt="2019-05-27T08:30:55.187" v="51" actId="20577"/>
          <ac:spMkLst>
            <pc:docMk/>
            <pc:sldMk cId="3905998640" sldId="270"/>
            <ac:spMk id="8" creationId="{12FBE241-AE81-4A8E-AAB9-EF295625E064}"/>
          </ac:spMkLst>
        </pc:spChg>
      </pc:sldChg>
      <pc:sldChg chg="addSp modSp">
        <pc:chgData name="Paulo Vasconcelos" userId="S::paulobvasconcelos@ua.pt::85516b4e-5249-454c-a3f3-fd2eea65a19c" providerId="AD" clId="Web-{3ED70E24-53F8-9433-3B4F-B7BB70EE85F5}" dt="2019-05-27T08:28:16.765" v="33" actId="1076"/>
        <pc:sldMkLst>
          <pc:docMk/>
          <pc:sldMk cId="1210237300" sldId="275"/>
        </pc:sldMkLst>
        <pc:spChg chg="add mod">
          <ac:chgData name="Paulo Vasconcelos" userId="S::paulobvasconcelos@ua.pt::85516b4e-5249-454c-a3f3-fd2eea65a19c" providerId="AD" clId="Web-{3ED70E24-53F8-9433-3B4F-B7BB70EE85F5}" dt="2019-05-27T08:26:15.937" v="22" actId="1076"/>
          <ac:spMkLst>
            <pc:docMk/>
            <pc:sldMk cId="1210237300" sldId="275"/>
            <ac:spMk id="17" creationId="{81B27A23-7FC0-417D-90F0-6C439F742ED4}"/>
          </ac:spMkLst>
        </pc:spChg>
        <pc:spChg chg="add mod">
          <ac:chgData name="Paulo Vasconcelos" userId="S::paulobvasconcelos@ua.pt::85516b4e-5249-454c-a3f3-fd2eea65a19c" providerId="AD" clId="Web-{3ED70E24-53F8-9433-3B4F-B7BB70EE85F5}" dt="2019-05-27T08:28:12.718" v="32" actId="1076"/>
          <ac:spMkLst>
            <pc:docMk/>
            <pc:sldMk cId="1210237300" sldId="275"/>
            <ac:spMk id="68" creationId="{98230D19-8569-4A46-8F63-6462B2C489A4}"/>
          </ac:spMkLst>
        </pc:spChg>
        <pc:spChg chg="add mod">
          <ac:chgData name="Paulo Vasconcelos" userId="S::paulobvasconcelos@ua.pt::85516b4e-5249-454c-a3f3-fd2eea65a19c" providerId="AD" clId="Web-{3ED70E24-53F8-9433-3B4F-B7BB70EE85F5}" dt="2019-05-27T08:28:16.765" v="33" actId="1076"/>
          <ac:spMkLst>
            <pc:docMk/>
            <pc:sldMk cId="1210237300" sldId="275"/>
            <ac:spMk id="69" creationId="{67BA3F96-9ACB-4A14-BEFD-E5E2A4C76F8C}"/>
          </ac:spMkLst>
        </pc:spChg>
        <pc:spChg chg="add mod">
          <ac:chgData name="Paulo Vasconcelos" userId="S::paulobvasconcelos@ua.pt::85516b4e-5249-454c-a3f3-fd2eea65a19c" providerId="AD" clId="Web-{3ED70E24-53F8-9433-3B4F-B7BB70EE85F5}" dt="2019-05-27T08:26:37.734" v="28" actId="1076"/>
          <ac:spMkLst>
            <pc:docMk/>
            <pc:sldMk cId="1210237300" sldId="275"/>
            <ac:spMk id="70" creationId="{E95C5A00-ECC3-495E-A5FD-95C6E8BB6569}"/>
          </ac:spMkLst>
        </pc:spChg>
        <pc:spChg chg="add mod">
          <ac:chgData name="Paulo Vasconcelos" userId="S::paulobvasconcelos@ua.pt::85516b4e-5249-454c-a3f3-fd2eea65a19c" providerId="AD" clId="Web-{3ED70E24-53F8-9433-3B4F-B7BB70EE85F5}" dt="2019-05-27T08:26:52.422" v="31" actId="1076"/>
          <ac:spMkLst>
            <pc:docMk/>
            <pc:sldMk cId="1210237300" sldId="275"/>
            <ac:spMk id="81" creationId="{09434E11-3FF7-4118-A0EB-24DD07898DD6}"/>
          </ac:spMkLst>
        </pc:spChg>
        <pc:graphicFrameChg chg="mod">
          <ac:chgData name="Paulo Vasconcelos" userId="S::paulobvasconcelos@ua.pt::85516b4e-5249-454c-a3f3-fd2eea65a19c" providerId="AD" clId="Web-{3ED70E24-53F8-9433-3B4F-B7BB70EE85F5}" dt="2019-05-27T08:25:07.375" v="15" actId="1076"/>
          <ac:graphicFrameMkLst>
            <pc:docMk/>
            <pc:sldMk cId="1210237300" sldId="275"/>
            <ac:graphicFrameMk id="7" creationId="{EB3E0FC0-48BA-4D34-B34D-FE7BB47F9ECE}"/>
          </ac:graphicFrameMkLst>
        </pc:graphicFrameChg>
      </pc:sldChg>
    </pc:docChg>
  </pc:docChgLst>
  <pc:docChgLst>
    <pc:chgData name="Paulo Vasconcelos" userId="85516b4e-5249-454c-a3f3-fd2eea65a19c" providerId="ADAL" clId="{3F5B9D23-77E6-486A-9400-35F0877CA528}"/>
    <pc:docChg chg="undo custSel addSld delSld modSld modSection">
      <pc:chgData name="Paulo Vasconcelos" userId="85516b4e-5249-454c-a3f3-fd2eea65a19c" providerId="ADAL" clId="{3F5B9D23-77E6-486A-9400-35F0877CA528}" dt="2019-05-27T08:41:52.963" v="389" actId="2696"/>
      <pc:docMkLst>
        <pc:docMk/>
      </pc:docMkLst>
      <pc:sldChg chg="addSp delSp modSp modAnim">
        <pc:chgData name="Paulo Vasconcelos" userId="85516b4e-5249-454c-a3f3-fd2eea65a19c" providerId="ADAL" clId="{3F5B9D23-77E6-486A-9400-35F0877CA528}" dt="2019-05-27T08:38:59.719" v="387"/>
        <pc:sldMkLst>
          <pc:docMk/>
          <pc:sldMk cId="2579347521" sldId="279"/>
        </pc:sldMkLst>
        <pc:spChg chg="add mod">
          <ac:chgData name="Paulo Vasconcelos" userId="85516b4e-5249-454c-a3f3-fd2eea65a19c" providerId="ADAL" clId="{3F5B9D23-77E6-486A-9400-35F0877CA528}" dt="2019-05-27T08:10:53.062" v="19" actId="1076"/>
          <ac:spMkLst>
            <pc:docMk/>
            <pc:sldMk cId="2579347521" sldId="279"/>
            <ac:spMk id="2" creationId="{27103082-C757-4C88-9169-07B72717677E}"/>
          </ac:spMkLst>
        </pc:spChg>
        <pc:spChg chg="del">
          <ac:chgData name="Paulo Vasconcelos" userId="85516b4e-5249-454c-a3f3-fd2eea65a19c" providerId="ADAL" clId="{3F5B9D23-77E6-486A-9400-35F0877CA528}" dt="2019-05-27T08:10:14.089" v="17" actId="478"/>
          <ac:spMkLst>
            <pc:docMk/>
            <pc:sldMk cId="2579347521" sldId="279"/>
            <ac:spMk id="7" creationId="{8E4F8D0E-57B6-4CED-8801-3F3027C2B07C}"/>
          </ac:spMkLst>
        </pc:spChg>
        <pc:spChg chg="add mod">
          <ac:chgData name="Paulo Vasconcelos" userId="85516b4e-5249-454c-a3f3-fd2eea65a19c" providerId="ADAL" clId="{3F5B9D23-77E6-486A-9400-35F0877CA528}" dt="2019-05-27T08:13:10.711" v="45" actId="1076"/>
          <ac:spMkLst>
            <pc:docMk/>
            <pc:sldMk cId="2579347521" sldId="279"/>
            <ac:spMk id="12" creationId="{2D3E8ED5-5AA0-454C-A824-D379349E8D8A}"/>
          </ac:spMkLst>
        </pc:spChg>
        <pc:spChg chg="add mod">
          <ac:chgData name="Paulo Vasconcelos" userId="85516b4e-5249-454c-a3f3-fd2eea65a19c" providerId="ADAL" clId="{3F5B9D23-77E6-486A-9400-35F0877CA528}" dt="2019-05-27T08:14:07.794" v="54" actId="1076"/>
          <ac:spMkLst>
            <pc:docMk/>
            <pc:sldMk cId="2579347521" sldId="279"/>
            <ac:spMk id="14" creationId="{27769E1B-EF64-4C2D-8DE6-3EBF0E7E4A2D}"/>
          </ac:spMkLst>
        </pc:spChg>
        <pc:spChg chg="add mod">
          <ac:chgData name="Paulo Vasconcelos" userId="85516b4e-5249-454c-a3f3-fd2eea65a19c" providerId="ADAL" clId="{3F5B9D23-77E6-486A-9400-35F0877CA528}" dt="2019-05-27T08:15:54.968" v="61" actId="1076"/>
          <ac:spMkLst>
            <pc:docMk/>
            <pc:sldMk cId="2579347521" sldId="279"/>
            <ac:spMk id="18" creationId="{E6724322-F80D-4EF7-B5EA-DE59C50B8A69}"/>
          </ac:spMkLst>
        </pc:spChg>
        <pc:spChg chg="add mod">
          <ac:chgData name="Paulo Vasconcelos" userId="85516b4e-5249-454c-a3f3-fd2eea65a19c" providerId="ADAL" clId="{3F5B9D23-77E6-486A-9400-35F0877CA528}" dt="2019-05-27T08:18:45.882" v="94" actId="1076"/>
          <ac:spMkLst>
            <pc:docMk/>
            <pc:sldMk cId="2579347521" sldId="279"/>
            <ac:spMk id="19" creationId="{364AAA8F-B86D-42E0-95AD-C46818600D96}"/>
          </ac:spMkLst>
        </pc:spChg>
        <pc:spChg chg="add mod">
          <ac:chgData name="Paulo Vasconcelos" userId="85516b4e-5249-454c-a3f3-fd2eea65a19c" providerId="ADAL" clId="{3F5B9D23-77E6-486A-9400-35F0877CA528}" dt="2019-05-27T08:18:56.933" v="96" actId="1076"/>
          <ac:spMkLst>
            <pc:docMk/>
            <pc:sldMk cId="2579347521" sldId="279"/>
            <ac:spMk id="20" creationId="{D8DE0972-AED0-4BDE-939D-E287C3A5A04E}"/>
          </ac:spMkLst>
        </pc:spChg>
        <pc:spChg chg="add mod">
          <ac:chgData name="Paulo Vasconcelos" userId="85516b4e-5249-454c-a3f3-fd2eea65a19c" providerId="ADAL" clId="{3F5B9D23-77E6-486A-9400-35F0877CA528}" dt="2019-05-27T08:19:04.444" v="98" actId="1076"/>
          <ac:spMkLst>
            <pc:docMk/>
            <pc:sldMk cId="2579347521" sldId="279"/>
            <ac:spMk id="21" creationId="{5A8092C6-8BA3-477F-9DA7-98EDE39AF728}"/>
          </ac:spMkLst>
        </pc:spChg>
        <pc:spChg chg="add mod">
          <ac:chgData name="Paulo Vasconcelos" userId="85516b4e-5249-454c-a3f3-fd2eea65a19c" providerId="ADAL" clId="{3F5B9D23-77E6-486A-9400-35F0877CA528}" dt="2019-05-27T08:19:09.415" v="100" actId="1076"/>
          <ac:spMkLst>
            <pc:docMk/>
            <pc:sldMk cId="2579347521" sldId="279"/>
            <ac:spMk id="22" creationId="{0C1EAB50-F856-4FB7-B2BD-3CF54F502512}"/>
          </ac:spMkLst>
        </pc:spChg>
        <pc:spChg chg="add mod">
          <ac:chgData name="Paulo Vasconcelos" userId="85516b4e-5249-454c-a3f3-fd2eea65a19c" providerId="ADAL" clId="{3F5B9D23-77E6-486A-9400-35F0877CA528}" dt="2019-05-27T08:19:16.166" v="102" actId="1076"/>
          <ac:spMkLst>
            <pc:docMk/>
            <pc:sldMk cId="2579347521" sldId="279"/>
            <ac:spMk id="23" creationId="{8089AA2C-5995-4F32-A711-DE86F24530A6}"/>
          </ac:spMkLst>
        </pc:spChg>
        <pc:spChg chg="add mod">
          <ac:chgData name="Paulo Vasconcelos" userId="85516b4e-5249-454c-a3f3-fd2eea65a19c" providerId="ADAL" clId="{3F5B9D23-77E6-486A-9400-35F0877CA528}" dt="2019-05-27T08:19:28.804" v="104" actId="1076"/>
          <ac:spMkLst>
            <pc:docMk/>
            <pc:sldMk cId="2579347521" sldId="279"/>
            <ac:spMk id="24" creationId="{F7511AA1-A09C-48FA-A6CA-32863B433B57}"/>
          </ac:spMkLst>
        </pc:spChg>
        <pc:spChg chg="add mod">
          <ac:chgData name="Paulo Vasconcelos" userId="85516b4e-5249-454c-a3f3-fd2eea65a19c" providerId="ADAL" clId="{3F5B9D23-77E6-486A-9400-35F0877CA528}" dt="2019-05-27T08:26:01.741" v="254" actId="1076"/>
          <ac:spMkLst>
            <pc:docMk/>
            <pc:sldMk cId="2579347521" sldId="279"/>
            <ac:spMk id="25" creationId="{AA7C9232-63AD-4971-AE8D-B687740B683A}"/>
          </ac:spMkLst>
        </pc:spChg>
        <pc:spChg chg="add mod">
          <ac:chgData name="Paulo Vasconcelos" userId="85516b4e-5249-454c-a3f3-fd2eea65a19c" providerId="ADAL" clId="{3F5B9D23-77E6-486A-9400-35F0877CA528}" dt="2019-05-27T08:29:10.421" v="278" actId="1076"/>
          <ac:spMkLst>
            <pc:docMk/>
            <pc:sldMk cId="2579347521" sldId="279"/>
            <ac:spMk id="28" creationId="{80CE94E3-B481-4C32-83E2-9F27CBE54342}"/>
          </ac:spMkLst>
        </pc:spChg>
        <pc:spChg chg="add mod">
          <ac:chgData name="Paulo Vasconcelos" userId="85516b4e-5249-454c-a3f3-fd2eea65a19c" providerId="ADAL" clId="{3F5B9D23-77E6-486A-9400-35F0877CA528}" dt="2019-05-27T08:30:10.296" v="341" actId="1076"/>
          <ac:spMkLst>
            <pc:docMk/>
            <pc:sldMk cId="2579347521" sldId="279"/>
            <ac:spMk id="29" creationId="{11F93F60-E014-4D02-A859-55D0E78001FF}"/>
          </ac:spMkLst>
        </pc:spChg>
        <pc:spChg chg="add mod ord">
          <ac:chgData name="Paulo Vasconcelos" userId="85516b4e-5249-454c-a3f3-fd2eea65a19c" providerId="ADAL" clId="{3F5B9D23-77E6-486A-9400-35F0877CA528}" dt="2019-05-27T08:35:26.113" v="376" actId="1076"/>
          <ac:spMkLst>
            <pc:docMk/>
            <pc:sldMk cId="2579347521" sldId="279"/>
            <ac:spMk id="33" creationId="{3A56B2C7-754C-49A8-977D-638FE41A3C78}"/>
          </ac:spMkLst>
        </pc:spChg>
        <pc:spChg chg="add mod">
          <ac:chgData name="Paulo Vasconcelos" userId="85516b4e-5249-454c-a3f3-fd2eea65a19c" providerId="ADAL" clId="{3F5B9D23-77E6-486A-9400-35F0877CA528}" dt="2019-05-27T08:33:58.825" v="362" actId="1076"/>
          <ac:spMkLst>
            <pc:docMk/>
            <pc:sldMk cId="2579347521" sldId="279"/>
            <ac:spMk id="34" creationId="{8642A9D7-F13D-4A63-A509-8AACC0DE423B}"/>
          </ac:spMkLst>
        </pc:spChg>
        <pc:spChg chg="add mod">
          <ac:chgData name="Paulo Vasconcelos" userId="85516b4e-5249-454c-a3f3-fd2eea65a19c" providerId="ADAL" clId="{3F5B9D23-77E6-486A-9400-35F0877CA528}" dt="2019-05-27T08:34:46.007" v="369" actId="1076"/>
          <ac:spMkLst>
            <pc:docMk/>
            <pc:sldMk cId="2579347521" sldId="279"/>
            <ac:spMk id="35" creationId="{D0293AFB-5CFE-4C94-A59C-62117C2E6C6A}"/>
          </ac:spMkLst>
        </pc:spChg>
        <pc:grpChg chg="mod">
          <ac:chgData name="Paulo Vasconcelos" userId="85516b4e-5249-454c-a3f3-fd2eea65a19c" providerId="ADAL" clId="{3F5B9D23-77E6-486A-9400-35F0877CA528}" dt="2019-05-27T08:29:35.079" v="339" actId="1076"/>
          <ac:grpSpMkLst>
            <pc:docMk/>
            <pc:sldMk cId="2579347521" sldId="279"/>
            <ac:grpSpMk id="3" creationId="{B5BE79AE-159A-47A2-8DE5-8FAAB43EFED6}"/>
          </ac:grpSpMkLst>
        </pc:grpChg>
        <pc:grpChg chg="mod">
          <ac:chgData name="Paulo Vasconcelos" userId="85516b4e-5249-454c-a3f3-fd2eea65a19c" providerId="ADAL" clId="{3F5B9D23-77E6-486A-9400-35F0877CA528}" dt="2019-05-27T08:38:52.544" v="385" actId="1076"/>
          <ac:grpSpMkLst>
            <pc:docMk/>
            <pc:sldMk cId="2579347521" sldId="279"/>
            <ac:grpSpMk id="8" creationId="{3C9F7F0E-C30E-4907-9839-544B9644B801}"/>
          </ac:grpSpMkLst>
        </pc:grpChg>
        <pc:picChg chg="mod ord">
          <ac:chgData name="Paulo Vasconcelos" userId="85516b4e-5249-454c-a3f3-fd2eea65a19c" providerId="ADAL" clId="{3F5B9D23-77E6-486A-9400-35F0877CA528}" dt="2019-05-27T08:13:55.716" v="52" actId="1076"/>
          <ac:picMkLst>
            <pc:docMk/>
            <pc:sldMk cId="2579347521" sldId="279"/>
            <ac:picMk id="9" creationId="{96D311DC-3E23-4A67-B1C0-C2E04B3A18C5}"/>
          </ac:picMkLst>
        </pc:picChg>
        <pc:picChg chg="add mod">
          <ac:chgData name="Paulo Vasconcelos" userId="85516b4e-5249-454c-a3f3-fd2eea65a19c" providerId="ADAL" clId="{3F5B9D23-77E6-486A-9400-35F0877CA528}" dt="2019-05-27T08:12:46.348" v="42" actId="1076"/>
          <ac:picMkLst>
            <pc:docMk/>
            <pc:sldMk cId="2579347521" sldId="279"/>
            <ac:picMk id="10" creationId="{3C9F11DA-2991-46C6-8B64-3615C06F1AB7}"/>
          </ac:picMkLst>
        </pc:picChg>
        <pc:picChg chg="mod">
          <ac:chgData name="Paulo Vasconcelos" userId="85516b4e-5249-454c-a3f3-fd2eea65a19c" providerId="ADAL" clId="{3F5B9D23-77E6-486A-9400-35F0877CA528}" dt="2019-05-27T08:10:10.536" v="16" actId="1076"/>
          <ac:picMkLst>
            <pc:docMk/>
            <pc:sldMk cId="2579347521" sldId="279"/>
            <ac:picMk id="11" creationId="{10B1A083-7CBC-45B7-945B-3F6FDEC09F10}"/>
          </ac:picMkLst>
        </pc:picChg>
        <pc:picChg chg="mod ord">
          <ac:chgData name="Paulo Vasconcelos" userId="85516b4e-5249-454c-a3f3-fd2eea65a19c" providerId="ADAL" clId="{3F5B9D23-77E6-486A-9400-35F0877CA528}" dt="2019-05-27T08:19:34.214" v="129" actId="1037"/>
          <ac:picMkLst>
            <pc:docMk/>
            <pc:sldMk cId="2579347521" sldId="279"/>
            <ac:picMk id="13" creationId="{AED73DC3-2447-4A15-BC3D-B5183CF997A6}"/>
          </ac:picMkLst>
        </pc:picChg>
        <pc:picChg chg="mod">
          <ac:chgData name="Paulo Vasconcelos" userId="85516b4e-5249-454c-a3f3-fd2eea65a19c" providerId="ADAL" clId="{3F5B9D23-77E6-486A-9400-35F0877CA528}" dt="2019-05-27T08:21:46.689" v="198" actId="1076"/>
          <ac:picMkLst>
            <pc:docMk/>
            <pc:sldMk cId="2579347521" sldId="279"/>
            <ac:picMk id="15" creationId="{78479AE7-502D-4765-8A61-4278DBC53214}"/>
          </ac:picMkLst>
        </pc:picChg>
        <pc:picChg chg="mod">
          <ac:chgData name="Paulo Vasconcelos" userId="85516b4e-5249-454c-a3f3-fd2eea65a19c" providerId="ADAL" clId="{3F5B9D23-77E6-486A-9400-35F0877CA528}" dt="2019-05-27T08:29:28.623" v="338" actId="1037"/>
          <ac:picMkLst>
            <pc:docMk/>
            <pc:sldMk cId="2579347521" sldId="279"/>
            <ac:picMk id="16" creationId="{4B3AFCEF-827F-4460-B2EE-3FBF48CC6B16}"/>
          </ac:picMkLst>
        </pc:picChg>
        <pc:picChg chg="mod">
          <ac:chgData name="Paulo Vasconcelos" userId="85516b4e-5249-454c-a3f3-fd2eea65a19c" providerId="ADAL" clId="{3F5B9D23-77E6-486A-9400-35F0877CA528}" dt="2019-05-27T08:29:21.989" v="307" actId="1037"/>
          <ac:picMkLst>
            <pc:docMk/>
            <pc:sldMk cId="2579347521" sldId="279"/>
            <ac:picMk id="17" creationId="{FC068672-CE5D-47CE-8BA4-2A41586AB4B3}"/>
          </ac:picMkLst>
        </pc:picChg>
        <pc:picChg chg="add mod ord">
          <ac:chgData name="Paulo Vasconcelos" userId="85516b4e-5249-454c-a3f3-fd2eea65a19c" providerId="ADAL" clId="{3F5B9D23-77E6-486A-9400-35F0877CA528}" dt="2019-05-27T08:35:57.294" v="380" actId="1076"/>
          <ac:picMkLst>
            <pc:docMk/>
            <pc:sldMk cId="2579347521" sldId="279"/>
            <ac:picMk id="30" creationId="{D48AFBA0-0E7E-4DFB-85B5-6C2115111DA7}"/>
          </ac:picMkLst>
        </pc:picChg>
        <pc:picChg chg="add mod ord">
          <ac:chgData name="Paulo Vasconcelos" userId="85516b4e-5249-454c-a3f3-fd2eea65a19c" providerId="ADAL" clId="{3F5B9D23-77E6-486A-9400-35F0877CA528}" dt="2019-05-27T08:35:21.581" v="375" actId="1076"/>
          <ac:picMkLst>
            <pc:docMk/>
            <pc:sldMk cId="2579347521" sldId="279"/>
            <ac:picMk id="31" creationId="{B673EE29-DE8D-47DB-AFD0-F63BB7664063}"/>
          </ac:picMkLst>
        </pc:picChg>
        <pc:picChg chg="add mod ord">
          <ac:chgData name="Paulo Vasconcelos" userId="85516b4e-5249-454c-a3f3-fd2eea65a19c" providerId="ADAL" clId="{3F5B9D23-77E6-486A-9400-35F0877CA528}" dt="2019-05-27T08:36:02.960" v="381" actId="1076"/>
          <ac:picMkLst>
            <pc:docMk/>
            <pc:sldMk cId="2579347521" sldId="279"/>
            <ac:picMk id="32" creationId="{EC3ACC35-9E97-4858-A288-4F5AD9A4F49C}"/>
          </ac:picMkLst>
        </pc:picChg>
        <pc:picChg chg="add mod">
          <ac:chgData name="Paulo Vasconcelos" userId="85516b4e-5249-454c-a3f3-fd2eea65a19c" providerId="ADAL" clId="{3F5B9D23-77E6-486A-9400-35F0877CA528}" dt="2019-05-27T08:37:52.712" v="384" actId="1076"/>
          <ac:picMkLst>
            <pc:docMk/>
            <pc:sldMk cId="2579347521" sldId="279"/>
            <ac:picMk id="36" creationId="{BDFF85EA-27CD-4A7E-8AD5-09306A315135}"/>
          </ac:picMkLst>
        </pc:picChg>
      </pc:sldChg>
      <pc:sldChg chg="add del modTransition">
        <pc:chgData name="Paulo Vasconcelos" userId="85516b4e-5249-454c-a3f3-fd2eea65a19c" providerId="ADAL" clId="{3F5B9D23-77E6-486A-9400-35F0877CA528}" dt="2019-05-27T08:41:52.963" v="389" actId="2696"/>
        <pc:sldMkLst>
          <pc:docMk/>
          <pc:sldMk cId="259826524" sldId="287"/>
        </pc:sldMkLst>
      </pc:sldChg>
    </pc:docChg>
  </pc:docChgLst>
  <pc:docChgLst>
    <pc:chgData name="Pedro Teixeira" userId="0735127d-1538-48c6-982c-73299d2ea4f0" providerId="ADAL" clId="{BF28CFF2-63E4-4297-8EC2-51B6B5355929}"/>
    <pc:docChg chg="undo custSel addSld delSld modSld sldOrd modSection">
      <pc:chgData name="Pedro Teixeira" userId="0735127d-1538-48c6-982c-73299d2ea4f0" providerId="ADAL" clId="{BF28CFF2-63E4-4297-8EC2-51B6B5355929}" dt="2019-05-27T18:11:39.882" v="797" actId="20577"/>
      <pc:docMkLst>
        <pc:docMk/>
      </pc:docMkLst>
      <pc:sldChg chg="modSp">
        <pc:chgData name="Pedro Teixeira" userId="0735127d-1538-48c6-982c-73299d2ea4f0" providerId="ADAL" clId="{BF28CFF2-63E4-4297-8EC2-51B6B5355929}" dt="2019-05-27T09:19:47.506" v="243" actId="1076"/>
        <pc:sldMkLst>
          <pc:docMk/>
          <pc:sldMk cId="3479041948" sldId="256"/>
        </pc:sldMkLst>
        <pc:spChg chg="mod">
          <ac:chgData name="Pedro Teixeira" userId="0735127d-1538-48c6-982c-73299d2ea4f0" providerId="ADAL" clId="{BF28CFF2-63E4-4297-8EC2-51B6B5355929}" dt="2019-05-27T09:19:47.506" v="243" actId="1076"/>
          <ac:spMkLst>
            <pc:docMk/>
            <pc:sldMk cId="3479041948" sldId="256"/>
            <ac:spMk id="2" creationId="{00000000-0000-0000-0000-000000000000}"/>
          </ac:spMkLst>
        </pc:spChg>
      </pc:sldChg>
      <pc:sldChg chg="modSp">
        <pc:chgData name="Pedro Teixeira" userId="0735127d-1538-48c6-982c-73299d2ea4f0" providerId="ADAL" clId="{BF28CFF2-63E4-4297-8EC2-51B6B5355929}" dt="2019-05-27T08:31:02.790" v="38" actId="20577"/>
        <pc:sldMkLst>
          <pc:docMk/>
          <pc:sldMk cId="3905998640" sldId="270"/>
        </pc:sldMkLst>
        <pc:spChg chg="mod">
          <ac:chgData name="Pedro Teixeira" userId="0735127d-1538-48c6-982c-73299d2ea4f0" providerId="ADAL" clId="{BF28CFF2-63E4-4297-8EC2-51B6B5355929}" dt="2019-05-27T08:31:02.790" v="38" actId="20577"/>
          <ac:spMkLst>
            <pc:docMk/>
            <pc:sldMk cId="3905998640" sldId="270"/>
            <ac:spMk id="8" creationId="{12FBE241-AE81-4A8E-AAB9-EF295625E064}"/>
          </ac:spMkLst>
        </pc:spChg>
      </pc:sldChg>
      <pc:sldChg chg="addSp delSp">
        <pc:chgData name="Pedro Teixeira" userId="0735127d-1538-48c6-982c-73299d2ea4f0" providerId="ADAL" clId="{BF28CFF2-63E4-4297-8EC2-51B6B5355929}" dt="2019-05-27T09:19:33.481" v="231"/>
        <pc:sldMkLst>
          <pc:docMk/>
          <pc:sldMk cId="3668957215" sldId="273"/>
        </pc:sldMkLst>
        <pc:picChg chg="add del">
          <ac:chgData name="Pedro Teixeira" userId="0735127d-1538-48c6-982c-73299d2ea4f0" providerId="ADAL" clId="{BF28CFF2-63E4-4297-8EC2-51B6B5355929}" dt="2019-05-27T09:19:33.481" v="231"/>
          <ac:picMkLst>
            <pc:docMk/>
            <pc:sldMk cId="3668957215" sldId="273"/>
            <ac:picMk id="8" creationId="{3FA0364B-63E8-4F49-9172-6DA1FB0C6537}"/>
          </ac:picMkLst>
        </pc:picChg>
      </pc:sldChg>
      <pc:sldChg chg="modSp">
        <pc:chgData name="Pedro Teixeira" userId="0735127d-1538-48c6-982c-73299d2ea4f0" providerId="ADAL" clId="{BF28CFF2-63E4-4297-8EC2-51B6B5355929}" dt="2019-05-27T08:27:53.370" v="29" actId="108"/>
        <pc:sldMkLst>
          <pc:docMk/>
          <pc:sldMk cId="1210237300" sldId="275"/>
        </pc:sldMkLst>
        <pc:spChg chg="mod">
          <ac:chgData name="Pedro Teixeira" userId="0735127d-1538-48c6-982c-73299d2ea4f0" providerId="ADAL" clId="{BF28CFF2-63E4-4297-8EC2-51B6B5355929}" dt="2019-05-27T08:27:24.939" v="18" actId="108"/>
          <ac:spMkLst>
            <pc:docMk/>
            <pc:sldMk cId="1210237300" sldId="275"/>
            <ac:spMk id="17" creationId="{81B27A23-7FC0-417D-90F0-6C439F742ED4}"/>
          </ac:spMkLst>
        </pc:spChg>
        <pc:spChg chg="mod">
          <ac:chgData name="Pedro Teixeira" userId="0735127d-1538-48c6-982c-73299d2ea4f0" providerId="ADAL" clId="{BF28CFF2-63E4-4297-8EC2-51B6B5355929}" dt="2019-05-27T08:27:21.666" v="17" actId="1582"/>
          <ac:spMkLst>
            <pc:docMk/>
            <pc:sldMk cId="1210237300" sldId="275"/>
            <ac:spMk id="68" creationId="{98230D19-8569-4A46-8F63-6462B2C489A4}"/>
          </ac:spMkLst>
        </pc:spChg>
        <pc:spChg chg="mod">
          <ac:chgData name="Pedro Teixeira" userId="0735127d-1538-48c6-982c-73299d2ea4f0" providerId="ADAL" clId="{BF28CFF2-63E4-4297-8EC2-51B6B5355929}" dt="2019-05-27T08:27:27.320" v="19" actId="108"/>
          <ac:spMkLst>
            <pc:docMk/>
            <pc:sldMk cId="1210237300" sldId="275"/>
            <ac:spMk id="69" creationId="{67BA3F96-9ACB-4A14-BEFD-E5E2A4C76F8C}"/>
          </ac:spMkLst>
        </pc:spChg>
        <pc:spChg chg="mod">
          <ac:chgData name="Pedro Teixeira" userId="0735127d-1538-48c6-982c-73299d2ea4f0" providerId="ADAL" clId="{BF28CFF2-63E4-4297-8EC2-51B6B5355929}" dt="2019-05-27T08:27:53.370" v="29" actId="108"/>
          <ac:spMkLst>
            <pc:docMk/>
            <pc:sldMk cId="1210237300" sldId="275"/>
            <ac:spMk id="70" creationId="{E95C5A00-ECC3-495E-A5FD-95C6E8BB6569}"/>
          </ac:spMkLst>
        </pc:spChg>
        <pc:spChg chg="mod">
          <ac:chgData name="Pedro Teixeira" userId="0735127d-1538-48c6-982c-73299d2ea4f0" providerId="ADAL" clId="{BF28CFF2-63E4-4297-8EC2-51B6B5355929}" dt="2019-05-27T08:27:29.857" v="20" actId="108"/>
          <ac:spMkLst>
            <pc:docMk/>
            <pc:sldMk cId="1210237300" sldId="275"/>
            <ac:spMk id="81" creationId="{09434E11-3FF7-4118-A0EB-24DD07898DD6}"/>
          </ac:spMkLst>
        </pc:spChg>
        <pc:graphicFrameChg chg="mod">
          <ac:chgData name="Pedro Teixeira" userId="0735127d-1538-48c6-982c-73299d2ea4f0" providerId="ADAL" clId="{BF28CFF2-63E4-4297-8EC2-51B6B5355929}" dt="2019-05-27T08:27:47.568" v="28" actId="20577"/>
          <ac:graphicFrameMkLst>
            <pc:docMk/>
            <pc:sldMk cId="1210237300" sldId="275"/>
            <ac:graphicFrameMk id="7" creationId="{EB3E0FC0-48BA-4D34-B34D-FE7BB47F9ECE}"/>
          </ac:graphicFrameMkLst>
        </pc:graphicFrameChg>
      </pc:sldChg>
      <pc:sldChg chg="addSp delSp modSp del">
        <pc:chgData name="Pedro Teixeira" userId="0735127d-1538-48c6-982c-73299d2ea4f0" providerId="ADAL" clId="{BF28CFF2-63E4-4297-8EC2-51B6B5355929}" dt="2019-05-27T09:40:58.475" v="432" actId="2696"/>
        <pc:sldMkLst>
          <pc:docMk/>
          <pc:sldMk cId="548234343" sldId="276"/>
        </pc:sldMkLst>
        <pc:spChg chg="del">
          <ac:chgData name="Pedro Teixeira" userId="0735127d-1538-48c6-982c-73299d2ea4f0" providerId="ADAL" clId="{BF28CFF2-63E4-4297-8EC2-51B6B5355929}" dt="2019-05-27T09:08:04.624" v="102" actId="478"/>
          <ac:spMkLst>
            <pc:docMk/>
            <pc:sldMk cId="548234343" sldId="276"/>
            <ac:spMk id="2" creationId="{1BBCFCD5-6443-496C-9194-AAB4B9D64E09}"/>
          </ac:spMkLst>
        </pc:spChg>
        <pc:spChg chg="add del mod">
          <ac:chgData name="Pedro Teixeira" userId="0735127d-1538-48c6-982c-73299d2ea4f0" providerId="ADAL" clId="{BF28CFF2-63E4-4297-8EC2-51B6B5355929}" dt="2019-05-27T08:34:38.805" v="54" actId="478"/>
          <ac:spMkLst>
            <pc:docMk/>
            <pc:sldMk cId="548234343" sldId="276"/>
            <ac:spMk id="3" creationId="{615057D9-979F-46DA-AA79-D8060AC9F185}"/>
          </ac:spMkLst>
        </pc:spChg>
        <pc:spChg chg="add del mod">
          <ac:chgData name="Pedro Teixeira" userId="0735127d-1538-48c6-982c-73299d2ea4f0" providerId="ADAL" clId="{BF28CFF2-63E4-4297-8EC2-51B6B5355929}" dt="2019-05-27T09:08:07.470" v="103" actId="478"/>
          <ac:spMkLst>
            <pc:docMk/>
            <pc:sldMk cId="548234343" sldId="276"/>
            <ac:spMk id="16" creationId="{F5204636-18D9-4F66-8A75-5611335CB49E}"/>
          </ac:spMkLst>
        </pc:spChg>
        <pc:grpChg chg="add del mod">
          <ac:chgData name="Pedro Teixeira" userId="0735127d-1538-48c6-982c-73299d2ea4f0" providerId="ADAL" clId="{BF28CFF2-63E4-4297-8EC2-51B6B5355929}" dt="2019-05-27T09:14:49.060" v="125" actId="165"/>
          <ac:grpSpMkLst>
            <pc:docMk/>
            <pc:sldMk cId="548234343" sldId="276"/>
            <ac:grpSpMk id="14" creationId="{FD5BC7A9-993C-45EF-83E2-0F323DB4F035}"/>
          </ac:grpSpMkLst>
        </pc:grpChg>
        <pc:graphicFrameChg chg="del mod">
          <ac:chgData name="Pedro Teixeira" userId="0735127d-1538-48c6-982c-73299d2ea4f0" providerId="ADAL" clId="{BF28CFF2-63E4-4297-8EC2-51B6B5355929}" dt="2019-05-27T08:34:35.694" v="53" actId="478"/>
          <ac:graphicFrameMkLst>
            <pc:docMk/>
            <pc:sldMk cId="548234343" sldId="276"/>
            <ac:graphicFrameMk id="7" creationId="{FC29475E-99FE-424C-994A-5349D4A79545}"/>
          </ac:graphicFrameMkLst>
        </pc:graphicFrameChg>
        <pc:picChg chg="add del mod topLvl">
          <ac:chgData name="Pedro Teixeira" userId="0735127d-1538-48c6-982c-73299d2ea4f0" providerId="ADAL" clId="{BF28CFF2-63E4-4297-8EC2-51B6B5355929}" dt="2019-05-27T09:16:59.305" v="146" actId="478"/>
          <ac:picMkLst>
            <pc:docMk/>
            <pc:sldMk cId="548234343" sldId="276"/>
            <ac:picMk id="9" creationId="{17C89977-33BD-40E9-84C9-D2D83A24CE48}"/>
          </ac:picMkLst>
        </pc:picChg>
        <pc:picChg chg="add del mod topLvl">
          <ac:chgData name="Pedro Teixeira" userId="0735127d-1538-48c6-982c-73299d2ea4f0" providerId="ADAL" clId="{BF28CFF2-63E4-4297-8EC2-51B6B5355929}" dt="2019-05-27T09:16:55.728" v="144"/>
          <ac:picMkLst>
            <pc:docMk/>
            <pc:sldMk cId="548234343" sldId="276"/>
            <ac:picMk id="11" creationId="{C4D8AF11-DC89-4ACD-A5FC-9C22667FBEC1}"/>
          </ac:picMkLst>
        </pc:picChg>
        <pc:picChg chg="add del mod topLvl">
          <ac:chgData name="Pedro Teixeira" userId="0735127d-1538-48c6-982c-73299d2ea4f0" providerId="ADAL" clId="{BF28CFF2-63E4-4297-8EC2-51B6B5355929}" dt="2019-05-27T09:17:02.631" v="148" actId="1076"/>
          <ac:picMkLst>
            <pc:docMk/>
            <pc:sldMk cId="548234343" sldId="276"/>
            <ac:picMk id="13" creationId="{429E877C-2CE7-4571-A38D-980FE7619961}"/>
          </ac:picMkLst>
        </pc:picChg>
        <pc:picChg chg="add del mod">
          <ac:chgData name="Pedro Teixeira" userId="0735127d-1538-48c6-982c-73299d2ea4f0" providerId="ADAL" clId="{BF28CFF2-63E4-4297-8EC2-51B6B5355929}" dt="2019-05-27T09:17:01.581" v="147" actId="1076"/>
          <ac:picMkLst>
            <pc:docMk/>
            <pc:sldMk cId="548234343" sldId="276"/>
            <ac:picMk id="17" creationId="{5EBB583D-15AD-4682-B0CA-3A2BC61E9F23}"/>
          </ac:picMkLst>
        </pc:picChg>
        <pc:picChg chg="add del mod">
          <ac:chgData name="Pedro Teixeira" userId="0735127d-1538-48c6-982c-73299d2ea4f0" providerId="ADAL" clId="{BF28CFF2-63E4-4297-8EC2-51B6B5355929}" dt="2019-05-27T09:16:46.931" v="140" actId="478"/>
          <ac:picMkLst>
            <pc:docMk/>
            <pc:sldMk cId="548234343" sldId="276"/>
            <ac:picMk id="18" creationId="{D76BB603-73D3-4E1B-9331-5C2DEE040291}"/>
          </ac:picMkLst>
        </pc:picChg>
        <pc:picChg chg="add del mod">
          <ac:chgData name="Pedro Teixeira" userId="0735127d-1538-48c6-982c-73299d2ea4f0" providerId="ADAL" clId="{BF28CFF2-63E4-4297-8EC2-51B6B5355929}" dt="2019-05-27T09:27:59.320" v="378"/>
          <ac:picMkLst>
            <pc:docMk/>
            <pc:sldMk cId="548234343" sldId="276"/>
            <ac:picMk id="21" creationId="{F25664D3-BEA0-4EFE-8E6D-CB9A49CD836B}"/>
          </ac:picMkLst>
        </pc:picChg>
      </pc:sldChg>
      <pc:sldChg chg="modSp modNotesTx">
        <pc:chgData name="Pedro Teixeira" userId="0735127d-1538-48c6-982c-73299d2ea4f0" providerId="ADAL" clId="{BF28CFF2-63E4-4297-8EC2-51B6B5355929}" dt="2019-05-27T18:11:39.882" v="797" actId="20577"/>
        <pc:sldMkLst>
          <pc:docMk/>
          <pc:sldMk cId="1097594411" sldId="277"/>
        </pc:sldMkLst>
        <pc:spChg chg="mod">
          <ac:chgData name="Pedro Teixeira" userId="0735127d-1538-48c6-982c-73299d2ea4f0" providerId="ADAL" clId="{BF28CFF2-63E4-4297-8EC2-51B6B5355929}" dt="2019-05-27T18:11:07.752" v="793" actId="20577"/>
          <ac:spMkLst>
            <pc:docMk/>
            <pc:sldMk cId="1097594411" sldId="277"/>
            <ac:spMk id="3" creationId="{F7DFD142-44D8-421B-AEFF-53F6034D9DB8}"/>
          </ac:spMkLst>
        </pc:spChg>
      </pc:sldChg>
      <pc:sldChg chg="addSp delSp modSp add modAnim">
        <pc:chgData name="Pedro Teixeira" userId="0735127d-1538-48c6-982c-73299d2ea4f0" providerId="ADAL" clId="{BF28CFF2-63E4-4297-8EC2-51B6B5355929}" dt="2019-05-27T09:40:20.097" v="430" actId="478"/>
        <pc:sldMkLst>
          <pc:docMk/>
          <pc:sldMk cId="2579347521" sldId="279"/>
        </pc:sldMkLst>
        <pc:spChg chg="del">
          <ac:chgData name="Pedro Teixeira" userId="0735127d-1538-48c6-982c-73299d2ea4f0" providerId="ADAL" clId="{BF28CFF2-63E4-4297-8EC2-51B6B5355929}" dt="2019-05-27T09:05:55.813" v="66"/>
          <ac:spMkLst>
            <pc:docMk/>
            <pc:sldMk cId="2579347521" sldId="279"/>
            <ac:spMk id="2" creationId="{17C59F3B-F937-4316-92F2-E4EB8923F761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2" creationId="{27103082-C757-4C88-9169-07B72717677E}"/>
          </ac:spMkLst>
        </pc:spChg>
        <pc:spChg chg="del">
          <ac:chgData name="Pedro Teixeira" userId="0735127d-1538-48c6-982c-73299d2ea4f0" providerId="ADAL" clId="{BF28CFF2-63E4-4297-8EC2-51B6B5355929}" dt="2019-05-27T09:05:55.813" v="66"/>
          <ac:spMkLst>
            <pc:docMk/>
            <pc:sldMk cId="2579347521" sldId="279"/>
            <ac:spMk id="3" creationId="{8B31D916-98D7-46D4-A852-B76A1C9DA4AE}"/>
          </ac:spMkLst>
        </pc:spChg>
        <pc:spChg chg="mod">
          <ac:chgData name="Pedro Teixeira" userId="0735127d-1538-48c6-982c-73299d2ea4f0" providerId="ADAL" clId="{BF28CFF2-63E4-4297-8EC2-51B6B5355929}" dt="2019-05-27T09:05:32.802" v="56" actId="27636"/>
          <ac:spMkLst>
            <pc:docMk/>
            <pc:sldMk cId="2579347521" sldId="279"/>
            <ac:spMk id="4" creationId="{0739E4B2-7729-4043-83F0-3AC764A8506D}"/>
          </ac:spMkLst>
        </pc:spChg>
        <pc:spChg chg="add mod">
          <ac:chgData name="Pedro Teixeira" userId="0735127d-1538-48c6-982c-73299d2ea4f0" providerId="ADAL" clId="{BF28CFF2-63E4-4297-8EC2-51B6B5355929}" dt="2019-05-27T09:05:55.813" v="66"/>
          <ac:spMkLst>
            <pc:docMk/>
            <pc:sldMk cId="2579347521" sldId="279"/>
            <ac:spMk id="7" creationId="{8E4F8D0E-57B6-4CED-8801-3F3027C2B07C}"/>
          </ac:spMkLst>
        </pc:spChg>
        <pc:spChg chg="add mod">
          <ac:chgData name="Pedro Teixeira" userId="0735127d-1538-48c6-982c-73299d2ea4f0" providerId="ADAL" clId="{BF28CFF2-63E4-4297-8EC2-51B6B5355929}" dt="2019-05-27T09:38:37.563" v="397" actId="164"/>
          <ac:spMkLst>
            <pc:docMk/>
            <pc:sldMk cId="2579347521" sldId="279"/>
            <ac:spMk id="7" creationId="{BF9225FB-D69D-4DCC-8296-ACABACC3C0D4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12" creationId="{2D3E8ED5-5AA0-454C-A824-D379349E8D8A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14" creationId="{27769E1B-EF64-4C2D-8DE6-3EBF0E7E4A2D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18" creationId="{E6724322-F80D-4EF7-B5EA-DE59C50B8A69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19" creationId="{364AAA8F-B86D-42E0-95AD-C46818600D96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20" creationId="{D8DE0972-AED0-4BDE-939D-E287C3A5A04E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21" creationId="{5A8092C6-8BA3-477F-9DA7-98EDE39AF728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22" creationId="{0C1EAB50-F856-4FB7-B2BD-3CF54F502512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23" creationId="{8089AA2C-5995-4F32-A711-DE86F24530A6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24" creationId="{F7511AA1-A09C-48FA-A6CA-32863B433B57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25" creationId="{AA7C9232-63AD-4971-AE8D-B687740B683A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28" creationId="{80CE94E3-B481-4C32-83E2-9F27CBE54342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29" creationId="{11F93F60-E014-4D02-A859-55D0E78001FF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33" creationId="{3A56B2C7-754C-49A8-977D-638FE41A3C78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34" creationId="{8642A9D7-F13D-4A63-A509-8AACC0DE423B}"/>
          </ac:spMkLst>
        </pc:spChg>
        <pc:spChg chg="mod">
          <ac:chgData name="Pedro Teixeira" userId="0735127d-1538-48c6-982c-73299d2ea4f0" providerId="ADAL" clId="{BF28CFF2-63E4-4297-8EC2-51B6B5355929}" dt="2019-05-27T09:40:00.668" v="427" actId="1037"/>
          <ac:spMkLst>
            <pc:docMk/>
            <pc:sldMk cId="2579347521" sldId="279"/>
            <ac:spMk id="35" creationId="{D0293AFB-5CFE-4C94-A59C-62117C2E6C6A}"/>
          </ac:spMkLst>
        </pc:spChg>
        <pc:spChg chg="add del mod">
          <ac:chgData name="Pedro Teixeira" userId="0735127d-1538-48c6-982c-73299d2ea4f0" providerId="ADAL" clId="{BF28CFF2-63E4-4297-8EC2-51B6B5355929}" dt="2019-05-27T09:40:16.252" v="429" actId="478"/>
          <ac:spMkLst>
            <pc:docMk/>
            <pc:sldMk cId="2579347521" sldId="279"/>
            <ac:spMk id="37" creationId="{EAB4A5B5-0304-4D00-897B-9788A6503C51}"/>
          </ac:spMkLst>
        </pc:spChg>
        <pc:spChg chg="add del mod">
          <ac:chgData name="Pedro Teixeira" userId="0735127d-1538-48c6-982c-73299d2ea4f0" providerId="ADAL" clId="{BF28CFF2-63E4-4297-8EC2-51B6B5355929}" dt="2019-05-27T09:40:20.097" v="430" actId="478"/>
          <ac:spMkLst>
            <pc:docMk/>
            <pc:sldMk cId="2579347521" sldId="279"/>
            <ac:spMk id="39" creationId="{B3AB4A3E-47DC-4401-8D12-398EC7C7375F}"/>
          </ac:spMkLst>
        </pc:spChg>
        <pc:grpChg chg="add mod">
          <ac:chgData name="Pedro Teixeira" userId="0735127d-1538-48c6-982c-73299d2ea4f0" providerId="ADAL" clId="{BF28CFF2-63E4-4297-8EC2-51B6B5355929}" dt="2019-05-27T09:40:00.668" v="427" actId="1037"/>
          <ac:grpSpMkLst>
            <pc:docMk/>
            <pc:sldMk cId="2579347521" sldId="279"/>
            <ac:grpSpMk id="3" creationId="{B5BE79AE-159A-47A2-8DE5-8FAAB43EFED6}"/>
          </ac:grpSpMkLst>
        </pc:grpChg>
        <pc:grpChg chg="add mod">
          <ac:chgData name="Pedro Teixeira" userId="0735127d-1538-48c6-982c-73299d2ea4f0" providerId="ADAL" clId="{BF28CFF2-63E4-4297-8EC2-51B6B5355929}" dt="2019-05-27T09:40:00.668" v="427" actId="1037"/>
          <ac:grpSpMkLst>
            <pc:docMk/>
            <pc:sldMk cId="2579347521" sldId="279"/>
            <ac:grpSpMk id="8" creationId="{3C9F7F0E-C30E-4907-9839-544B9644B801}"/>
          </ac:grpSpMkLst>
        </pc:grpChg>
        <pc:picChg chg="add 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9" creationId="{96D311DC-3E23-4A67-B1C0-C2E04B3A18C5}"/>
          </ac:picMkLst>
        </pc:picChg>
        <pc:picChg chg="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10" creationId="{3C9F11DA-2991-46C6-8B64-3615C06F1AB7}"/>
          </ac:picMkLst>
        </pc:picChg>
        <pc:picChg chg="add 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11" creationId="{10B1A083-7CBC-45B7-945B-3F6FDEC09F10}"/>
          </ac:picMkLst>
        </pc:picChg>
        <pc:picChg chg="add 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13" creationId="{AED73DC3-2447-4A15-BC3D-B5183CF997A6}"/>
          </ac:picMkLst>
        </pc:picChg>
        <pc:picChg chg="add 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15" creationId="{78479AE7-502D-4765-8A61-4278DBC53214}"/>
          </ac:picMkLst>
        </pc:picChg>
        <pc:picChg chg="add 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16" creationId="{4B3AFCEF-827F-4460-B2EE-3FBF48CC6B16}"/>
          </ac:picMkLst>
        </pc:picChg>
        <pc:picChg chg="add 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17" creationId="{FC068672-CE5D-47CE-8BA4-2A41586AB4B3}"/>
          </ac:picMkLst>
        </pc:picChg>
        <pc:picChg chg="add mod">
          <ac:chgData name="Pedro Teixeira" userId="0735127d-1538-48c6-982c-73299d2ea4f0" providerId="ADAL" clId="{BF28CFF2-63E4-4297-8EC2-51B6B5355929}" dt="2019-05-27T09:28:29.113" v="390" actId="164"/>
          <ac:picMkLst>
            <pc:docMk/>
            <pc:sldMk cId="2579347521" sldId="279"/>
            <ac:picMk id="26" creationId="{446C9CED-29AE-4DDB-8B0F-DAAA4A129563}"/>
          </ac:picMkLst>
        </pc:picChg>
        <pc:picChg chg="add mod">
          <ac:chgData name="Pedro Teixeira" userId="0735127d-1538-48c6-982c-73299d2ea4f0" providerId="ADAL" clId="{BF28CFF2-63E4-4297-8EC2-51B6B5355929}" dt="2019-05-27T09:28:29.113" v="390" actId="164"/>
          <ac:picMkLst>
            <pc:docMk/>
            <pc:sldMk cId="2579347521" sldId="279"/>
            <ac:picMk id="27" creationId="{CDA8FBB3-9E90-4A01-8514-5E3E67544E44}"/>
          </ac:picMkLst>
        </pc:picChg>
        <pc:picChg chg="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30" creationId="{D48AFBA0-0E7E-4DFB-85B5-6C2115111DA7}"/>
          </ac:picMkLst>
        </pc:picChg>
        <pc:picChg chg="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31" creationId="{B673EE29-DE8D-47DB-AFD0-F63BB7664063}"/>
          </ac:picMkLst>
        </pc:picChg>
        <pc:picChg chg="mod">
          <ac:chgData name="Pedro Teixeira" userId="0735127d-1538-48c6-982c-73299d2ea4f0" providerId="ADAL" clId="{BF28CFF2-63E4-4297-8EC2-51B6B5355929}" dt="2019-05-27T09:40:00.668" v="427" actId="1037"/>
          <ac:picMkLst>
            <pc:docMk/>
            <pc:sldMk cId="2579347521" sldId="279"/>
            <ac:picMk id="32" creationId="{EC3ACC35-9E97-4858-A288-4F5AD9A4F49C}"/>
          </ac:picMkLst>
        </pc:picChg>
        <pc:picChg chg="mod">
          <ac:chgData name="Pedro Teixeira" userId="0735127d-1538-48c6-982c-73299d2ea4f0" providerId="ADAL" clId="{BF28CFF2-63E4-4297-8EC2-51B6B5355929}" dt="2019-05-27T09:38:37.563" v="397" actId="164"/>
          <ac:picMkLst>
            <pc:docMk/>
            <pc:sldMk cId="2579347521" sldId="279"/>
            <ac:picMk id="36" creationId="{BDFF85EA-27CD-4A7E-8AD5-09306A315135}"/>
          </ac:picMkLst>
        </pc:picChg>
      </pc:sldChg>
      <pc:sldChg chg="addSp delSp modSp add del">
        <pc:chgData name="Pedro Teixeira" userId="0735127d-1538-48c6-982c-73299d2ea4f0" providerId="ADAL" clId="{BF28CFF2-63E4-4297-8EC2-51B6B5355929}" dt="2019-05-27T09:16:29.018" v="134" actId="2696"/>
        <pc:sldMkLst>
          <pc:docMk/>
          <pc:sldMk cId="2790359401" sldId="280"/>
        </pc:sldMkLst>
        <pc:spChg chg="del">
          <ac:chgData name="Pedro Teixeira" userId="0735127d-1538-48c6-982c-73299d2ea4f0" providerId="ADAL" clId="{BF28CFF2-63E4-4297-8EC2-51B6B5355929}" dt="2019-05-27T09:06:35.444" v="78"/>
          <ac:spMkLst>
            <pc:docMk/>
            <pc:sldMk cId="2790359401" sldId="280"/>
            <ac:spMk id="2" creationId="{5D40E6D1-0C92-40EB-B1C9-F03245DEE90F}"/>
          </ac:spMkLst>
        </pc:spChg>
        <pc:spChg chg="del">
          <ac:chgData name="Pedro Teixeira" userId="0735127d-1538-48c6-982c-73299d2ea4f0" providerId="ADAL" clId="{BF28CFF2-63E4-4297-8EC2-51B6B5355929}" dt="2019-05-27T09:06:35.444" v="78"/>
          <ac:spMkLst>
            <pc:docMk/>
            <pc:sldMk cId="2790359401" sldId="280"/>
            <ac:spMk id="3" creationId="{E800F3DB-06C9-4C62-A490-FFCB8D1237F7}"/>
          </ac:spMkLst>
        </pc:spChg>
        <pc:spChg chg="mod">
          <ac:chgData name="Pedro Teixeira" userId="0735127d-1538-48c6-982c-73299d2ea4f0" providerId="ADAL" clId="{BF28CFF2-63E4-4297-8EC2-51B6B5355929}" dt="2019-05-27T09:05:32.894" v="58" actId="27636"/>
          <ac:spMkLst>
            <pc:docMk/>
            <pc:sldMk cId="2790359401" sldId="280"/>
            <ac:spMk id="4" creationId="{C496D152-6D31-47BB-9D8C-7A33C07CA143}"/>
          </ac:spMkLst>
        </pc:spChg>
        <pc:spChg chg="add del mod">
          <ac:chgData name="Pedro Teixeira" userId="0735127d-1538-48c6-982c-73299d2ea4f0" providerId="ADAL" clId="{BF28CFF2-63E4-4297-8EC2-51B6B5355929}" dt="2019-05-27T09:08:49.497" v="120" actId="478"/>
          <ac:spMkLst>
            <pc:docMk/>
            <pc:sldMk cId="2790359401" sldId="280"/>
            <ac:spMk id="7" creationId="{72741E0D-82C5-4CE4-9810-E8D3B661A777}"/>
          </ac:spMkLst>
        </pc:spChg>
        <pc:grpChg chg="add del mod">
          <ac:chgData name="Pedro Teixeira" userId="0735127d-1538-48c6-982c-73299d2ea4f0" providerId="ADAL" clId="{BF28CFF2-63E4-4297-8EC2-51B6B5355929}" dt="2019-05-27T09:15:07.853" v="127" actId="165"/>
          <ac:grpSpMkLst>
            <pc:docMk/>
            <pc:sldMk cId="2790359401" sldId="280"/>
            <ac:grpSpMk id="14" creationId="{B35F6F60-DB91-49D7-8650-2375FF12CB26}"/>
          </ac:grpSpMkLst>
        </pc:grpChg>
        <pc:picChg chg="add del mod topLvl">
          <ac:chgData name="Pedro Teixeira" userId="0735127d-1538-48c6-982c-73299d2ea4f0" providerId="ADAL" clId="{BF28CFF2-63E4-4297-8EC2-51B6B5355929}" dt="2019-05-27T09:15:10.843" v="128"/>
          <ac:picMkLst>
            <pc:docMk/>
            <pc:sldMk cId="2790359401" sldId="280"/>
            <ac:picMk id="9" creationId="{0689A032-0C52-4B49-B39E-3301092452FB}"/>
          </ac:picMkLst>
        </pc:picChg>
        <pc:picChg chg="add del mod topLvl">
          <ac:chgData name="Pedro Teixeira" userId="0735127d-1538-48c6-982c-73299d2ea4f0" providerId="ADAL" clId="{BF28CFF2-63E4-4297-8EC2-51B6B5355929}" dt="2019-05-27T09:15:10.843" v="128"/>
          <ac:picMkLst>
            <pc:docMk/>
            <pc:sldMk cId="2790359401" sldId="280"/>
            <ac:picMk id="11" creationId="{CBC39961-9BB6-48B3-AECF-2F024DC21029}"/>
          </ac:picMkLst>
        </pc:picChg>
        <pc:picChg chg="add del mod topLvl">
          <ac:chgData name="Pedro Teixeira" userId="0735127d-1538-48c6-982c-73299d2ea4f0" providerId="ADAL" clId="{BF28CFF2-63E4-4297-8EC2-51B6B5355929}" dt="2019-05-27T09:15:10.843" v="128"/>
          <ac:picMkLst>
            <pc:docMk/>
            <pc:sldMk cId="2790359401" sldId="280"/>
            <ac:picMk id="13" creationId="{76646B11-8F33-48E0-90E0-586DA93CEE4E}"/>
          </ac:picMkLst>
        </pc:picChg>
      </pc:sldChg>
      <pc:sldChg chg="add modTransition">
        <pc:chgData name="Pedro Teixeira" userId="0735127d-1538-48c6-982c-73299d2ea4f0" providerId="ADAL" clId="{BF28CFF2-63E4-4297-8EC2-51B6B5355929}" dt="2019-05-27T09:31:56.595" v="393"/>
        <pc:sldMkLst>
          <pc:docMk/>
          <pc:sldMk cId="2267621451" sldId="281"/>
        </pc:sldMkLst>
      </pc:sldChg>
      <pc:sldChg chg="addSp delSp modSp add modTransition">
        <pc:chgData name="Pedro Teixeira" userId="0735127d-1538-48c6-982c-73299d2ea4f0" providerId="ADAL" clId="{BF28CFF2-63E4-4297-8EC2-51B6B5355929}" dt="2019-05-27T09:31:56.595" v="393"/>
        <pc:sldMkLst>
          <pc:docMk/>
          <pc:sldMk cId="2731809572" sldId="282"/>
        </pc:sldMkLst>
        <pc:spChg chg="mod">
          <ac:chgData name="Pedro Teixeira" userId="0735127d-1538-48c6-982c-73299d2ea4f0" providerId="ADAL" clId="{BF28CFF2-63E4-4297-8EC2-51B6B5355929}" dt="2019-05-27T09:22:40.260" v="368" actId="1076"/>
          <ac:spMkLst>
            <pc:docMk/>
            <pc:sldMk cId="2731809572" sldId="282"/>
            <ac:spMk id="5" creationId="{4174CA51-A4CB-4760-A3EE-0F3F10D01FE4}"/>
          </ac:spMkLst>
        </pc:spChg>
        <pc:spChg chg="mod">
          <ac:chgData name="Pedro Teixeira" userId="0735127d-1538-48c6-982c-73299d2ea4f0" providerId="ADAL" clId="{BF28CFF2-63E4-4297-8EC2-51B6B5355929}" dt="2019-05-27T09:22:32.099" v="367" actId="1076"/>
          <ac:spMkLst>
            <pc:docMk/>
            <pc:sldMk cId="2731809572" sldId="282"/>
            <ac:spMk id="6" creationId="{CFE840EB-1D26-48C4-9781-49FAD8AF4802}"/>
          </ac:spMkLst>
        </pc:spChg>
        <pc:picChg chg="add del mod">
          <ac:chgData name="Pedro Teixeira" userId="0735127d-1538-48c6-982c-73299d2ea4f0" providerId="ADAL" clId="{BF28CFF2-63E4-4297-8EC2-51B6B5355929}" dt="2019-05-27T09:26:02.153" v="370"/>
          <ac:picMkLst>
            <pc:docMk/>
            <pc:sldMk cId="2731809572" sldId="282"/>
            <ac:picMk id="3" creationId="{7E99BDAA-FFB5-4A10-95C4-A27E7319044D}"/>
          </ac:picMkLst>
        </pc:picChg>
      </pc:sldChg>
      <pc:sldChg chg="addSp delSp modSp add modTransition addCm delCm">
        <pc:chgData name="Pedro Teixeira" userId="0735127d-1538-48c6-982c-73299d2ea4f0" providerId="ADAL" clId="{BF28CFF2-63E4-4297-8EC2-51B6B5355929}" dt="2019-05-27T09:31:56.595" v="393"/>
        <pc:sldMkLst>
          <pc:docMk/>
          <pc:sldMk cId="3093796881" sldId="283"/>
        </pc:sldMkLst>
        <pc:spChg chg="del">
          <ac:chgData name="Pedro Teixeira" userId="0735127d-1538-48c6-982c-73299d2ea4f0" providerId="ADAL" clId="{BF28CFF2-63E4-4297-8EC2-51B6B5355929}" dt="2019-05-27T09:18:40.820" v="151"/>
          <ac:spMkLst>
            <pc:docMk/>
            <pc:sldMk cId="3093796881" sldId="283"/>
            <ac:spMk id="2" creationId="{F840DBAE-53D3-41B0-B77B-248550AA48ED}"/>
          </ac:spMkLst>
        </pc:spChg>
        <pc:spChg chg="mod">
          <ac:chgData name="Pedro Teixeira" userId="0735127d-1538-48c6-982c-73299d2ea4f0" providerId="ADAL" clId="{BF28CFF2-63E4-4297-8EC2-51B6B5355929}" dt="2019-05-27T09:18:38.385" v="150" actId="27636"/>
          <ac:spMkLst>
            <pc:docMk/>
            <pc:sldMk cId="3093796881" sldId="283"/>
            <ac:spMk id="3" creationId="{2BA742FD-D040-4046-9C4C-4DF7324823AE}"/>
          </ac:spMkLst>
        </pc:spChg>
        <pc:spChg chg="add mod">
          <ac:chgData name="Pedro Teixeira" userId="0735127d-1538-48c6-982c-73299d2ea4f0" providerId="ADAL" clId="{BF28CFF2-63E4-4297-8EC2-51B6B5355929}" dt="2019-05-27T09:18:50.169" v="184" actId="20577"/>
          <ac:spMkLst>
            <pc:docMk/>
            <pc:sldMk cId="3093796881" sldId="283"/>
            <ac:spMk id="6" creationId="{B0EDD179-11E3-4ED3-A214-4A1F1B2A7A46}"/>
          </ac:spMkLst>
        </pc:spChg>
        <pc:spChg chg="add mod">
          <ac:chgData name="Pedro Teixeira" userId="0735127d-1538-48c6-982c-73299d2ea4f0" providerId="ADAL" clId="{BF28CFF2-63E4-4297-8EC2-51B6B5355929}" dt="2019-05-27T09:18:55.175" v="206" actId="20577"/>
          <ac:spMkLst>
            <pc:docMk/>
            <pc:sldMk cId="3093796881" sldId="283"/>
            <ac:spMk id="7" creationId="{42633022-59C5-4AE3-A291-1EA78D481354}"/>
          </ac:spMkLst>
        </pc:spChg>
      </pc:sldChg>
      <pc:sldChg chg="addSp modSp add">
        <pc:chgData name="Pedro Teixeira" userId="0735127d-1538-48c6-982c-73299d2ea4f0" providerId="ADAL" clId="{BF28CFF2-63E4-4297-8EC2-51B6B5355929}" dt="2019-05-27T09:20:24.794" v="249" actId="1076"/>
        <pc:sldMkLst>
          <pc:docMk/>
          <pc:sldMk cId="2921264854" sldId="284"/>
        </pc:sldMkLst>
        <pc:spChg chg="mod">
          <ac:chgData name="Pedro Teixeira" userId="0735127d-1538-48c6-982c-73299d2ea4f0" providerId="ADAL" clId="{BF28CFF2-63E4-4297-8EC2-51B6B5355929}" dt="2019-05-27T09:19:59.626" v="248" actId="20577"/>
          <ac:spMkLst>
            <pc:docMk/>
            <pc:sldMk cId="2921264854" sldId="284"/>
            <ac:spMk id="2" creationId="{5F542D1E-F695-4F88-A984-8F6C7D0641B3}"/>
          </ac:spMkLst>
        </pc:spChg>
        <pc:spChg chg="mod">
          <ac:chgData name="Pedro Teixeira" userId="0735127d-1538-48c6-982c-73299d2ea4f0" providerId="ADAL" clId="{BF28CFF2-63E4-4297-8EC2-51B6B5355929}" dt="2019-05-27T09:19:15.102" v="229" actId="20577"/>
          <ac:spMkLst>
            <pc:docMk/>
            <pc:sldMk cId="2921264854" sldId="284"/>
            <ac:spMk id="7" creationId="{51507E15-EFF9-47CA-94FF-5DC596928A28}"/>
          </ac:spMkLst>
        </pc:spChg>
        <pc:picChg chg="add mod">
          <ac:chgData name="Pedro Teixeira" userId="0735127d-1538-48c6-982c-73299d2ea4f0" providerId="ADAL" clId="{BF28CFF2-63E4-4297-8EC2-51B6B5355929}" dt="2019-05-27T09:20:24.794" v="249" actId="1076"/>
          <ac:picMkLst>
            <pc:docMk/>
            <pc:sldMk cId="2921264854" sldId="284"/>
            <ac:picMk id="8" creationId="{EB4C4DD3-EBAE-4AB7-B91C-4E087ADBD61F}"/>
          </ac:picMkLst>
        </pc:picChg>
      </pc:sldChg>
      <pc:sldChg chg="modSp add ord modTransition">
        <pc:chgData name="Pedro Teixeira" userId="0735127d-1538-48c6-982c-73299d2ea4f0" providerId="ADAL" clId="{BF28CFF2-63E4-4297-8EC2-51B6B5355929}" dt="2019-05-27T09:31:56.595" v="393"/>
        <pc:sldMkLst>
          <pc:docMk/>
          <pc:sldMk cId="3543173280" sldId="285"/>
        </pc:sldMkLst>
        <pc:spChg chg="mod">
          <ac:chgData name="Pedro Teixeira" userId="0735127d-1538-48c6-982c-73299d2ea4f0" providerId="ADAL" clId="{BF28CFF2-63E4-4297-8EC2-51B6B5355929}" dt="2019-05-27T09:20:38.216" v="267" actId="20577"/>
          <ac:spMkLst>
            <pc:docMk/>
            <pc:sldMk cId="3543173280" sldId="285"/>
            <ac:spMk id="2" creationId="{2614413A-AB84-40D2-A0E6-B27A5C1C4379}"/>
          </ac:spMkLst>
        </pc:spChg>
        <pc:spChg chg="mod">
          <ac:chgData name="Pedro Teixeira" userId="0735127d-1538-48c6-982c-73299d2ea4f0" providerId="ADAL" clId="{BF28CFF2-63E4-4297-8EC2-51B6B5355929}" dt="2019-05-27T09:20:52.676" v="324" actId="20577"/>
          <ac:spMkLst>
            <pc:docMk/>
            <pc:sldMk cId="3543173280" sldId="285"/>
            <ac:spMk id="3" creationId="{3FBCDFD0-BC23-4D94-A7D0-BEBC10EFDE4E}"/>
          </ac:spMkLst>
        </pc:spChg>
      </pc:sldChg>
      <pc:sldChg chg="addSp delSp modSp add modTransition">
        <pc:chgData name="Pedro Teixeira" userId="0735127d-1538-48c6-982c-73299d2ea4f0" providerId="ADAL" clId="{BF28CFF2-63E4-4297-8EC2-51B6B5355929}" dt="2019-05-27T09:31:56.595" v="393"/>
        <pc:sldMkLst>
          <pc:docMk/>
          <pc:sldMk cId="3845451601" sldId="286"/>
        </pc:sldMkLst>
        <pc:picChg chg="add del mod">
          <ac:chgData name="Pedro Teixeira" userId="0735127d-1538-48c6-982c-73299d2ea4f0" providerId="ADAL" clId="{BF28CFF2-63E4-4297-8EC2-51B6B5355929}" dt="2019-05-27T09:22:02.589" v="358"/>
          <ac:picMkLst>
            <pc:docMk/>
            <pc:sldMk cId="3845451601" sldId="286"/>
            <ac:picMk id="3" creationId="{7C4E8B51-4C5F-4525-BDD0-1A123AE6E6BC}"/>
          </ac:picMkLst>
        </pc:picChg>
        <pc:picChg chg="add del mod">
          <ac:chgData name="Pedro Teixeira" userId="0735127d-1538-48c6-982c-73299d2ea4f0" providerId="ADAL" clId="{BF28CFF2-63E4-4297-8EC2-51B6B5355929}" dt="2019-05-27T09:22:02.589" v="358"/>
          <ac:picMkLst>
            <pc:docMk/>
            <pc:sldMk cId="3845451601" sldId="286"/>
            <ac:picMk id="8" creationId="{09F1DFB2-8255-4DAC-B3B7-9AE174962258}"/>
          </ac:picMkLst>
        </pc:picChg>
        <pc:picChg chg="del">
          <ac:chgData name="Pedro Teixeira" userId="0735127d-1538-48c6-982c-73299d2ea4f0" providerId="ADAL" clId="{BF28CFF2-63E4-4297-8EC2-51B6B5355929}" dt="2019-05-27T09:22:05.328" v="359" actId="478"/>
          <ac:picMkLst>
            <pc:docMk/>
            <pc:sldMk cId="3845451601" sldId="286"/>
            <ac:picMk id="9" creationId="{17C89977-33BD-40E9-84C9-D2D83A24CE48}"/>
          </ac:picMkLst>
        </pc:picChg>
        <pc:picChg chg="del">
          <ac:chgData name="Pedro Teixeira" userId="0735127d-1538-48c6-982c-73299d2ea4f0" providerId="ADAL" clId="{BF28CFF2-63E4-4297-8EC2-51B6B5355929}" dt="2019-05-27T09:22:05.328" v="359" actId="478"/>
          <ac:picMkLst>
            <pc:docMk/>
            <pc:sldMk cId="3845451601" sldId="286"/>
            <ac:picMk id="11" creationId="{C4D8AF11-DC89-4ACD-A5FC-9C22667FBEC1}"/>
          </ac:picMkLst>
        </pc:picChg>
        <pc:picChg chg="add del mod">
          <ac:chgData name="Pedro Teixeira" userId="0735127d-1538-48c6-982c-73299d2ea4f0" providerId="ADAL" clId="{BF28CFF2-63E4-4297-8EC2-51B6B5355929}" dt="2019-05-27T09:22:02.589" v="358"/>
          <ac:picMkLst>
            <pc:docMk/>
            <pc:sldMk cId="3845451601" sldId="286"/>
            <ac:picMk id="12" creationId="{F667CB92-5DBB-4334-981B-B6FAC7F37669}"/>
          </ac:picMkLst>
        </pc:picChg>
        <pc:picChg chg="del">
          <ac:chgData name="Pedro Teixeira" userId="0735127d-1538-48c6-982c-73299d2ea4f0" providerId="ADAL" clId="{BF28CFF2-63E4-4297-8EC2-51B6B5355929}" dt="2019-05-27T09:22:05.328" v="359" actId="478"/>
          <ac:picMkLst>
            <pc:docMk/>
            <pc:sldMk cId="3845451601" sldId="286"/>
            <ac:picMk id="13" creationId="{429E877C-2CE7-4571-A38D-980FE7619961}"/>
          </ac:picMkLst>
        </pc:picChg>
        <pc:picChg chg="add mod">
          <ac:chgData name="Pedro Teixeira" userId="0735127d-1538-48c6-982c-73299d2ea4f0" providerId="ADAL" clId="{BF28CFF2-63E4-4297-8EC2-51B6B5355929}" dt="2019-05-27T09:22:17.499" v="366" actId="1035"/>
          <ac:picMkLst>
            <pc:docMk/>
            <pc:sldMk cId="3845451601" sldId="286"/>
            <ac:picMk id="14" creationId="{118EB05C-C72C-436B-83C3-FFEB621A0333}"/>
          </ac:picMkLst>
        </pc:picChg>
        <pc:picChg chg="add mod">
          <ac:chgData name="Pedro Teixeira" userId="0735127d-1538-48c6-982c-73299d2ea4f0" providerId="ADAL" clId="{BF28CFF2-63E4-4297-8EC2-51B6B5355929}" dt="2019-05-27T09:22:17.499" v="366" actId="1035"/>
          <ac:picMkLst>
            <pc:docMk/>
            <pc:sldMk cId="3845451601" sldId="286"/>
            <ac:picMk id="15" creationId="{78EBE39A-C353-44AB-8F74-C3DF7051F4D6}"/>
          </ac:picMkLst>
        </pc:picChg>
        <pc:picChg chg="add mod">
          <ac:chgData name="Pedro Teixeira" userId="0735127d-1538-48c6-982c-73299d2ea4f0" providerId="ADAL" clId="{BF28CFF2-63E4-4297-8EC2-51B6B5355929}" dt="2019-05-27T09:22:17.499" v="366" actId="1035"/>
          <ac:picMkLst>
            <pc:docMk/>
            <pc:sldMk cId="3845451601" sldId="286"/>
            <ac:picMk id="16" creationId="{C7C56093-767F-4275-A4C9-CC878CF2EEB4}"/>
          </ac:picMkLst>
        </pc:picChg>
      </pc:sldChg>
      <pc:sldChg chg="modSp add del">
        <pc:chgData name="Pedro Teixeira" userId="0735127d-1538-48c6-982c-73299d2ea4f0" providerId="ADAL" clId="{BF28CFF2-63E4-4297-8EC2-51B6B5355929}" dt="2019-05-27T18:08:19.212" v="643" actId="2696"/>
        <pc:sldMkLst>
          <pc:docMk/>
          <pc:sldMk cId="2867144531" sldId="287"/>
        </pc:sldMkLst>
        <pc:spChg chg="mod">
          <ac:chgData name="Pedro Teixeira" userId="0735127d-1538-48c6-982c-73299d2ea4f0" providerId="ADAL" clId="{BF28CFF2-63E4-4297-8EC2-51B6B5355929}" dt="2019-05-27T17:54:51.712" v="434" actId="27636"/>
          <ac:spMkLst>
            <pc:docMk/>
            <pc:sldMk cId="2867144531" sldId="287"/>
            <ac:spMk id="4" creationId="{8D23BA38-03D4-4332-B270-792551265779}"/>
          </ac:spMkLst>
        </pc:spChg>
      </pc:sldChg>
      <pc:sldChg chg="modSp add">
        <pc:chgData name="Pedro Teixeira" userId="0735127d-1538-48c6-982c-73299d2ea4f0" providerId="ADAL" clId="{BF28CFF2-63E4-4297-8EC2-51B6B5355929}" dt="2019-05-27T18:08:54.076" v="650" actId="20577"/>
        <pc:sldMkLst>
          <pc:docMk/>
          <pc:sldMk cId="1733018115" sldId="288"/>
        </pc:sldMkLst>
        <pc:spChg chg="mod">
          <ac:chgData name="Pedro Teixeira" userId="0735127d-1538-48c6-982c-73299d2ea4f0" providerId="ADAL" clId="{BF28CFF2-63E4-4297-8EC2-51B6B5355929}" dt="2019-05-27T17:55:00.072" v="464" actId="20577"/>
          <ac:spMkLst>
            <pc:docMk/>
            <pc:sldMk cId="1733018115" sldId="288"/>
            <ac:spMk id="2" creationId="{E4C90798-FD1E-464F-8BD2-62E2E197ADAF}"/>
          </ac:spMkLst>
        </pc:spChg>
        <pc:graphicFrameChg chg="mod modGraphic">
          <ac:chgData name="Pedro Teixeira" userId="0735127d-1538-48c6-982c-73299d2ea4f0" providerId="ADAL" clId="{BF28CFF2-63E4-4297-8EC2-51B6B5355929}" dt="2019-05-27T18:08:54.076" v="650" actId="20577"/>
          <ac:graphicFrameMkLst>
            <pc:docMk/>
            <pc:sldMk cId="1733018115" sldId="288"/>
            <ac:graphicFrameMk id="7" creationId="{8FA62287-E6B0-4E0D-B029-695F116FE3C8}"/>
          </ac:graphicFrameMkLst>
        </pc:graphicFrameChg>
      </pc:sldChg>
      <pc:sldChg chg="addSp delSp modSp add del">
        <pc:chgData name="Pedro Teixeira" userId="0735127d-1538-48c6-982c-73299d2ea4f0" providerId="ADAL" clId="{BF28CFF2-63E4-4297-8EC2-51B6B5355929}" dt="2019-05-27T09:40:22.976" v="431" actId="2696"/>
        <pc:sldMkLst>
          <pc:docMk/>
          <pc:sldMk cId="3960146434" sldId="288"/>
        </pc:sldMkLst>
        <pc:spChg chg="del">
          <ac:chgData name="Pedro Teixeira" userId="0735127d-1538-48c6-982c-73299d2ea4f0" providerId="ADAL" clId="{BF28CFF2-63E4-4297-8EC2-51B6B5355929}" dt="2019-05-27T09:39:22.163" v="400"/>
          <ac:spMkLst>
            <pc:docMk/>
            <pc:sldMk cId="3960146434" sldId="288"/>
            <ac:spMk id="2" creationId="{DF8AE49A-63CF-42D8-9412-7BB114979436}"/>
          </ac:spMkLst>
        </pc:spChg>
        <pc:spChg chg="mod">
          <ac:chgData name="Pedro Teixeira" userId="0735127d-1538-48c6-982c-73299d2ea4f0" providerId="ADAL" clId="{BF28CFF2-63E4-4297-8EC2-51B6B5355929}" dt="2019-05-27T09:39:19.914" v="399" actId="27636"/>
          <ac:spMkLst>
            <pc:docMk/>
            <pc:sldMk cId="3960146434" sldId="288"/>
            <ac:spMk id="3" creationId="{48BA39EE-F322-4D21-A331-33B2FE1F8054}"/>
          </ac:spMkLst>
        </pc:spChg>
        <pc:spChg chg="add mod">
          <ac:chgData name="Pedro Teixeira" userId="0735127d-1538-48c6-982c-73299d2ea4f0" providerId="ADAL" clId="{BF28CFF2-63E4-4297-8EC2-51B6B5355929}" dt="2019-05-27T09:39:22.163" v="400"/>
          <ac:spMkLst>
            <pc:docMk/>
            <pc:sldMk cId="3960146434" sldId="288"/>
            <ac:spMk id="6" creationId="{F6D9B435-55C9-4912-9592-74E5F02A34FF}"/>
          </ac:spMkLst>
        </pc:spChg>
        <pc:spChg chg="add mod">
          <ac:chgData name="Pedro Teixeira" userId="0735127d-1538-48c6-982c-73299d2ea4f0" providerId="ADAL" clId="{BF28CFF2-63E4-4297-8EC2-51B6B5355929}" dt="2019-05-27T09:39:22.163" v="400"/>
          <ac:spMkLst>
            <pc:docMk/>
            <pc:sldMk cId="3960146434" sldId="288"/>
            <ac:spMk id="7" creationId="{850418DD-E564-44AF-AA10-1230DF7E0F72}"/>
          </ac:spMkLst>
        </pc:spChg>
        <pc:spChg chg="add mod">
          <ac:chgData name="Pedro Teixeira" userId="0735127d-1538-48c6-982c-73299d2ea4f0" providerId="ADAL" clId="{BF28CFF2-63E4-4297-8EC2-51B6B5355929}" dt="2019-05-27T09:39:22.163" v="400"/>
          <ac:spMkLst>
            <pc:docMk/>
            <pc:sldMk cId="3960146434" sldId="288"/>
            <ac:spMk id="8" creationId="{BE96A853-AE04-4B84-A305-70E61F1E4368}"/>
          </ac:spMkLst>
        </pc:spChg>
      </pc:sldChg>
    </pc:docChg>
  </pc:docChgLst>
  <pc:docChgLst>
    <pc:chgData name="Paulo Vasconcelos" userId="S::paulobvasconcelos@ua.pt::85516b4e-5249-454c-a3f3-fd2eea65a19c" providerId="AD" clId="Web-{98DB087B-46E1-168D-DEAD-6378765CCFB3}"/>
    <pc:docChg chg="delSld modSld modSection">
      <pc:chgData name="Paulo Vasconcelos" userId="S::paulobvasconcelos@ua.pt::85516b4e-5249-454c-a3f3-fd2eea65a19c" providerId="AD" clId="Web-{98DB087B-46E1-168D-DEAD-6378765CCFB3}" dt="2019-03-25T19:54:55.730" v="2244" actId="20577"/>
      <pc:docMkLst>
        <pc:docMk/>
      </pc:docMkLst>
      <pc:sldChg chg="addSp delSp modSp">
        <pc:chgData name="Paulo Vasconcelos" userId="S::paulobvasconcelos@ua.pt::85516b4e-5249-454c-a3f3-fd2eea65a19c" providerId="AD" clId="Web-{98DB087B-46E1-168D-DEAD-6378765CCFB3}" dt="2019-03-25T19:54:55.730" v="2243" actId="20577"/>
        <pc:sldMkLst>
          <pc:docMk/>
          <pc:sldMk cId="2580924339" sldId="262"/>
        </pc:sldMkLst>
        <pc:spChg chg="add mod">
          <ac:chgData name="Paulo Vasconcelos" userId="S::paulobvasconcelos@ua.pt::85516b4e-5249-454c-a3f3-fd2eea65a19c" providerId="AD" clId="Web-{98DB087B-46E1-168D-DEAD-6378765CCFB3}" dt="2019-03-25T19:54:55.730" v="2243" actId="20577"/>
          <ac:spMkLst>
            <pc:docMk/>
            <pc:sldMk cId="2580924339" sldId="262"/>
            <ac:spMk id="438" creationId="{D95C88A2-2149-4DC3-9003-8E4F39679D4F}"/>
          </ac:spMkLst>
        </pc:spChg>
        <pc:graphicFrameChg chg="del">
          <ac:chgData name="Paulo Vasconcelos" userId="S::paulobvasconcelos@ua.pt::85516b4e-5249-454c-a3f3-fd2eea65a19c" providerId="AD" clId="Web-{98DB087B-46E1-168D-DEAD-6378765CCFB3}" dt="2019-03-25T19:48:47.151" v="1273"/>
          <ac:graphicFrameMkLst>
            <pc:docMk/>
            <pc:sldMk cId="2580924339" sldId="262"/>
            <ac:graphicFrameMk id="7" creationId="{D4510F71-7B4C-461F-A3A9-86B9CEA8BCD3}"/>
          </ac:graphicFrameMkLst>
        </pc:graphicFrameChg>
      </pc:sldChg>
      <pc:sldChg chg="modSp">
        <pc:chgData name="Paulo Vasconcelos" userId="S::paulobvasconcelos@ua.pt::85516b4e-5249-454c-a3f3-fd2eea65a19c" providerId="AD" clId="Web-{98DB087B-46E1-168D-DEAD-6378765CCFB3}" dt="2019-03-25T19:38:20.946" v="1270" actId="20577"/>
        <pc:sldMkLst>
          <pc:docMk/>
          <pc:sldMk cId="3254996060" sldId="268"/>
        </pc:sldMkLst>
        <pc:spChg chg="mod">
          <ac:chgData name="Paulo Vasconcelos" userId="S::paulobvasconcelos@ua.pt::85516b4e-5249-454c-a3f3-fd2eea65a19c" providerId="AD" clId="Web-{98DB087B-46E1-168D-DEAD-6378765CCFB3}" dt="2019-03-25T19:38:20.946" v="1270" actId="20577"/>
          <ac:spMkLst>
            <pc:docMk/>
            <pc:sldMk cId="3254996060" sldId="268"/>
            <ac:spMk id="3" creationId="{78C132E5-6D27-4361-A0FD-321E432DDE5A}"/>
          </ac:spMkLst>
        </pc:spChg>
      </pc:sldChg>
    </pc:docChg>
  </pc:docChgLst>
  <pc:docChgLst>
    <pc:chgData name="Pedro Teixeira" userId="0735127d-1538-48c6-982c-73299d2ea4f0" providerId="ADAL" clId="{05AB7450-F509-42B5-AFE6-854A47669F4D}"/>
    <pc:docChg chg="undo redo custSel addSld delSld modSld sldOrd modSection">
      <pc:chgData name="Pedro Teixeira" userId="0735127d-1538-48c6-982c-73299d2ea4f0" providerId="ADAL" clId="{05AB7450-F509-42B5-AFE6-854A47669F4D}" dt="2019-03-25T22:10:27.190" v="713" actId="403"/>
      <pc:docMkLst>
        <pc:docMk/>
      </pc:docMkLst>
      <pc:sldChg chg="modSp">
        <pc:chgData name="Pedro Teixeira" userId="0735127d-1538-48c6-982c-73299d2ea4f0" providerId="ADAL" clId="{05AB7450-F509-42B5-AFE6-854A47669F4D}" dt="2019-03-23T23:16:20.282" v="6" actId="20577"/>
        <pc:sldMkLst>
          <pc:docMk/>
          <pc:sldMk cId="1983160124" sldId="257"/>
        </pc:sldMkLst>
        <pc:spChg chg="mod">
          <ac:chgData name="Pedro Teixeira" userId="0735127d-1538-48c6-982c-73299d2ea4f0" providerId="ADAL" clId="{05AB7450-F509-42B5-AFE6-854A47669F4D}" dt="2019-03-23T23:16:20.282" v="6" actId="20577"/>
          <ac:spMkLst>
            <pc:docMk/>
            <pc:sldMk cId="1983160124" sldId="257"/>
            <ac:spMk id="3" creationId="{250583D7-6514-4981-9669-804C3A71BD81}"/>
          </ac:spMkLst>
        </pc:spChg>
      </pc:sldChg>
      <pc:sldChg chg="modSp">
        <pc:chgData name="Pedro Teixeira" userId="0735127d-1538-48c6-982c-73299d2ea4f0" providerId="ADAL" clId="{05AB7450-F509-42B5-AFE6-854A47669F4D}" dt="2019-03-25T22:05:56.547" v="649" actId="403"/>
        <pc:sldMkLst>
          <pc:docMk/>
          <pc:sldMk cId="2580924339" sldId="262"/>
        </pc:sldMkLst>
        <pc:spChg chg="mod">
          <ac:chgData name="Pedro Teixeira" userId="0735127d-1538-48c6-982c-73299d2ea4f0" providerId="ADAL" clId="{05AB7450-F509-42B5-AFE6-854A47669F4D}" dt="2019-03-25T22:05:56.547" v="649" actId="403"/>
          <ac:spMkLst>
            <pc:docMk/>
            <pc:sldMk cId="2580924339" sldId="262"/>
            <ac:spMk id="438" creationId="{D95C88A2-2149-4DC3-9003-8E4F39679D4F}"/>
          </ac:spMkLst>
        </pc:spChg>
        <pc:graphicFrameChg chg="mod">
          <ac:chgData name="Pedro Teixeira" userId="0735127d-1538-48c6-982c-73299d2ea4f0" providerId="ADAL" clId="{05AB7450-F509-42B5-AFE6-854A47669F4D}" dt="2019-03-23T23:39:17.440" v="431" actId="12100"/>
          <ac:graphicFrameMkLst>
            <pc:docMk/>
            <pc:sldMk cId="2580924339" sldId="262"/>
            <ac:graphicFrameMk id="7" creationId="{D4510F71-7B4C-461F-A3A9-86B9CEA8BCD3}"/>
          </ac:graphicFrameMkLst>
        </pc:graphicFrameChg>
      </pc:sldChg>
      <pc:sldChg chg="addSp delSp">
        <pc:chgData name="Pedro Teixeira" userId="0735127d-1538-48c6-982c-73299d2ea4f0" providerId="ADAL" clId="{05AB7450-F509-42B5-AFE6-854A47669F4D}" dt="2019-03-25T22:06:58.482" v="667"/>
        <pc:sldMkLst>
          <pc:docMk/>
          <pc:sldMk cId="384763680" sldId="264"/>
        </pc:sldMkLst>
        <pc:picChg chg="add del">
          <ac:chgData name="Pedro Teixeira" userId="0735127d-1538-48c6-982c-73299d2ea4f0" providerId="ADAL" clId="{05AB7450-F509-42B5-AFE6-854A47669F4D}" dt="2019-03-25T22:06:58.482" v="667"/>
          <ac:picMkLst>
            <pc:docMk/>
            <pc:sldMk cId="384763680" sldId="264"/>
            <ac:picMk id="8" creationId="{5246004C-6B69-414B-81B1-FE60E92A3CA8}"/>
          </ac:picMkLst>
        </pc:picChg>
      </pc:sldChg>
      <pc:sldChg chg="addSp delSp modSp">
        <pc:chgData name="Pedro Teixeira" userId="0735127d-1538-48c6-982c-73299d2ea4f0" providerId="ADAL" clId="{05AB7450-F509-42B5-AFE6-854A47669F4D}" dt="2019-03-23T23:38:58.665" v="429" actId="113"/>
        <pc:sldMkLst>
          <pc:docMk/>
          <pc:sldMk cId="2900234412" sldId="266"/>
        </pc:sldMkLst>
        <pc:spChg chg="mod">
          <ac:chgData name="Pedro Teixeira" userId="0735127d-1538-48c6-982c-73299d2ea4f0" providerId="ADAL" clId="{05AB7450-F509-42B5-AFE6-854A47669F4D}" dt="2019-03-23T23:16:28.346" v="7"/>
          <ac:spMkLst>
            <pc:docMk/>
            <pc:sldMk cId="2900234412" sldId="266"/>
            <ac:spMk id="3" creationId="{D9CAD347-958D-458E-823D-DDEE4A7DF973}"/>
          </ac:spMkLst>
        </pc:spChg>
        <pc:spChg chg="add del mod">
          <ac:chgData name="Pedro Teixeira" userId="0735127d-1538-48c6-982c-73299d2ea4f0" providerId="ADAL" clId="{05AB7450-F509-42B5-AFE6-854A47669F4D}" dt="2019-03-23T23:18:24.837" v="176" actId="478"/>
          <ac:spMkLst>
            <pc:docMk/>
            <pc:sldMk cId="2900234412" sldId="266"/>
            <ac:spMk id="9" creationId="{0BDFF22B-C933-486D-8736-71DD407ED4D2}"/>
          </ac:spMkLst>
        </pc:spChg>
        <pc:spChg chg="add del mod">
          <ac:chgData name="Pedro Teixeira" userId="0735127d-1538-48c6-982c-73299d2ea4f0" providerId="ADAL" clId="{05AB7450-F509-42B5-AFE6-854A47669F4D}" dt="2019-03-23T23:18:20.791" v="175"/>
          <ac:spMkLst>
            <pc:docMk/>
            <pc:sldMk cId="2900234412" sldId="266"/>
            <ac:spMk id="10" creationId="{79BAA536-334B-43C7-A4E8-D4E824451058}"/>
          </ac:spMkLst>
        </pc:spChg>
        <pc:spChg chg="add mod">
          <ac:chgData name="Pedro Teixeira" userId="0735127d-1538-48c6-982c-73299d2ea4f0" providerId="ADAL" clId="{05AB7450-F509-42B5-AFE6-854A47669F4D}" dt="2019-03-23T23:18:28.145" v="179" actId="404"/>
          <ac:spMkLst>
            <pc:docMk/>
            <pc:sldMk cId="2900234412" sldId="266"/>
            <ac:spMk id="11" creationId="{49192B46-F7E0-42AC-BD9D-37CCF267CE3C}"/>
          </ac:spMkLst>
        </pc:spChg>
        <pc:graphicFrameChg chg="mod modGraphic">
          <ac:chgData name="Pedro Teixeira" userId="0735127d-1538-48c6-982c-73299d2ea4f0" providerId="ADAL" clId="{05AB7450-F509-42B5-AFE6-854A47669F4D}" dt="2019-03-23T23:38:58.665" v="429" actId="113"/>
          <ac:graphicFrameMkLst>
            <pc:docMk/>
            <pc:sldMk cId="2900234412" sldId="266"/>
            <ac:graphicFrameMk id="7" creationId="{C1361F75-8BB0-4310-AB7F-F653C40074BB}"/>
          </ac:graphicFrameMkLst>
        </pc:graphicFrameChg>
      </pc:sldChg>
      <pc:sldChg chg="addSp modSp">
        <pc:chgData name="Pedro Teixeira" userId="0735127d-1538-48c6-982c-73299d2ea4f0" providerId="ADAL" clId="{05AB7450-F509-42B5-AFE6-854A47669F4D}" dt="2019-03-25T22:09:26.808" v="700" actId="14100"/>
        <pc:sldMkLst>
          <pc:docMk/>
          <pc:sldMk cId="3243762554" sldId="267"/>
        </pc:sldMkLst>
        <pc:spChg chg="mod">
          <ac:chgData name="Pedro Teixeira" userId="0735127d-1538-48c6-982c-73299d2ea4f0" providerId="ADAL" clId="{05AB7450-F509-42B5-AFE6-854A47669F4D}" dt="2019-03-25T22:09:26.808" v="700" actId="14100"/>
          <ac:spMkLst>
            <pc:docMk/>
            <pc:sldMk cId="3243762554" sldId="267"/>
            <ac:spMk id="2" creationId="{11B39756-8397-4B52-B714-E9BCAC439D14}"/>
          </ac:spMkLst>
        </pc:spChg>
        <pc:spChg chg="mod">
          <ac:chgData name="Pedro Teixeira" userId="0735127d-1538-48c6-982c-73299d2ea4f0" providerId="ADAL" clId="{05AB7450-F509-42B5-AFE6-854A47669F4D}" dt="2019-03-25T22:06:25.005" v="659" actId="15"/>
          <ac:spMkLst>
            <pc:docMk/>
            <pc:sldMk cId="3243762554" sldId="267"/>
            <ac:spMk id="18" creationId="{80814E24-9913-4DF8-B54E-96426B893CCD}"/>
          </ac:spMkLst>
        </pc:spChg>
        <pc:picChg chg="add mod">
          <ac:chgData name="Pedro Teixeira" userId="0735127d-1538-48c6-982c-73299d2ea4f0" providerId="ADAL" clId="{05AB7450-F509-42B5-AFE6-854A47669F4D}" dt="2019-03-25T22:09:24.530" v="699" actId="1076"/>
          <ac:picMkLst>
            <pc:docMk/>
            <pc:sldMk cId="3243762554" sldId="267"/>
            <ac:picMk id="7" creationId="{CDE5805A-E046-4B52-8BBF-1BFEECCCE06A}"/>
          </ac:picMkLst>
        </pc:picChg>
      </pc:sldChg>
      <pc:sldChg chg="addSp delSp modSp add">
        <pc:chgData name="Pedro Teixeira" userId="0735127d-1538-48c6-982c-73299d2ea4f0" providerId="ADAL" clId="{05AB7450-F509-42B5-AFE6-854A47669F4D}" dt="2019-03-25T22:10:27.190" v="713" actId="403"/>
        <pc:sldMkLst>
          <pc:docMk/>
          <pc:sldMk cId="3254996060" sldId="268"/>
        </pc:sldMkLst>
        <pc:spChg chg="mod">
          <ac:chgData name="Pedro Teixeira" userId="0735127d-1538-48c6-982c-73299d2ea4f0" providerId="ADAL" clId="{05AB7450-F509-42B5-AFE6-854A47669F4D}" dt="2019-03-25T22:10:17.865" v="712" actId="1076"/>
          <ac:spMkLst>
            <pc:docMk/>
            <pc:sldMk cId="3254996060" sldId="268"/>
            <ac:spMk id="2" creationId="{6C4F739F-AFEC-44C4-AF11-D4C6E338B0D0}"/>
          </ac:spMkLst>
        </pc:spChg>
        <pc:spChg chg="mod">
          <ac:chgData name="Pedro Teixeira" userId="0735127d-1538-48c6-982c-73299d2ea4f0" providerId="ADAL" clId="{05AB7450-F509-42B5-AFE6-854A47669F4D}" dt="2019-03-25T22:10:27.190" v="713" actId="403"/>
          <ac:spMkLst>
            <pc:docMk/>
            <pc:sldMk cId="3254996060" sldId="268"/>
            <ac:spMk id="3" creationId="{78C132E5-6D27-4361-A0FD-321E432DDE5A}"/>
          </ac:spMkLst>
        </pc:spChg>
        <pc:spChg chg="mod">
          <ac:chgData name="Pedro Teixeira" userId="0735127d-1538-48c6-982c-73299d2ea4f0" providerId="ADAL" clId="{05AB7450-F509-42B5-AFE6-854A47669F4D}" dt="2019-03-25T11:43:05.155" v="434" actId="27636"/>
          <ac:spMkLst>
            <pc:docMk/>
            <pc:sldMk cId="3254996060" sldId="268"/>
            <ac:spMk id="4" creationId="{F1970D0C-D89E-4F63-955C-8FD7D5F213B9}"/>
          </ac:spMkLst>
        </pc:spChg>
        <pc:picChg chg="add mod">
          <ac:chgData name="Pedro Teixeira" userId="0735127d-1538-48c6-982c-73299d2ea4f0" providerId="ADAL" clId="{05AB7450-F509-42B5-AFE6-854A47669F4D}" dt="2019-03-25T22:09:49.094" v="711" actId="14100"/>
          <ac:picMkLst>
            <pc:docMk/>
            <pc:sldMk cId="3254996060" sldId="268"/>
            <ac:picMk id="7" creationId="{AB73FC95-E8AA-44F2-82EC-CDAAADBFF576}"/>
          </ac:picMkLst>
        </pc:picChg>
        <pc:picChg chg="add del">
          <ac:chgData name="Pedro Teixeira" userId="0735127d-1538-48c6-982c-73299d2ea4f0" providerId="ADAL" clId="{05AB7450-F509-42B5-AFE6-854A47669F4D}" dt="2019-03-25T22:09:44.277" v="707" actId="478"/>
          <ac:picMkLst>
            <pc:docMk/>
            <pc:sldMk cId="3254996060" sldId="268"/>
            <ac:picMk id="8" creationId="{B706E103-39EA-4036-A0B2-D211385CCA7F}"/>
          </ac:picMkLst>
        </pc:picChg>
      </pc:sldChg>
    </pc:docChg>
  </pc:docChgLst>
  <pc:docChgLst>
    <pc:chgData name="Pedro Teixeira" userId="0735127d-1538-48c6-982c-73299d2ea4f0" providerId="ADAL" clId="{ABCC1F35-6E85-44EF-BAD8-2DC4EA9D95F0}"/>
    <pc:docChg chg="undo custSel addSld delSld modSld delSection modSection">
      <pc:chgData name="Pedro Teixeira" userId="0735127d-1538-48c6-982c-73299d2ea4f0" providerId="ADAL" clId="{ABCC1F35-6E85-44EF-BAD8-2DC4EA9D95F0}" dt="2019-03-19T11:56:22.927" v="1827" actId="18676"/>
      <pc:docMkLst>
        <pc:docMk/>
      </pc:docMkLst>
      <pc:sldChg chg="addSp delSp modSp">
        <pc:chgData name="Pedro Teixeira" userId="0735127d-1538-48c6-982c-73299d2ea4f0" providerId="ADAL" clId="{ABCC1F35-6E85-44EF-BAD8-2DC4EA9D95F0}" dt="2019-03-19T11:54:30.057" v="1781" actId="114"/>
        <pc:sldMkLst>
          <pc:docMk/>
          <pc:sldMk cId="3479041948" sldId="256"/>
        </pc:sldMkLst>
        <pc:spChg chg="mod">
          <ac:chgData name="Pedro Teixeira" userId="0735127d-1538-48c6-982c-73299d2ea4f0" providerId="ADAL" clId="{ABCC1F35-6E85-44EF-BAD8-2DC4EA9D95F0}" dt="2019-03-19T11:54:30.057" v="1781" actId="114"/>
          <ac:spMkLst>
            <pc:docMk/>
            <pc:sldMk cId="3479041948" sldId="256"/>
            <ac:spMk id="2" creationId="{00000000-0000-0000-0000-000000000000}"/>
          </ac:spMkLst>
        </pc:spChg>
        <pc:spChg chg="add del mod">
          <ac:chgData name="Pedro Teixeira" userId="0735127d-1538-48c6-982c-73299d2ea4f0" providerId="ADAL" clId="{ABCC1F35-6E85-44EF-BAD8-2DC4EA9D95F0}" dt="2019-03-19T09:43:45.288" v="181"/>
          <ac:spMkLst>
            <pc:docMk/>
            <pc:sldMk cId="3479041948" sldId="256"/>
            <ac:spMk id="3" creationId="{AB8F39FA-C761-43BE-B30E-05D561332BA8}"/>
          </ac:spMkLst>
        </pc:spChg>
        <pc:spChg chg="add del mod">
          <ac:chgData name="Pedro Teixeira" userId="0735127d-1538-48c6-982c-73299d2ea4f0" providerId="ADAL" clId="{ABCC1F35-6E85-44EF-BAD8-2DC4EA9D95F0}" dt="2019-03-19T09:43:45.288" v="181"/>
          <ac:spMkLst>
            <pc:docMk/>
            <pc:sldMk cId="3479041948" sldId="256"/>
            <ac:spMk id="4" creationId="{1B67C012-263C-4DDE-A482-1DF4B09534CF}"/>
          </ac:spMkLst>
        </pc:spChg>
        <pc:spChg chg="mod">
          <ac:chgData name="Pedro Teixeira" userId="0735127d-1538-48c6-982c-73299d2ea4f0" providerId="ADAL" clId="{ABCC1F35-6E85-44EF-BAD8-2DC4EA9D95F0}" dt="2019-03-19T11:53:42.696" v="1760" actId="20577"/>
          <ac:spMkLst>
            <pc:docMk/>
            <pc:sldMk cId="3479041948" sldId="256"/>
            <ac:spMk id="5" creationId="{CD161CC3-1DA2-4C7A-8C95-BDC79856943E}"/>
          </ac:spMkLst>
        </pc:spChg>
        <pc:picChg chg="add mod">
          <ac:chgData name="Pedro Teixeira" userId="0735127d-1538-48c6-982c-73299d2ea4f0" providerId="ADAL" clId="{ABCC1F35-6E85-44EF-BAD8-2DC4EA9D95F0}" dt="2019-03-19T11:54:24.735" v="1779" actId="1038"/>
          <ac:picMkLst>
            <pc:docMk/>
            <pc:sldMk cId="3479041948" sldId="256"/>
            <ac:picMk id="8" creationId="{1ADE752F-E62B-47E4-9DBE-70F12E30FC9D}"/>
          </ac:picMkLst>
        </pc:picChg>
      </pc:sldChg>
      <pc:sldChg chg="modSp">
        <pc:chgData name="Pedro Teixeira" userId="0735127d-1538-48c6-982c-73299d2ea4f0" providerId="ADAL" clId="{ABCC1F35-6E85-44EF-BAD8-2DC4EA9D95F0}" dt="2019-03-19T10:00:15.998" v="216" actId="20577"/>
        <pc:sldMkLst>
          <pc:docMk/>
          <pc:sldMk cId="1983160124" sldId="257"/>
        </pc:sldMkLst>
        <pc:spChg chg="mod">
          <ac:chgData name="Pedro Teixeira" userId="0735127d-1538-48c6-982c-73299d2ea4f0" providerId="ADAL" clId="{ABCC1F35-6E85-44EF-BAD8-2DC4EA9D95F0}" dt="2019-03-19T10:00:15.998" v="216" actId="20577"/>
          <ac:spMkLst>
            <pc:docMk/>
            <pc:sldMk cId="1983160124" sldId="257"/>
            <ac:spMk id="2" creationId="{FB460CC1-DC16-4208-AEA6-54D17AF789AA}"/>
          </ac:spMkLst>
        </pc:spChg>
        <pc:spChg chg="mod">
          <ac:chgData name="Pedro Teixeira" userId="0735127d-1538-48c6-982c-73299d2ea4f0" providerId="ADAL" clId="{ABCC1F35-6E85-44EF-BAD8-2DC4EA9D95F0}" dt="2019-03-19T09:59:52.710" v="191" actId="113"/>
          <ac:spMkLst>
            <pc:docMk/>
            <pc:sldMk cId="1983160124" sldId="257"/>
            <ac:spMk id="3" creationId="{250583D7-6514-4981-9669-804C3A71BD81}"/>
          </ac:spMkLst>
        </pc:spChg>
      </pc:sldChg>
      <pc:sldChg chg="addSp delSp modSp add">
        <pc:chgData name="Pedro Teixeira" userId="0735127d-1538-48c6-982c-73299d2ea4f0" providerId="ADAL" clId="{ABCC1F35-6E85-44EF-BAD8-2DC4EA9D95F0}" dt="2019-03-19T11:55:05.335" v="1802" actId="113"/>
        <pc:sldMkLst>
          <pc:docMk/>
          <pc:sldMk cId="4109419200" sldId="258"/>
        </pc:sldMkLst>
        <pc:spChg chg="mod">
          <ac:chgData name="Pedro Teixeira" userId="0735127d-1538-48c6-982c-73299d2ea4f0" providerId="ADAL" clId="{ABCC1F35-6E85-44EF-BAD8-2DC4EA9D95F0}" dt="2019-03-19T11:55:05.335" v="1802" actId="113"/>
          <ac:spMkLst>
            <pc:docMk/>
            <pc:sldMk cId="4109419200" sldId="258"/>
            <ac:spMk id="2" creationId="{335BE60A-9ABD-4BFC-BB06-B5C44C9225D8}"/>
          </ac:spMkLst>
        </pc:spChg>
        <pc:spChg chg="mod">
          <ac:chgData name="Pedro Teixeira" userId="0735127d-1538-48c6-982c-73299d2ea4f0" providerId="ADAL" clId="{ABCC1F35-6E85-44EF-BAD8-2DC4EA9D95F0}" dt="2019-03-19T11:53:05.108" v="1716" actId="20577"/>
          <ac:spMkLst>
            <pc:docMk/>
            <pc:sldMk cId="4109419200" sldId="258"/>
            <ac:spMk id="3" creationId="{400B3DF9-7C66-42E4-AB67-D2413E5E2BE7}"/>
          </ac:spMkLst>
        </pc:spChg>
        <pc:spChg chg="mod">
          <ac:chgData name="Pedro Teixeira" userId="0735127d-1538-48c6-982c-73299d2ea4f0" providerId="ADAL" clId="{ABCC1F35-6E85-44EF-BAD8-2DC4EA9D95F0}" dt="2019-03-19T09:47:20.688" v="183" actId="27636"/>
          <ac:spMkLst>
            <pc:docMk/>
            <pc:sldMk cId="4109419200" sldId="258"/>
            <ac:spMk id="4" creationId="{3D8673BB-4FD0-4CDA-BF76-F12FF518CE49}"/>
          </ac:spMkLst>
        </pc:spChg>
        <pc:spChg chg="mod">
          <ac:chgData name="Pedro Teixeira" userId="0735127d-1538-48c6-982c-73299d2ea4f0" providerId="ADAL" clId="{ABCC1F35-6E85-44EF-BAD8-2DC4EA9D95F0}" dt="2019-03-19T11:52:35.028" v="1711" actId="20577"/>
          <ac:spMkLst>
            <pc:docMk/>
            <pc:sldMk cId="4109419200" sldId="258"/>
            <ac:spMk id="5" creationId="{4F46B6E7-2705-4DEA-9F2F-34B6B642C6A9}"/>
          </ac:spMkLst>
        </pc:spChg>
        <pc:spChg chg="mod">
          <ac:chgData name="Pedro Teixeira" userId="0735127d-1538-48c6-982c-73299d2ea4f0" providerId="ADAL" clId="{ABCC1F35-6E85-44EF-BAD8-2DC4EA9D95F0}" dt="2019-03-19T11:52:32.185" v="1709" actId="20577"/>
          <ac:spMkLst>
            <pc:docMk/>
            <pc:sldMk cId="4109419200" sldId="258"/>
            <ac:spMk id="6" creationId="{1F8A8F12-F59C-4796-9786-F36D754CA693}"/>
          </ac:spMkLst>
        </pc:spChg>
        <pc:spChg chg="add del mod">
          <ac:chgData name="Pedro Teixeira" userId="0735127d-1538-48c6-982c-73299d2ea4f0" providerId="ADAL" clId="{ABCC1F35-6E85-44EF-BAD8-2DC4EA9D95F0}" dt="2019-03-19T11:49:36.780" v="1638" actId="931"/>
          <ac:spMkLst>
            <pc:docMk/>
            <pc:sldMk cId="4109419200" sldId="258"/>
            <ac:spMk id="7" creationId="{6D682CAE-1574-45F8-B77D-02E96CAD7EE7}"/>
          </ac:spMkLst>
        </pc:spChg>
        <pc:spChg chg="add del mod">
          <ac:chgData name="Pedro Teixeira" userId="0735127d-1538-48c6-982c-73299d2ea4f0" providerId="ADAL" clId="{ABCC1F35-6E85-44EF-BAD8-2DC4EA9D95F0}" dt="2019-03-19T11:50:50.354" v="1658"/>
          <ac:spMkLst>
            <pc:docMk/>
            <pc:sldMk cId="4109419200" sldId="258"/>
            <ac:spMk id="11" creationId="{DCB694A7-CA14-4E6A-BF97-FEFC09116C1B}"/>
          </ac:spMkLst>
        </pc:spChg>
        <pc:spChg chg="add del mod">
          <ac:chgData name="Pedro Teixeira" userId="0735127d-1538-48c6-982c-73299d2ea4f0" providerId="ADAL" clId="{ABCC1F35-6E85-44EF-BAD8-2DC4EA9D95F0}" dt="2019-03-19T11:51:44.120" v="1669" actId="478"/>
          <ac:spMkLst>
            <pc:docMk/>
            <pc:sldMk cId="4109419200" sldId="258"/>
            <ac:spMk id="12" creationId="{3E116C83-3B60-4049-833E-84ACC175C5F0}"/>
          </ac:spMkLst>
        </pc:spChg>
        <pc:spChg chg="add del">
          <ac:chgData name="Pedro Teixeira" userId="0735127d-1538-48c6-982c-73299d2ea4f0" providerId="ADAL" clId="{ABCC1F35-6E85-44EF-BAD8-2DC4EA9D95F0}" dt="2019-03-19T11:52:58.579" v="1713" actId="478"/>
          <ac:spMkLst>
            <pc:docMk/>
            <pc:sldMk cId="4109419200" sldId="258"/>
            <ac:spMk id="15" creationId="{D0E3A664-ACC8-4E57-96F4-754E96847865}"/>
          </ac:spMkLst>
        </pc:spChg>
        <pc:picChg chg="add del mod modCrop">
          <ac:chgData name="Pedro Teixeira" userId="0735127d-1538-48c6-982c-73299d2ea4f0" providerId="ADAL" clId="{ABCC1F35-6E85-44EF-BAD8-2DC4EA9D95F0}" dt="2019-03-19T11:50:33.801" v="1655" actId="478"/>
          <ac:picMkLst>
            <pc:docMk/>
            <pc:sldMk cId="4109419200" sldId="258"/>
            <ac:picMk id="9" creationId="{74BD5F36-7F74-4D2F-8090-5930FED9253D}"/>
          </ac:picMkLst>
        </pc:picChg>
        <pc:picChg chg="add mod modCrop">
          <ac:chgData name="Pedro Teixeira" userId="0735127d-1538-48c6-982c-73299d2ea4f0" providerId="ADAL" clId="{ABCC1F35-6E85-44EF-BAD8-2DC4EA9D95F0}" dt="2019-03-19T11:51:50.364" v="1670" actId="1076"/>
          <ac:picMkLst>
            <pc:docMk/>
            <pc:sldMk cId="4109419200" sldId="258"/>
            <ac:picMk id="14" creationId="{F98AC4A4-669C-4A4B-94E1-5C80AB8D48C8}"/>
          </ac:picMkLst>
        </pc:picChg>
      </pc:sldChg>
      <pc:sldChg chg="modSp add">
        <pc:chgData name="Pedro Teixeira" userId="0735127d-1538-48c6-982c-73299d2ea4f0" providerId="ADAL" clId="{ABCC1F35-6E85-44EF-BAD8-2DC4EA9D95F0}" dt="2019-03-19T10:53:19.429" v="1198" actId="20577"/>
        <pc:sldMkLst>
          <pc:docMk/>
          <pc:sldMk cId="2580924339" sldId="262"/>
        </pc:sldMkLst>
        <pc:spChg chg="mod">
          <ac:chgData name="Pedro Teixeira" userId="0735127d-1538-48c6-982c-73299d2ea4f0" providerId="ADAL" clId="{ABCC1F35-6E85-44EF-BAD8-2DC4EA9D95F0}" dt="2019-03-19T10:53:19.429" v="1198" actId="20577"/>
          <ac:spMkLst>
            <pc:docMk/>
            <pc:sldMk cId="2580924339" sldId="262"/>
            <ac:spMk id="2" creationId="{254A37B2-0520-4A67-B989-63856B1F873E}"/>
          </ac:spMkLst>
        </pc:spChg>
        <pc:spChg chg="mod">
          <ac:chgData name="Pedro Teixeira" userId="0735127d-1538-48c6-982c-73299d2ea4f0" providerId="ADAL" clId="{ABCC1F35-6E85-44EF-BAD8-2DC4EA9D95F0}" dt="2019-03-19T10:53:17.046" v="1186" actId="27636"/>
          <ac:spMkLst>
            <pc:docMk/>
            <pc:sldMk cId="2580924339" sldId="262"/>
            <ac:spMk id="4" creationId="{A2D108C6-23A4-4D73-B793-1353B59BA440}"/>
          </ac:spMkLst>
        </pc:spChg>
      </pc:sldChg>
      <pc:sldChg chg="modSp add">
        <pc:chgData name="Pedro Teixeira" userId="0735127d-1538-48c6-982c-73299d2ea4f0" providerId="ADAL" clId="{ABCC1F35-6E85-44EF-BAD8-2DC4EA9D95F0}" dt="2019-03-19T11:55:01.468" v="1801" actId="113"/>
        <pc:sldMkLst>
          <pc:docMk/>
          <pc:sldMk cId="384763680" sldId="264"/>
        </pc:sldMkLst>
        <pc:spChg chg="mod">
          <ac:chgData name="Pedro Teixeira" userId="0735127d-1538-48c6-982c-73299d2ea4f0" providerId="ADAL" clId="{ABCC1F35-6E85-44EF-BAD8-2DC4EA9D95F0}" dt="2019-03-19T11:55:01.468" v="1801" actId="113"/>
          <ac:spMkLst>
            <pc:docMk/>
            <pc:sldMk cId="384763680" sldId="264"/>
            <ac:spMk id="2" creationId="{335BE60A-9ABD-4BFC-BB06-B5C44C9225D8}"/>
          </ac:spMkLst>
        </pc:spChg>
      </pc:sldChg>
    </pc:docChg>
  </pc:docChgLst>
  <pc:docChgLst>
    <pc:chgData name="Paulo Vasconcelos" userId="S::paulobvasconcelos@ua.pt::85516b4e-5249-454c-a3f3-fd2eea65a19c" providerId="AD" clId="Web-{B8091432-190D-9F23-1464-F9A13DB92DB0}"/>
    <pc:docChg chg="addSld modSld modSection">
      <pc:chgData name="Paulo Vasconcelos" userId="S::paulobvasconcelos@ua.pt::85516b4e-5249-454c-a3f3-fd2eea65a19c" providerId="AD" clId="Web-{B8091432-190D-9F23-1464-F9A13DB92DB0}" dt="2019-03-25T11:02:37.613" v="1047" actId="20577"/>
      <pc:docMkLst>
        <pc:docMk/>
      </pc:docMkLst>
      <pc:sldChg chg="addSp delSp modSp add replId">
        <pc:chgData name="Paulo Vasconcelos" userId="S::paulobvasconcelos@ua.pt::85516b4e-5249-454c-a3f3-fd2eea65a19c" providerId="AD" clId="Web-{B8091432-190D-9F23-1464-F9A13DB92DB0}" dt="2019-03-25T11:02:37.597" v="1046" actId="20577"/>
        <pc:sldMkLst>
          <pc:docMk/>
          <pc:sldMk cId="3243762554" sldId="267"/>
        </pc:sldMkLst>
        <pc:spChg chg="mod">
          <ac:chgData name="Paulo Vasconcelos" userId="S::paulobvasconcelos@ua.pt::85516b4e-5249-454c-a3f3-fd2eea65a19c" providerId="AD" clId="Web-{B8091432-190D-9F23-1464-F9A13DB92DB0}" dt="2019-03-25T10:55:53.663" v="21" actId="20577"/>
          <ac:spMkLst>
            <pc:docMk/>
            <pc:sldMk cId="3243762554" sldId="267"/>
            <ac:spMk id="2" creationId="{11B39756-8397-4B52-B714-E9BCAC439D14}"/>
          </ac:spMkLst>
        </pc:spChg>
        <pc:spChg chg="add mod">
          <ac:chgData name="Paulo Vasconcelos" userId="S::paulobvasconcelos@ua.pt::85516b4e-5249-454c-a3f3-fd2eea65a19c" providerId="AD" clId="Web-{B8091432-190D-9F23-1464-F9A13DB92DB0}" dt="2019-03-25T11:02:37.597" v="1046" actId="20577"/>
          <ac:spMkLst>
            <pc:docMk/>
            <pc:sldMk cId="3243762554" sldId="267"/>
            <ac:spMk id="18" creationId="{80814E24-9913-4DF8-B54E-96426B893CCD}"/>
          </ac:spMkLst>
        </pc:spChg>
        <pc:graphicFrameChg chg="del">
          <ac:chgData name="Paulo Vasconcelos" userId="S::paulobvasconcelos@ua.pt::85516b4e-5249-454c-a3f3-fd2eea65a19c" providerId="AD" clId="Web-{B8091432-190D-9F23-1464-F9A13DB92DB0}" dt="2019-03-25T10:55:12.489" v="1"/>
          <ac:graphicFrameMkLst>
            <pc:docMk/>
            <pc:sldMk cId="3243762554" sldId="267"/>
            <ac:graphicFrameMk id="7" creationId="{70A06DD5-8CCD-4A93-BEF5-CD23B9AA6B3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7AECFD4-8C6A-4F21-B816-8BC2B22EE1D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F9E45D8-9F69-408F-96E0-A8C0A48D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18AE7CA-955E-4C97-AAF5-8DB1700E9821}" type="datetimeFigureOut">
              <a:rPr lang="pt-PT" smtClean="0"/>
              <a:t>06/06/2019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955F697-B22E-4EAB-9CD5-551D53CF6C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4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Paulo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5F697-B22E-4EAB-9CD5-551D53CF6C8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733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err="1"/>
              <a:t>Gestores</a:t>
            </a:r>
            <a:endParaRPr lang="en-US" b="1"/>
          </a:p>
          <a:p>
            <a:pPr lvl="1"/>
            <a:r>
              <a:rPr lang="en-US" b="1" err="1"/>
              <a:t>Membros</a:t>
            </a:r>
            <a:r>
              <a:rPr lang="en-US" b="1"/>
              <a:t> da </a:t>
            </a:r>
            <a:r>
              <a:rPr lang="en-US" b="1" err="1"/>
              <a:t>Equipa</a:t>
            </a:r>
            <a:endParaRPr lang="en-US" b="1"/>
          </a:p>
          <a:p>
            <a:pPr lvl="2"/>
            <a:r>
              <a:rPr lang="en-US" b="1" err="1"/>
              <a:t>Participantes</a:t>
            </a:r>
            <a:endParaRPr lang="en-US" b="1"/>
          </a:p>
          <a:p>
            <a:pPr lvl="2"/>
            <a:r>
              <a:rPr lang="en-US" b="1" err="1"/>
              <a:t>Suporte</a:t>
            </a:r>
            <a:r>
              <a:rPr lang="en-US" b="1"/>
              <a:t> </a:t>
            </a:r>
          </a:p>
          <a:p>
            <a:pPr lvl="1"/>
            <a:r>
              <a:rPr lang="en-US" err="1"/>
              <a:t>Observadores</a:t>
            </a:r>
            <a:endParaRPr lang="en-US"/>
          </a:p>
          <a:p>
            <a:pPr lvl="1"/>
            <a:r>
              <a:rPr lang="en-US" err="1"/>
              <a:t>Patrocinadores</a:t>
            </a:r>
            <a:endParaRPr lang="en-US"/>
          </a:p>
          <a:p>
            <a:pPr lvl="2"/>
            <a:r>
              <a:rPr lang="en-US"/>
              <a:t>de </a:t>
            </a:r>
            <a:r>
              <a:rPr lang="en-US" err="1"/>
              <a:t>Equipa</a:t>
            </a:r>
            <a:r>
              <a:rPr lang="en-US"/>
              <a:t>/</a:t>
            </a:r>
            <a:r>
              <a:rPr lang="en-US" err="1"/>
              <a:t>Participante</a:t>
            </a:r>
            <a:endParaRPr lang="en-US"/>
          </a:p>
          <a:p>
            <a:pPr lvl="2"/>
            <a:r>
              <a:rPr lang="en-US"/>
              <a:t>de </a:t>
            </a:r>
            <a:r>
              <a:rPr lang="en-US" err="1"/>
              <a:t>Evento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F697-B22E-4EAB-9CD5-551D53CF6C8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7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For what?    </a:t>
            </a:r>
          </a:p>
          <a:p>
            <a:pPr lvl="1"/>
            <a:r>
              <a:rPr lang="en-US" sz="2000" b="1"/>
              <a:t>Events Managers : to manage their events easier and quicker</a:t>
            </a:r>
          </a:p>
          <a:p>
            <a:pPr lvl="1"/>
            <a:r>
              <a:rPr lang="en-US" sz="2000"/>
              <a:t>Team Members </a:t>
            </a:r>
          </a:p>
          <a:p>
            <a:pPr lvl="2"/>
            <a:r>
              <a:rPr lang="en-US" b="1"/>
              <a:t>Participants : to enter an event without effort</a:t>
            </a:r>
          </a:p>
          <a:p>
            <a:pPr lvl="2"/>
            <a:r>
              <a:rPr lang="en-US"/>
              <a:t>Support Team</a:t>
            </a:r>
          </a:p>
          <a:p>
            <a:pPr lvl="1"/>
            <a:r>
              <a:rPr lang="en-US" sz="2000"/>
              <a:t>Observers</a:t>
            </a:r>
          </a:p>
          <a:p>
            <a:pPr lvl="1"/>
            <a:r>
              <a:rPr lang="en-US" sz="2000"/>
              <a:t>Sponsors (of the team or the event)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F697-B22E-4EAB-9CD5-551D53CF6C8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55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342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802380"/>
            <a:ext cx="9418320" cy="2578342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2233" y="6317615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June 06,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84320" y="6325870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5CB99-8146-462C-8F33-B01692D7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16" b="89691" l="5410" r="95981">
                        <a14:foregroundMark x1="5564" y1="48454" x2="5564" y2="48454"/>
                        <a14:foregroundMark x1="15456" y1="49485" x2="15456" y2="49485"/>
                        <a14:foregroundMark x1="22566" y1="46392" x2="22566" y2="46392"/>
                        <a14:foregroundMark x1="24730" y1="50515" x2="24730" y2="50515"/>
                        <a14:foregroundMark x1="24575" y1="34021" x2="24575" y2="34021"/>
                        <a14:foregroundMark x1="33230" y1="52577" x2="33230" y2="52577"/>
                        <a14:foregroundMark x1="35085" y1="53608" x2="35085" y2="53608"/>
                        <a14:foregroundMark x1="41731" y1="50515" x2="41731" y2="50515"/>
                        <a14:foregroundMark x1="42040" y1="39175" x2="42040" y2="39175"/>
                        <a14:foregroundMark x1="46059" y1="49485" x2="46059" y2="49485"/>
                        <a14:foregroundMark x1="50850" y1="50515" x2="50850" y2="50515"/>
                        <a14:foregroundMark x1="55951" y1="38144" x2="55951" y2="38144"/>
                        <a14:foregroundMark x1="60278" y1="50515" x2="60278" y2="50515"/>
                        <a14:foregroundMark x1="67388" y1="42268" x2="67388" y2="42268"/>
                        <a14:foregroundMark x1="72179" y1="54639" x2="72179" y2="54639"/>
                        <a14:foregroundMark x1="78207" y1="50515" x2="78207" y2="50515"/>
                        <a14:foregroundMark x1="80216" y1="50515" x2="80216" y2="50515"/>
                        <a14:foregroundMark x1="86399" y1="50515" x2="86399" y2="50515"/>
                        <a14:foregroundMark x1="88563" y1="50515" x2="88563" y2="50515"/>
                        <a14:foregroundMark x1="88717" y1="36082" x2="88717" y2="36082"/>
                        <a14:foregroundMark x1="90572" y1="50515" x2="90572" y2="50515"/>
                        <a14:foregroundMark x1="28439" y1="50515" x2="28439" y2="50515"/>
                        <a14:foregroundMark x1="37249" y1="50515" x2="37249" y2="50515"/>
                        <a14:foregroundMark x1="95981" y1="56701" x2="95981" y2="56701"/>
                        <a14:backgroundMark x1="32457" y1="54639" x2="32457" y2="54639"/>
                        <a14:backgroundMark x1="50232" y1="64948" x2="50232" y2="64948"/>
                        <a14:backgroundMark x1="76816" y1="64948" x2="76816" y2="64948"/>
                        <a14:backgroundMark x1="85781" y1="51546" x2="85781" y2="51546"/>
                        <a14:backgroundMark x1="42040" y1="40206" x2="42040" y2="40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1872" y="6318504"/>
            <a:ext cx="2292109" cy="3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1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2233" y="6317615"/>
            <a:ext cx="190499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84320" y="6325870"/>
            <a:ext cx="3581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2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2233" y="6317615"/>
            <a:ext cx="190499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84320" y="6325870"/>
            <a:ext cx="3581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4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5BAA2-132E-417A-AE93-DF0D52701729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4BFD1C-9C44-44E2-8266-22C827EAE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1872" y="6320420"/>
            <a:ext cx="2292109" cy="343639"/>
          </a:xfrm>
          <a:prstGeom prst="rect">
            <a:avLst/>
          </a:prstGeom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5F59E36-26F4-49D9-AC18-7A3BD1D8D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25129" y="6325870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/>
              <a:t>June 06, 2019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11A3759-C4C5-4946-9D27-344FDF8FE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9784" y="6317615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6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52D4E9-58EB-403F-8E1A-67334FB8C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2233" y="6317615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/>
              <a:t>June 06, 2019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8456325-D5C9-4606-982D-3B83BEBEE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4320" y="6325870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1C2732-A370-46F5-925C-9EA516A5B9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1872" y="6320420"/>
            <a:ext cx="2292109" cy="3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721678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450" y="1820863"/>
            <a:ext cx="4721678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8374F38-BAD6-46EC-A083-39D241C8EB5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025129" y="6325870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/>
              <a:t>June 06, 2019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C79AA21-84F5-4BDC-9D34-233259A1C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9784" y="6317615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419FDB-EDF5-40B4-AFF6-3A9518E85B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1872" y="6320420"/>
            <a:ext cx="2292109" cy="3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AB682EE-18A8-4068-8412-5061DD152EA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952233" y="6317615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/>
              <a:t>June 06, 2019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992D342-10D8-49E8-82D1-E941126999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84320" y="6325870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ABC129-5030-4BE2-9EDB-E40BF7A71E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1872" y="6320420"/>
            <a:ext cx="2292109" cy="3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F09339-833D-48D9-82FB-91E410EA4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2233" y="6317615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/>
              <a:t>June 06, 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2EE40E-5BD9-4CB7-BEFA-851B14C66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4320" y="6325870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DFD8D-D2A9-49D6-BF9C-4962B094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1872" y="6320420"/>
            <a:ext cx="2292109" cy="3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52233" y="6317615"/>
            <a:ext cx="190499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84320" y="6325870"/>
            <a:ext cx="3581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36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52233" y="6317615"/>
            <a:ext cx="190499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84320" y="6325870"/>
            <a:ext cx="3581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7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52233" y="6317615"/>
            <a:ext cx="190499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84320" y="6325870"/>
            <a:ext cx="3581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42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96926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D2751CA-318D-41C8-9408-7673802D33E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8031A-0ACC-4867-B470-C2800D5AFF11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26F9B6-3995-4775-BC7E-DB557D8EB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25129" y="6325870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/>
              <a:t>June 06, 2019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B42FA7-6B1D-4DD5-A8E3-58BE185F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9784" y="6317615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E4D97-1478-4654-BE46-B19B6B2BA0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1872" y="6320420"/>
            <a:ext cx="2292109" cy="3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2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1" y="409311"/>
            <a:ext cx="10078573" cy="3393069"/>
          </a:xfrm>
        </p:spPr>
        <p:txBody>
          <a:bodyPr>
            <a:normAutofit/>
          </a:bodyPr>
          <a:lstStyle/>
          <a:p>
            <a:r>
              <a:rPr lang="pt-PT" sz="5400" dirty="0"/>
              <a:t>            YACM</a:t>
            </a:r>
            <a:br>
              <a:rPr lang="pt-PT" sz="5400" dirty="0"/>
            </a:br>
            <a:r>
              <a:rPr lang="pt-PT" sz="4800" i="1" dirty="0" err="1"/>
              <a:t>Yet</a:t>
            </a:r>
            <a:r>
              <a:rPr lang="pt-PT" sz="4800" i="1" dirty="0"/>
              <a:t> </a:t>
            </a:r>
            <a:r>
              <a:rPr lang="pt-PT" sz="4800" i="1" dirty="0" err="1"/>
              <a:t>Another</a:t>
            </a:r>
            <a:r>
              <a:rPr lang="pt-PT" sz="4800" i="1" dirty="0"/>
              <a:t> </a:t>
            </a:r>
            <a:r>
              <a:rPr lang="pt-PT" sz="4800" i="1" dirty="0" err="1"/>
              <a:t>Cycling</a:t>
            </a:r>
            <a:r>
              <a:rPr lang="pt-PT" sz="4800" i="1" dirty="0"/>
              <a:t> Manager</a:t>
            </a:r>
            <a:endParaRPr lang="pt-PT" sz="5400" i="1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CD161CC3-1DA2-4C7A-8C95-BDC79856943E}"/>
              </a:ext>
            </a:extLst>
          </p:cNvPr>
          <p:cNvSpPr txBox="1">
            <a:spLocks/>
          </p:cNvSpPr>
          <p:nvPr/>
        </p:nvSpPr>
        <p:spPr>
          <a:xfrm>
            <a:off x="1261872" y="4003829"/>
            <a:ext cx="9418320" cy="2444860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Databases| P2 Lab</a:t>
            </a:r>
            <a:br>
              <a:rPr lang="en-US" sz="1600" i="1" dirty="0"/>
            </a:br>
            <a:r>
              <a:rPr lang="en-US" sz="1600" i="1" dirty="0"/>
              <a:t>Computer and Telematics Engineering </a:t>
            </a:r>
            <a:endParaRPr lang="en-US" sz="1600" dirty="0"/>
          </a:p>
          <a:p>
            <a:r>
              <a:rPr lang="en-US" sz="1600" dirty="0"/>
              <a:t>June 06</a:t>
            </a:r>
            <a:r>
              <a:rPr lang="en-US" sz="1600" baseline="30000" dirty="0"/>
              <a:t>th</a:t>
            </a:r>
            <a:r>
              <a:rPr lang="en-US" sz="1600" dirty="0"/>
              <a:t>, 2019</a:t>
            </a:r>
            <a:endParaRPr lang="pt-BR" sz="1600" dirty="0">
              <a:solidFill>
                <a:schemeClr val="accent1"/>
              </a:solidFill>
            </a:endParaRPr>
          </a:p>
          <a:p>
            <a:r>
              <a:rPr lang="pt-BR" sz="1600" dirty="0">
                <a:solidFill>
                  <a:schemeClr val="accent1"/>
                </a:solidFill>
              </a:rPr>
              <a:t>Paulo Vasconcelos 84987 </a:t>
            </a:r>
          </a:p>
          <a:p>
            <a:r>
              <a:rPr lang="pt-BR" sz="1600" dirty="0">
                <a:solidFill>
                  <a:schemeClr val="accent1"/>
                </a:solidFill>
              </a:rPr>
              <a:t>Pedro Teixeira 84715 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Graphic 7" descr="Bike">
            <a:extLst>
              <a:ext uri="{FF2B5EF4-FFF2-40B4-BE49-F238E27FC236}">
                <a16:creationId xmlns:a16="http://schemas.microsoft.com/office/drawing/2014/main" id="{1ADE752F-E62B-47E4-9DBE-70F12E30F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348" y="794207"/>
            <a:ext cx="2260863" cy="22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2D1E-F695-4F88-A984-8F6C7D064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Thank you!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507E15-EFF9-47CA-94FF-5DC596928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pic>
        <p:nvPicPr>
          <p:cNvPr id="8" name="Graphic 7" descr="Bike">
            <a:extLst>
              <a:ext uri="{FF2B5EF4-FFF2-40B4-BE49-F238E27FC236}">
                <a16:creationId xmlns:a16="http://schemas.microsoft.com/office/drawing/2014/main" id="{EB4C4DD3-EBAE-4AB7-B91C-4E087ADBD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8507" y="1541517"/>
            <a:ext cx="2260863" cy="22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413A-AB84-40D2-A0E6-B27A5C1C4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CDFD0-BC23-4D94-A7D0-BEBC10EFD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Paulo Vasconcelos – 50%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Pedro Teixeira – 50%</a:t>
            </a:r>
          </a:p>
        </p:txBody>
      </p:sp>
    </p:spTree>
    <p:extLst>
      <p:ext uri="{BB962C8B-B14F-4D97-AF65-F5344CB8AC3E}">
        <p14:creationId xmlns:p14="http://schemas.microsoft.com/office/powerpoint/2010/main" val="354317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CC1-DC16-4208-AEA6-54D17AF7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83D7-6514-4981-9669-804C3A71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b="1"/>
              <a:t>After interviewing a student in Sports Area and a team coach</a:t>
            </a:r>
          </a:p>
          <a:p>
            <a:r>
              <a:rPr lang="en-US" sz="2400" b="1"/>
              <a:t>A problem was found: </a:t>
            </a:r>
            <a:r>
              <a:rPr lang="en-US" sz="2400"/>
              <a:t>The </a:t>
            </a:r>
            <a:r>
              <a:rPr lang="en-US" sz="2400">
                <a:solidFill>
                  <a:srgbClr val="FF0000"/>
                </a:solidFill>
              </a:rPr>
              <a:t>organization</a:t>
            </a:r>
            <a:r>
              <a:rPr lang="en-US" sz="2400"/>
              <a:t> of a simple informal </a:t>
            </a:r>
            <a:r>
              <a:rPr lang="en-US" sz="2400">
                <a:solidFill>
                  <a:srgbClr val="FF0000"/>
                </a:solidFill>
              </a:rPr>
              <a:t>sports event entails the tedious, time consuming and error-prone management of many </a:t>
            </a:r>
            <a:r>
              <a:rPr lang="en-US" sz="2400" err="1">
                <a:solidFill>
                  <a:srgbClr val="FF0000"/>
                </a:solidFill>
              </a:rPr>
              <a:t>informations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(registrations, teams and tickets, the creation of requests for authorizations to the competent authorities, the creation of a set of supporting documents for all these tasks and the dissemination of the same event).</a:t>
            </a:r>
          </a:p>
          <a:p>
            <a:r>
              <a:rPr lang="en-US" sz="2400" b="1"/>
              <a:t>Which offers an opportunity</a:t>
            </a:r>
            <a:r>
              <a:rPr lang="en-US" sz="2400"/>
              <a:t>: </a:t>
            </a:r>
            <a:r>
              <a:rPr lang="en-US" sz="2400">
                <a:solidFill>
                  <a:srgbClr val="92D050"/>
                </a:solidFill>
              </a:rPr>
              <a:t>Why not decrease the amount of work associated with the organization of these sports events </a:t>
            </a:r>
            <a:r>
              <a:rPr lang="en-US" sz="2400"/>
              <a:t>and consequently decrease the time, the number of people used and possible human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C318-24F3-4E12-B6B4-3F3A3922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2751CA-318D-41C8-9408-7673802D33EE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27BDF-0122-4B7C-8A66-DBC2761A2B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BF842-7449-48A8-B760-B1262866A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31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84F6-0803-41E3-9675-FF244A10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1361F75-8BB0-4310-AB7F-F653C4007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66347"/>
              </p:ext>
            </p:extLst>
          </p:nvPr>
        </p:nvGraphicFramePr>
        <p:xfrm>
          <a:off x="1328737" y="2406729"/>
          <a:ext cx="969245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688">
                  <a:extLst>
                    <a:ext uri="{9D8B030D-6E8A-4147-A177-3AD203B41FA5}">
                      <a16:colId xmlns:a16="http://schemas.microsoft.com/office/drawing/2014/main" val="1485690775"/>
                    </a:ext>
                  </a:extLst>
                </a:gridCol>
                <a:gridCol w="7239762">
                  <a:extLst>
                    <a:ext uri="{9D8B030D-6E8A-4147-A177-3AD203B41FA5}">
                      <a16:colId xmlns:a16="http://schemas.microsoft.com/office/drawing/2014/main" val="388458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What (Tasks)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Events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Create and personalize an event</a:t>
                      </a:r>
                    </a:p>
                    <a:p>
                      <a:r>
                        <a:rPr lang="en-US" b="1"/>
                        <a:t>See enrolled participants</a:t>
                      </a:r>
                    </a:p>
                    <a:p>
                      <a:r>
                        <a:rPr lang="en-US" b="1"/>
                        <a:t>Add results</a:t>
                      </a:r>
                    </a:p>
                    <a:p>
                      <a:r>
                        <a:rPr lang="en-US" b="1"/>
                        <a:t>Add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3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Enroll in an event</a:t>
                      </a:r>
                    </a:p>
                    <a:p>
                      <a:r>
                        <a:rPr lang="en-US" b="0" dirty="0"/>
                        <a:t>Search for an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See enrolled participants</a:t>
                      </a:r>
                    </a:p>
                    <a:p>
                      <a:r>
                        <a:rPr lang="en-US"/>
                        <a:t>Add results</a:t>
                      </a:r>
                    </a:p>
                    <a:p>
                      <a:r>
                        <a:rPr lang="en-US"/>
                        <a:t>Add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1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Observers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Search for an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7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events statistics (number of participants, results,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071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7E6A6-0391-4E0E-B2A7-7B9F9760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2751CA-318D-41C8-9408-7673802D33EE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A764-A602-4DAF-BA1E-0807761438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4E660-B7FA-4DD2-8F2A-865AACBC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36E4D3F-C8DC-4E6D-B012-3EF7D13E6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312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192B46-F7E0-42AC-BD9D-37CCF267CE3C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96926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Who would need this system? For what?</a:t>
            </a:r>
          </a:p>
        </p:txBody>
      </p:sp>
    </p:spTree>
    <p:extLst>
      <p:ext uri="{BB962C8B-B14F-4D97-AF65-F5344CB8AC3E}">
        <p14:creationId xmlns:p14="http://schemas.microsoft.com/office/powerpoint/2010/main" val="29002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927E02-74BD-4937-BD46-C8BD24025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"/>
          <a:stretch/>
        </p:blipFill>
        <p:spPr>
          <a:xfrm>
            <a:off x="4478909" y="-1"/>
            <a:ext cx="7324087" cy="6765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44447-7B3B-48C4-B40F-BBFA04E7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CA3866-BDC6-457B-A1E7-29CB33F2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48540-2FD1-4866-9C16-75FD3B00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2751CA-318D-41C8-9408-7673802D33EE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3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63AD6-10D4-417B-B252-8246F5587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" r="3757" b="326"/>
          <a:stretch/>
        </p:blipFill>
        <p:spPr>
          <a:xfrm>
            <a:off x="2826618" y="858480"/>
            <a:ext cx="9174032" cy="5459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44447-7B3B-48C4-B40F-BBFA04E7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AEE7-035E-4845-93D8-9AC06305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9E2B7-5988-47E8-A567-F0AA3831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48540-2FD1-4866-9C16-75FD3B00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2751CA-318D-41C8-9408-7673802D33EE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41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4447-7B3B-48C4-B40F-BBFA04E7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UDFs, Stored Procedures &amp;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48540-2FD1-4866-9C16-75FD3B00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2751CA-318D-41C8-9408-7673802D33EE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AEE7-035E-4845-93D8-9AC0630587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9E2B7-5988-47E8-A567-F0AA38316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53BE-AE08-4192-9EE5-DF9C6625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UDFs, Stored Procedures and Triggers were created and both used for the following situations:</a:t>
            </a:r>
          </a:p>
          <a:p>
            <a:r>
              <a:rPr lang="en-GB" dirty="0"/>
              <a:t>Authenticate;</a:t>
            </a:r>
          </a:p>
          <a:p>
            <a:r>
              <a:rPr lang="en-GB" dirty="0"/>
              <a:t>Retrieve Events managed by a Manager (in a similar way, the system is also able to retrieve the Events that are managed by other people and those of which are public);</a:t>
            </a:r>
          </a:p>
          <a:p>
            <a:r>
              <a:rPr lang="en-GB" dirty="0"/>
              <a:t>Retrieve some event-related info like:</a:t>
            </a:r>
          </a:p>
          <a:p>
            <a:pPr lvl="1"/>
            <a:r>
              <a:rPr lang="en-GB" dirty="0"/>
              <a:t>Teams competing in the event and some extra info:</a:t>
            </a:r>
          </a:p>
          <a:p>
            <a:pPr lvl="2"/>
            <a:r>
              <a:rPr lang="en-GB" dirty="0"/>
              <a:t>Budget (calculated from team sponsors);</a:t>
            </a:r>
          </a:p>
          <a:p>
            <a:pPr lvl="2"/>
            <a:r>
              <a:rPr lang="en-GB" dirty="0"/>
              <a:t>Number of athletes competing in said event by that team.</a:t>
            </a:r>
          </a:p>
          <a:p>
            <a:pPr lvl="1"/>
            <a:r>
              <a:rPr lang="en-GB" dirty="0"/>
              <a:t>Documents associated/requested by the event manager.</a:t>
            </a:r>
          </a:p>
          <a:p>
            <a:r>
              <a:rPr lang="en-GB" dirty="0"/>
              <a:t>Create and delete Documents (</a:t>
            </a:r>
            <a:r>
              <a:rPr lang="en-GB" dirty="0" err="1"/>
              <a:t>TextFile</a:t>
            </a:r>
            <a:r>
              <a:rPr lang="en-GB" dirty="0"/>
              <a:t> or </a:t>
            </a:r>
            <a:r>
              <a:rPr lang="en-GB" dirty="0" err="1"/>
              <a:t>OtherFile</a:t>
            </a:r>
            <a:r>
              <a:rPr lang="en-GB" dirty="0"/>
              <a:t>);</a:t>
            </a:r>
          </a:p>
          <a:p>
            <a:r>
              <a:rPr lang="en-GB" dirty="0"/>
              <a:t>Create Users (</a:t>
            </a:r>
            <a:r>
              <a:rPr lang="en-GB" i="1" dirty="0" err="1"/>
              <a:t>CreateManager</a:t>
            </a:r>
            <a:r>
              <a:rPr lang="en-GB" dirty="0"/>
              <a:t>, </a:t>
            </a:r>
            <a:r>
              <a:rPr lang="en-GB" i="1" dirty="0" err="1"/>
              <a:t>CreateParticipant</a:t>
            </a:r>
            <a:r>
              <a:rPr lang="en-GB" dirty="0"/>
              <a:t> or </a:t>
            </a:r>
            <a:r>
              <a:rPr lang="en-GB" i="1" dirty="0" err="1"/>
              <a:t>CreateSponsor</a:t>
            </a:r>
            <a:r>
              <a:rPr lang="en-GB" dirty="0"/>
              <a:t>)</a:t>
            </a:r>
          </a:p>
          <a:p>
            <a:r>
              <a:rPr lang="en-GB" dirty="0"/>
              <a:t>Delete Users (</a:t>
            </a:r>
            <a:r>
              <a:rPr lang="en-GB" i="1" dirty="0" err="1"/>
              <a:t>Valar</a:t>
            </a:r>
            <a:r>
              <a:rPr lang="en-GB" i="1" dirty="0"/>
              <a:t> </a:t>
            </a:r>
            <a:r>
              <a:rPr lang="en-GB" i="1" dirty="0" err="1"/>
              <a:t>Morgulis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02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5B96-8654-4BAC-B7E4-766EF247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E5475-B5B6-4DA0-88FA-E2BDD977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2751CA-318D-41C8-9408-7673802D33EE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5505-E788-4CBF-8987-3A6933FFC5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28C49-C46D-4CDD-AF8B-B6625209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B8AD-E0A9-4FA5-983C-AFB16E3A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this system there wasn’t the need for many indexes since each Entity Primary Keys would, most of the time, are used to solve the problem.</a:t>
            </a:r>
          </a:p>
          <a:p>
            <a:pPr marL="0" indent="0">
              <a:buNone/>
            </a:pPr>
            <a:r>
              <a:rPr lang="en-GB" dirty="0"/>
              <a:t>However, we created indexes for the following Entities, applied to attributes commonly used on selection queries:</a:t>
            </a:r>
          </a:p>
          <a:p>
            <a:r>
              <a:rPr lang="en-GB" dirty="0"/>
              <a:t>Event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managerID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Prize  </a:t>
            </a:r>
            <a:r>
              <a:rPr lang="en-GB" dirty="0" err="1">
                <a:sym typeface="Wingdings" panose="05000000000000000000" pitchFamily="2" charset="2"/>
              </a:rPr>
              <a:t>eventNumber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Stage  </a:t>
            </a:r>
            <a:r>
              <a:rPr lang="en-GB" dirty="0" err="1">
                <a:sym typeface="Wingdings" panose="05000000000000000000" pitchFamily="2" charset="2"/>
              </a:rPr>
              <a:t>eventNumber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User  email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9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2D1E-F695-4F88-A984-8F6C7D064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689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1A6-3011-485F-8F27-C2FD7E88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A2E2F-45DF-438D-9FF5-29887A2D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2751CA-318D-41C8-9408-7673802D33EE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C40DF-8877-4103-9EE6-A660484633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June 06,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A28D-FF83-403B-9ABC-BBA764C5F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YACM – Yet Another Cycling Manager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0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Aveiro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 Blue" id="{3231A59C-6A80-46E0-B2D5-BE31B548E83E}" vid="{083C7893-1D92-4123-B209-797D1A02F74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P3_Amazon</Template>
  <TotalTime>1615</TotalTime>
  <Words>510</Words>
  <Application>Microsoft Office PowerPoint</Application>
  <PresentationFormat>Widescreen</PresentationFormat>
  <Paragraphs>96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University of Aveiro</vt:lpstr>
      <vt:lpstr>            YACM Yet Another Cycling Manager</vt:lpstr>
      <vt:lpstr>Introduction to the problem</vt:lpstr>
      <vt:lpstr>Requirements</vt:lpstr>
      <vt:lpstr>Entity-Relation Diagram</vt:lpstr>
      <vt:lpstr>Entity-Relation Model</vt:lpstr>
      <vt:lpstr>UDFs, Stored Procedures &amp; Triggers</vt:lpstr>
      <vt:lpstr>Indexation</vt:lpstr>
      <vt:lpstr>Demo</vt:lpstr>
      <vt:lpstr> </vt:lpstr>
      <vt:lpstr> Thank you!</vt:lpstr>
      <vt:lpstr>Work Distribution</vt:lpstr>
    </vt:vector>
  </TitlesOfParts>
  <Company>Pedro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YACM Requirements Analysis</dc:title>
  <dc:creator>Pedro Teixeira</dc:creator>
  <cp:lastModifiedBy>Pedro Teixeira</cp:lastModifiedBy>
  <cp:revision>22</cp:revision>
  <cp:lastPrinted>2018-12-11T17:23:32Z</cp:lastPrinted>
  <dcterms:created xsi:type="dcterms:W3CDTF">2019-03-19T09:35:17Z</dcterms:created>
  <dcterms:modified xsi:type="dcterms:W3CDTF">2019-06-06T14:42:31Z</dcterms:modified>
</cp:coreProperties>
</file>