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PT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100" d="100"/>
          <a:sy n="100" d="100"/>
        </p:scale>
        <p:origin x="13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EC19D-90C6-4E88-95EF-30131C841C19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3D7DE-4558-44B0-9192-DFF9391B8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0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7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4" y="5027512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chemeClr val="accent2"/>
                </a:solidFill>
                <a:latin typeface="+mj-lt"/>
              </a:defRPr>
            </a:lvl1pPr>
            <a:lvl2pPr marL="457182" indent="0" algn="ctr">
              <a:buNone/>
              <a:defRPr sz="21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500"/>
            </a:lvl4pPr>
            <a:lvl5pPr marL="1828727" indent="0" algn="ctr">
              <a:buNone/>
              <a:defRPr sz="1500"/>
            </a:lvl5pPr>
            <a:lvl6pPr marL="2285909" indent="0" algn="ctr">
              <a:buNone/>
              <a:defRPr sz="1500"/>
            </a:lvl6pPr>
            <a:lvl7pPr marL="2743090" indent="0" algn="ctr">
              <a:buNone/>
              <a:defRPr sz="1500"/>
            </a:lvl7pPr>
            <a:lvl8pPr marL="3200272" indent="0" algn="ctr">
              <a:buNone/>
              <a:defRPr sz="1500"/>
            </a:lvl8pPr>
            <a:lvl9pPr marL="3657454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8BEC-4142-432D-86C6-53E2F49706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ângulo 7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 dirty="0"/>
          </a:p>
        </p:txBody>
      </p:sp>
      <p:sp>
        <p:nvSpPr>
          <p:cNvPr id="11" name="Rectângulo 10"/>
          <p:cNvSpPr/>
          <p:nvPr/>
        </p:nvSpPr>
        <p:spPr>
          <a:xfrm>
            <a:off x="839416" y="6247607"/>
            <a:ext cx="3240360" cy="576064"/>
          </a:xfrm>
          <a:prstGeom prst="rect">
            <a:avLst/>
          </a:prstGeom>
          <a:solidFill>
            <a:schemeClr val="bg1"/>
          </a:solidFill>
        </p:spPr>
        <p:txBody>
          <a:bodyPr vert="horz" lIns="91436" tIns="45719" rIns="91436" bIns="45719" rtlCol="0" anchor="ctr"/>
          <a:lstStyle/>
          <a:p>
            <a:pPr lvl="0" algn="l"/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2531D0-3450-45E5-A344-221E98A88C34}"/>
              </a:ext>
            </a:extLst>
          </p:cNvPr>
          <p:cNvGrpSpPr/>
          <p:nvPr/>
        </p:nvGrpSpPr>
        <p:grpSpPr>
          <a:xfrm>
            <a:off x="7543800" y="3743515"/>
            <a:ext cx="4952996" cy="1867896"/>
            <a:chOff x="7543800" y="3743515"/>
            <a:chExt cx="4952996" cy="1867896"/>
          </a:xfrm>
        </p:grpSpPr>
        <p:pic>
          <p:nvPicPr>
            <p:cNvPr id="15" name="Picture 14" descr="Logo of Department of Electronics, Telecommunications and Informatics, University of Aveiro, Portugal">
              <a:extLst>
                <a:ext uri="{FF2B5EF4-FFF2-40B4-BE49-F238E27FC236}">
                  <a16:creationId xmlns:a16="http://schemas.microsoft.com/office/drawing/2014/main" id="{D5BFA3AE-C1F1-45B4-B9E9-182F5A87A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796" y="3743515"/>
              <a:ext cx="2286000" cy="1524000"/>
            </a:xfrm>
            <a:prstGeom prst="rect">
              <a:avLst/>
            </a:prstGeom>
          </p:spPr>
        </p:pic>
        <p:pic>
          <p:nvPicPr>
            <p:cNvPr id="17" name="Picture 16" descr="Logo of University of Aveiro, Portugal">
              <a:extLst>
                <a:ext uri="{FF2B5EF4-FFF2-40B4-BE49-F238E27FC236}">
                  <a16:creationId xmlns:a16="http://schemas.microsoft.com/office/drawing/2014/main" id="{814EB38E-BB05-401B-8A8D-A65CA6CBB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3867924"/>
              <a:ext cx="2615228" cy="174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1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100"/>
            </a:lvl4pPr>
            <a:lvl5pPr marL="1828727" indent="0">
              <a:buNone/>
              <a:defRPr sz="2100"/>
            </a:lvl5pPr>
            <a:lvl6pPr marL="2285909" indent="0">
              <a:buNone/>
              <a:defRPr sz="2100"/>
            </a:lvl6pPr>
            <a:lvl7pPr marL="2743090" indent="0">
              <a:buNone/>
              <a:defRPr sz="2100"/>
            </a:lvl7pPr>
            <a:lvl8pPr marL="3200272" indent="0">
              <a:buNone/>
              <a:defRPr sz="2100"/>
            </a:lvl8pPr>
            <a:lvl9pPr marL="3657454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101851"/>
            <a:ext cx="3932237" cy="3759200"/>
          </a:xfrm>
        </p:spPr>
        <p:txBody>
          <a:bodyPr/>
          <a:lstStyle>
            <a:lvl1pPr marL="0" indent="0">
              <a:buNone/>
              <a:defRPr sz="15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8BEC-4142-432D-86C6-53E2F497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8BEC-4142-432D-86C6-53E2F49706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â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C453EB-CBBC-42EC-B865-EEF026C7D650}"/>
              </a:ext>
            </a:extLst>
          </p:cNvPr>
          <p:cNvGrpSpPr/>
          <p:nvPr/>
        </p:nvGrpSpPr>
        <p:grpSpPr>
          <a:xfrm>
            <a:off x="7658100" y="122233"/>
            <a:ext cx="4952996" cy="1867896"/>
            <a:chOff x="7658100" y="122233"/>
            <a:chExt cx="4952996" cy="1867896"/>
          </a:xfrm>
        </p:grpSpPr>
        <p:pic>
          <p:nvPicPr>
            <p:cNvPr id="10" name="Picture 9" descr="Logo of Department of Electronics, Telecommunications and Informatics, University of Aveiro, Portugal">
              <a:extLst>
                <a:ext uri="{FF2B5EF4-FFF2-40B4-BE49-F238E27FC236}">
                  <a16:creationId xmlns:a16="http://schemas.microsoft.com/office/drawing/2014/main" id="{59F281F9-7B0C-4477-9220-412EC3647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96" y="122233"/>
              <a:ext cx="2286000" cy="1524000"/>
            </a:xfrm>
            <a:prstGeom prst="rect">
              <a:avLst/>
            </a:prstGeom>
          </p:spPr>
        </p:pic>
        <p:pic>
          <p:nvPicPr>
            <p:cNvPr id="11" name="Picture 10" descr="University of Aveiro logo">
              <a:extLst>
                <a:ext uri="{FF2B5EF4-FFF2-40B4-BE49-F238E27FC236}">
                  <a16:creationId xmlns:a16="http://schemas.microsoft.com/office/drawing/2014/main" id="{A58FCC38-9FD4-47C5-834E-9392A28E2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100" y="246642"/>
              <a:ext cx="2615228" cy="174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28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795277" y="635635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6847898" y="6356355"/>
            <a:ext cx="3276600" cy="365125"/>
          </a:xfrm>
        </p:spPr>
        <p:txBody>
          <a:bodyPr/>
          <a:lstStyle/>
          <a:p>
            <a:fld id="{E47D8BEC-4142-432D-86C6-53E2F49706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ângulo 7"/>
          <p:cNvSpPr/>
          <p:nvPr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6D8059-8CB7-417D-9636-AF38CB6C888D}"/>
              </a:ext>
            </a:extLst>
          </p:cNvPr>
          <p:cNvGrpSpPr/>
          <p:nvPr/>
        </p:nvGrpSpPr>
        <p:grpSpPr>
          <a:xfrm>
            <a:off x="9524554" y="5087542"/>
            <a:ext cx="2915093" cy="2360811"/>
            <a:chOff x="9524554" y="5087542"/>
            <a:chExt cx="2915093" cy="2360811"/>
          </a:xfrm>
        </p:grpSpPr>
        <p:pic>
          <p:nvPicPr>
            <p:cNvPr id="13" name="Picture 12" descr="Logo of Department of Electronics, Telecommunications and Informatics, University of Aveiro, Portugal">
              <a:extLst>
                <a:ext uri="{FF2B5EF4-FFF2-40B4-BE49-F238E27FC236}">
                  <a16:creationId xmlns:a16="http://schemas.microsoft.com/office/drawing/2014/main" id="{8A454CAF-7015-461A-9F23-8D256C3C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647" y="5087542"/>
              <a:ext cx="2286000" cy="1524000"/>
            </a:xfrm>
            <a:prstGeom prst="rect">
              <a:avLst/>
            </a:prstGeom>
          </p:spPr>
        </p:pic>
        <p:pic>
          <p:nvPicPr>
            <p:cNvPr id="14" name="Picture 13" descr="University of Aveiro logo">
              <a:extLst>
                <a:ext uri="{FF2B5EF4-FFF2-40B4-BE49-F238E27FC236}">
                  <a16:creationId xmlns:a16="http://schemas.microsoft.com/office/drawing/2014/main" id="{5593AC7E-8E7C-4C08-B262-BD40FB5DD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554" y="5774732"/>
              <a:ext cx="2510429" cy="1673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41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7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4" y="1825625"/>
            <a:ext cx="10538385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175788" y="6356355"/>
            <a:ext cx="39364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8BEC-4142-432D-86C6-53E2F49706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â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C2EA9-11F6-4582-8BA6-109082D742C5}"/>
              </a:ext>
            </a:extLst>
          </p:cNvPr>
          <p:cNvGrpSpPr/>
          <p:nvPr/>
        </p:nvGrpSpPr>
        <p:grpSpPr>
          <a:xfrm>
            <a:off x="7658100" y="122233"/>
            <a:ext cx="4952996" cy="1867896"/>
            <a:chOff x="7658100" y="122233"/>
            <a:chExt cx="4952996" cy="1867896"/>
          </a:xfrm>
        </p:grpSpPr>
        <p:pic>
          <p:nvPicPr>
            <p:cNvPr id="9" name="Picture 8" descr="Logo of Department of Electronics, Telecommunications and Informatics, University of Aveiro, Portugal">
              <a:extLst>
                <a:ext uri="{FF2B5EF4-FFF2-40B4-BE49-F238E27FC236}">
                  <a16:creationId xmlns:a16="http://schemas.microsoft.com/office/drawing/2014/main" id="{1B6D3C31-80D6-4702-AB6B-66C6C90F3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96" y="122233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 descr="University of Aveiro logo">
              <a:extLst>
                <a:ext uri="{FF2B5EF4-FFF2-40B4-BE49-F238E27FC236}">
                  <a16:creationId xmlns:a16="http://schemas.microsoft.com/office/drawing/2014/main" id="{7B959E8A-84B9-4042-A052-9DB899668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100" y="246642"/>
              <a:ext cx="2615228" cy="174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5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7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4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8BEC-4142-432D-86C6-53E2F49706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â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B211AC-CA48-42BB-81AE-E495B39C2C26}"/>
              </a:ext>
            </a:extLst>
          </p:cNvPr>
          <p:cNvGrpSpPr/>
          <p:nvPr/>
        </p:nvGrpSpPr>
        <p:grpSpPr>
          <a:xfrm>
            <a:off x="7658100" y="122233"/>
            <a:ext cx="4952996" cy="1867896"/>
            <a:chOff x="7658100" y="122233"/>
            <a:chExt cx="4952996" cy="1867896"/>
          </a:xfrm>
        </p:grpSpPr>
        <p:pic>
          <p:nvPicPr>
            <p:cNvPr id="13" name="Picture 12" descr="Logo of Department of Electronics, Telecommunications and Informatics, University of Aveiro, Portugal">
              <a:extLst>
                <a:ext uri="{FF2B5EF4-FFF2-40B4-BE49-F238E27FC236}">
                  <a16:creationId xmlns:a16="http://schemas.microsoft.com/office/drawing/2014/main" id="{60CC5079-D38E-402A-8888-B03897675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96" y="122233"/>
              <a:ext cx="2286000" cy="1524000"/>
            </a:xfrm>
            <a:prstGeom prst="rect">
              <a:avLst/>
            </a:prstGeom>
          </p:spPr>
        </p:pic>
        <p:pic>
          <p:nvPicPr>
            <p:cNvPr id="14" name="Picture 13" descr="University of Aveiro logo">
              <a:extLst>
                <a:ext uri="{FF2B5EF4-FFF2-40B4-BE49-F238E27FC236}">
                  <a16:creationId xmlns:a16="http://schemas.microsoft.com/office/drawing/2014/main" id="{F9D13879-9991-4716-9922-92B0935E4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100" y="246642"/>
              <a:ext cx="2615228" cy="174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1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40"/>
            <a:ext cx="4508715" cy="2187227"/>
          </a:xfrm>
        </p:spPr>
        <p:txBody>
          <a:bodyPr anchor="ctr">
            <a:noAutofit/>
          </a:bodyPr>
          <a:lstStyle>
            <a:lvl1pPr algn="l">
              <a:defRPr sz="47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182" indent="0">
              <a:buNone/>
              <a:defRPr sz="2100"/>
            </a:lvl2pPr>
            <a:lvl3pPr marL="914363" indent="0">
              <a:buNone/>
              <a:defRPr sz="1800"/>
            </a:lvl3pPr>
            <a:lvl4pPr marL="1371545" indent="0">
              <a:buNone/>
              <a:defRPr sz="1500"/>
            </a:lvl4pPr>
            <a:lvl5pPr marL="1828727" indent="0">
              <a:buNone/>
              <a:defRPr sz="1500"/>
            </a:lvl5pPr>
            <a:lvl6pPr marL="2285909" indent="0">
              <a:buNone/>
              <a:defRPr sz="1500"/>
            </a:lvl6pPr>
            <a:lvl7pPr marL="2743090" indent="0">
              <a:buNone/>
              <a:defRPr sz="1500"/>
            </a:lvl7pPr>
            <a:lvl8pPr marL="3200272" indent="0">
              <a:buNone/>
              <a:defRPr sz="1500"/>
            </a:lvl8pPr>
            <a:lvl9pPr marL="3657454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8BEC-4142-432D-86C6-53E2F49706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ângulo 7"/>
          <p:cNvSpPr/>
          <p:nvPr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102B60-31CE-4114-BF69-9006F462D39A}"/>
              </a:ext>
            </a:extLst>
          </p:cNvPr>
          <p:cNvGrpSpPr>
            <a:grpSpLocks noChangeAspect="1"/>
          </p:cNvGrpSpPr>
          <p:nvPr/>
        </p:nvGrpSpPr>
        <p:grpSpPr>
          <a:xfrm>
            <a:off x="9216918" y="4415147"/>
            <a:ext cx="3207311" cy="1245749"/>
            <a:chOff x="7789725" y="5698864"/>
            <a:chExt cx="4796429" cy="1862977"/>
          </a:xfrm>
        </p:grpSpPr>
        <p:pic>
          <p:nvPicPr>
            <p:cNvPr id="13" name="Picture 12" descr="Logo of Department of Electronics, Telecommunications and Informatics, University of Aveiro, Portugal">
              <a:extLst>
                <a:ext uri="{FF2B5EF4-FFF2-40B4-BE49-F238E27FC236}">
                  <a16:creationId xmlns:a16="http://schemas.microsoft.com/office/drawing/2014/main" id="{143E7D80-4067-4F70-9323-5F76C6E03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0154" y="5698864"/>
              <a:ext cx="2286000" cy="1524000"/>
            </a:xfrm>
            <a:prstGeom prst="rect">
              <a:avLst/>
            </a:prstGeom>
          </p:spPr>
        </p:pic>
        <p:pic>
          <p:nvPicPr>
            <p:cNvPr id="14" name="Picture 13" descr="University of Aveiro logo">
              <a:extLst>
                <a:ext uri="{FF2B5EF4-FFF2-40B4-BE49-F238E27FC236}">
                  <a16:creationId xmlns:a16="http://schemas.microsoft.com/office/drawing/2014/main" id="{F8C83FB5-07C8-4E6A-A832-FD8FBE09C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725" y="5888220"/>
              <a:ext cx="2510429" cy="1673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83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36" tIns="45719" rIns="91436" bIns="45719" rtlCol="0">
            <a:normAutofit/>
          </a:bodyPr>
          <a:lstStyle>
            <a:lvl1pPr>
              <a:defRPr lang="en-US" sz="15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36" tIns="45719" rIns="91436" bIns="45719" rtlCol="0">
            <a:normAutofit/>
          </a:bodyPr>
          <a:lstStyle>
            <a:lvl1pPr>
              <a:defRPr lang="en-US" sz="15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4175788" y="6356355"/>
            <a:ext cx="38404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8BEC-4142-432D-86C6-53E2F49706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ângulo 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>
              <a:solidFill>
                <a:schemeClr val="accent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262018-9A8E-4D57-8EF9-D0CC592E05B6}"/>
              </a:ext>
            </a:extLst>
          </p:cNvPr>
          <p:cNvGrpSpPr/>
          <p:nvPr/>
        </p:nvGrpSpPr>
        <p:grpSpPr>
          <a:xfrm>
            <a:off x="7658100" y="122233"/>
            <a:ext cx="4952996" cy="1867896"/>
            <a:chOff x="7658100" y="122233"/>
            <a:chExt cx="4952996" cy="1867896"/>
          </a:xfrm>
        </p:grpSpPr>
        <p:pic>
          <p:nvPicPr>
            <p:cNvPr id="11" name="Picture 10" descr="Logo of Department of Electronics, Telecommunications and Informatics, University of Aveiro, Portugal">
              <a:extLst>
                <a:ext uri="{FF2B5EF4-FFF2-40B4-BE49-F238E27FC236}">
                  <a16:creationId xmlns:a16="http://schemas.microsoft.com/office/drawing/2014/main" id="{24502142-CF44-411F-9D6C-82C8C0E4A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96" y="122233"/>
              <a:ext cx="2286000" cy="1524000"/>
            </a:xfrm>
            <a:prstGeom prst="rect">
              <a:avLst/>
            </a:prstGeom>
          </p:spPr>
        </p:pic>
        <p:pic>
          <p:nvPicPr>
            <p:cNvPr id="12" name="Picture 11" descr="University of Aveiro logo">
              <a:extLst>
                <a:ext uri="{FF2B5EF4-FFF2-40B4-BE49-F238E27FC236}">
                  <a16:creationId xmlns:a16="http://schemas.microsoft.com/office/drawing/2014/main" id="{5C6EFC9E-6C22-4038-9395-41A559360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100" y="246642"/>
              <a:ext cx="2615228" cy="174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864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ângulo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182" indent="0">
              <a:buNone/>
              <a:defRPr sz="21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500" b="1"/>
            </a:lvl4pPr>
            <a:lvl5pPr marL="1828727" indent="0">
              <a:buNone/>
              <a:defRPr sz="1500" b="1"/>
            </a:lvl5pPr>
            <a:lvl6pPr marL="2285909" indent="0">
              <a:buNone/>
              <a:defRPr sz="1500" b="1"/>
            </a:lvl6pPr>
            <a:lvl7pPr marL="2743090" indent="0">
              <a:buNone/>
              <a:defRPr sz="1500" b="1"/>
            </a:lvl7pPr>
            <a:lvl8pPr marL="3200272" indent="0">
              <a:buNone/>
              <a:defRPr sz="1500" b="1"/>
            </a:lvl8pPr>
            <a:lvl9pPr marL="3657454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1851" y="2193930"/>
            <a:ext cx="5156200" cy="3978275"/>
          </a:xfrm>
        </p:spPr>
        <p:txBody>
          <a:bodyPr vert="horz" lIns="91436" tIns="45719" rIns="91436" bIns="45719" rtlCol="0">
            <a:normAutofit/>
          </a:bodyPr>
          <a:lstStyle>
            <a:lvl1pPr>
              <a:defRPr lang="en-US" sz="15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89665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182" indent="0">
              <a:buNone/>
              <a:defRPr sz="21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500" b="1"/>
            </a:lvl4pPr>
            <a:lvl5pPr marL="1828727" indent="0">
              <a:buNone/>
              <a:defRPr sz="1500" b="1"/>
            </a:lvl5pPr>
            <a:lvl6pPr marL="2285909" indent="0">
              <a:buNone/>
              <a:defRPr sz="1500" b="1"/>
            </a:lvl6pPr>
            <a:lvl7pPr marL="2743090" indent="0">
              <a:buNone/>
              <a:defRPr sz="1500" b="1"/>
            </a:lvl7pPr>
            <a:lvl8pPr marL="3200272" indent="0">
              <a:buNone/>
              <a:defRPr sz="1500" b="1"/>
            </a:lvl8pPr>
            <a:lvl9pPr marL="3657454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89665" y="2193930"/>
            <a:ext cx="5157787" cy="3978275"/>
          </a:xfrm>
        </p:spPr>
        <p:txBody>
          <a:bodyPr vert="horz" lIns="91436" tIns="45719" rIns="91436" bIns="45719" rtlCol="0">
            <a:normAutofit/>
          </a:bodyPr>
          <a:lstStyle>
            <a:lvl1pPr>
              <a:defRPr lang="en-US" sz="15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>
          <a:xfrm>
            <a:off x="4175788" y="6356355"/>
            <a:ext cx="38404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8BEC-4142-432D-86C6-53E2F49706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ângulo 1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DF5C07-3BDB-44A3-A833-356C2DFD1A68}"/>
              </a:ext>
            </a:extLst>
          </p:cNvPr>
          <p:cNvGrpSpPr/>
          <p:nvPr/>
        </p:nvGrpSpPr>
        <p:grpSpPr>
          <a:xfrm>
            <a:off x="7658100" y="122233"/>
            <a:ext cx="4952996" cy="1867896"/>
            <a:chOff x="7658100" y="122233"/>
            <a:chExt cx="4952996" cy="1867896"/>
          </a:xfrm>
        </p:grpSpPr>
        <p:pic>
          <p:nvPicPr>
            <p:cNvPr id="13" name="Picture 12" descr="Logo of Department of Electronics, Telecommunications and Informatics, University of Aveiro, Portugal">
              <a:extLst>
                <a:ext uri="{FF2B5EF4-FFF2-40B4-BE49-F238E27FC236}">
                  <a16:creationId xmlns:a16="http://schemas.microsoft.com/office/drawing/2014/main" id="{AF3E32DA-FD27-44C6-99A7-6AEEB96C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96" y="122233"/>
              <a:ext cx="2286000" cy="1524000"/>
            </a:xfrm>
            <a:prstGeom prst="rect">
              <a:avLst/>
            </a:prstGeom>
          </p:spPr>
        </p:pic>
        <p:pic>
          <p:nvPicPr>
            <p:cNvPr id="14" name="Picture 13" descr="University of Aveiro logo">
              <a:extLst>
                <a:ext uri="{FF2B5EF4-FFF2-40B4-BE49-F238E27FC236}">
                  <a16:creationId xmlns:a16="http://schemas.microsoft.com/office/drawing/2014/main" id="{B6266199-65DC-4104-8203-F54CBF528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100" y="246642"/>
              <a:ext cx="2615228" cy="174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88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8BEC-4142-432D-86C6-53E2F49706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â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pt-PT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6601C1-7D48-4A87-B631-51872F26AF7A}"/>
              </a:ext>
            </a:extLst>
          </p:cNvPr>
          <p:cNvGrpSpPr/>
          <p:nvPr/>
        </p:nvGrpSpPr>
        <p:grpSpPr>
          <a:xfrm>
            <a:off x="7658100" y="122233"/>
            <a:ext cx="4952996" cy="1867896"/>
            <a:chOff x="7658100" y="122233"/>
            <a:chExt cx="4952996" cy="1867896"/>
          </a:xfrm>
        </p:grpSpPr>
        <p:pic>
          <p:nvPicPr>
            <p:cNvPr id="9" name="Picture 8" descr="Logo of Department of Electronics, Telecommunications and Informatics, University of Aveiro, Portugal">
              <a:extLst>
                <a:ext uri="{FF2B5EF4-FFF2-40B4-BE49-F238E27FC236}">
                  <a16:creationId xmlns:a16="http://schemas.microsoft.com/office/drawing/2014/main" id="{22860863-2D08-4319-8BCA-EFAA55FB7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96" y="122233"/>
              <a:ext cx="2286000" cy="1524000"/>
            </a:xfrm>
            <a:prstGeom prst="rect">
              <a:avLst/>
            </a:prstGeom>
          </p:spPr>
        </p:pic>
        <p:pic>
          <p:nvPicPr>
            <p:cNvPr id="10" name="Picture 9" descr="University of Aveiro logo">
              <a:extLst>
                <a:ext uri="{FF2B5EF4-FFF2-40B4-BE49-F238E27FC236}">
                  <a16:creationId xmlns:a16="http://schemas.microsoft.com/office/drawing/2014/main" id="{654CF625-7140-45BD-95D6-D97BB2304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100" y="246642"/>
              <a:ext cx="2615228" cy="174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26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8BEC-4142-432D-86C6-53E2F497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1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 vert="horz" lIns="91436" tIns="45719" rIns="91436" bIns="45719" rtlCol="0">
            <a:normAutofit/>
          </a:bodyPr>
          <a:lstStyle>
            <a:lvl1pPr>
              <a:defRPr lang="en-US" sz="15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101851"/>
            <a:ext cx="3932237" cy="3759200"/>
          </a:xfrm>
        </p:spPr>
        <p:txBody>
          <a:bodyPr/>
          <a:lstStyle>
            <a:lvl1pPr marL="0" indent="0">
              <a:buNone/>
              <a:defRPr sz="15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D8BEC-4142-432D-86C6-53E2F497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36" tIns="45719" rIns="91436" bIns="45719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5"/>
            <a:ext cx="2895600" cy="365125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077200" y="6356355"/>
            <a:ext cx="3276600" cy="365125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7D8BEC-4142-432D-86C6-53E2F4970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2F058E-D3CA-446D-8BF7-40796C27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1C5BDD-FB7D-4EE6-A14D-990390C8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26599"/>
              </p:ext>
            </p:extLst>
          </p:nvPr>
        </p:nvGraphicFramePr>
        <p:xfrm>
          <a:off x="609600" y="212062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214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Nmec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DataNascimento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BF850D-84A5-4031-A29D-C225A269EE65}"/>
              </a:ext>
            </a:extLst>
          </p:cNvPr>
          <p:cNvSpPr txBox="1"/>
          <p:nvPr/>
        </p:nvSpPr>
        <p:spPr>
          <a:xfrm>
            <a:off x="609600" y="1686187"/>
            <a:ext cx="210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PESSOA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0727A4-9950-4400-AC5E-20A4FEF0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6405"/>
              </p:ext>
            </p:extLst>
          </p:nvPr>
        </p:nvGraphicFramePr>
        <p:xfrm>
          <a:off x="609599" y="3198238"/>
          <a:ext cx="10744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482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2600587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  <a:gridCol w="2139193">
                  <a:extLst>
                    <a:ext uri="{9D8B030D-6E8A-4147-A177-3AD203B41FA5}">
                      <a16:colId xmlns:a16="http://schemas.microsoft.com/office/drawing/2014/main" val="228214956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1423649198"/>
                    </a:ext>
                  </a:extLst>
                </a:gridCol>
                <a:gridCol w="2478247">
                  <a:extLst>
                    <a:ext uri="{9D8B030D-6E8A-4147-A177-3AD203B41FA5}">
                      <a16:colId xmlns:a16="http://schemas.microsoft.com/office/drawing/2014/main" val="150310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Nmec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CategoriaProfissional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AreaCientifica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DepTrabalha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PercentagemEsforco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571F4BF-8ABE-45D6-BF31-70FC936CB984}"/>
              </a:ext>
            </a:extLst>
          </p:cNvPr>
          <p:cNvSpPr txBox="1"/>
          <p:nvPr/>
        </p:nvSpPr>
        <p:spPr>
          <a:xfrm>
            <a:off x="609600" y="2763797"/>
            <a:ext cx="210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5FEA7-B487-42C5-B09E-80B8C876A44E}"/>
              </a:ext>
            </a:extLst>
          </p:cNvPr>
          <p:cNvSpPr txBox="1"/>
          <p:nvPr/>
        </p:nvSpPr>
        <p:spPr>
          <a:xfrm>
            <a:off x="609599" y="4917509"/>
            <a:ext cx="210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DEPARTAMENTO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668C287-5C4A-484F-97DB-80C7264D0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72195"/>
              </p:ext>
            </p:extLst>
          </p:nvPr>
        </p:nvGraphicFramePr>
        <p:xfrm>
          <a:off x="609600" y="5312131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214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Localizacao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ProfDirige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EECE745-08F7-47C9-8E21-F8B821E45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22616"/>
              </p:ext>
            </p:extLst>
          </p:nvPr>
        </p:nvGraphicFramePr>
        <p:xfrm>
          <a:off x="609599" y="4275848"/>
          <a:ext cx="80981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482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2600587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  <a:gridCol w="2139193">
                  <a:extLst>
                    <a:ext uri="{9D8B030D-6E8A-4147-A177-3AD203B41FA5}">
                      <a16:colId xmlns:a16="http://schemas.microsoft.com/office/drawing/2014/main" val="228214956"/>
                    </a:ext>
                  </a:extLst>
                </a:gridCol>
                <a:gridCol w="1895911">
                  <a:extLst>
                    <a:ext uri="{9D8B030D-6E8A-4147-A177-3AD203B41FA5}">
                      <a16:colId xmlns:a16="http://schemas.microsoft.com/office/drawing/2014/main" val="142364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Nmec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GrauFormacao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AdvisorNmec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DepAssociado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258BB3B-D919-4CEE-8621-EED6D91CD87D}"/>
              </a:ext>
            </a:extLst>
          </p:cNvPr>
          <p:cNvSpPr txBox="1"/>
          <p:nvPr/>
        </p:nvSpPr>
        <p:spPr>
          <a:xfrm>
            <a:off x="609600" y="3841407"/>
            <a:ext cx="34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ESTUDANTE_GRADUADO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8543AE-6665-4915-BEE1-5AAA98795871}"/>
              </a:ext>
            </a:extLst>
          </p:cNvPr>
          <p:cNvSpPr txBox="1"/>
          <p:nvPr/>
        </p:nvSpPr>
        <p:spPr>
          <a:xfrm>
            <a:off x="609599" y="5952284"/>
            <a:ext cx="210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PROJECTO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BD1979A-5566-4A61-ABD3-D6CC23D2B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49946"/>
              </p:ext>
            </p:extLst>
          </p:nvPr>
        </p:nvGraphicFramePr>
        <p:xfrm>
          <a:off x="609600" y="6346906"/>
          <a:ext cx="107442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141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  <a:gridCol w="2499919">
                  <a:extLst>
                    <a:ext uri="{9D8B030D-6E8A-4147-A177-3AD203B41FA5}">
                      <a16:colId xmlns:a16="http://schemas.microsoft.com/office/drawing/2014/main" val="228214956"/>
                    </a:ext>
                  </a:extLst>
                </a:gridCol>
                <a:gridCol w="1245966">
                  <a:extLst>
                    <a:ext uri="{9D8B030D-6E8A-4147-A177-3AD203B41FA5}">
                      <a16:colId xmlns:a16="http://schemas.microsoft.com/office/drawing/2014/main" val="3110762382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4141712411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2237601944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796800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Referencia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EntidadeFinanciadora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DataInicio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DataTermino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Orcamento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ProfGestor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63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2F058E-D3CA-446D-8BF7-40796C27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1C5BDD-FB7D-4EE6-A14D-990390C8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61290"/>
              </p:ext>
            </p:extLst>
          </p:nvPr>
        </p:nvGraphicFramePr>
        <p:xfrm>
          <a:off x="609600" y="2120628"/>
          <a:ext cx="54186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ProjectRef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ProfessorNMec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BF850D-84A5-4031-A29D-C225A269EE65}"/>
              </a:ext>
            </a:extLst>
          </p:cNvPr>
          <p:cNvSpPr txBox="1"/>
          <p:nvPr/>
        </p:nvSpPr>
        <p:spPr>
          <a:xfrm>
            <a:off x="609600" y="1686187"/>
            <a:ext cx="446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PROF_PARTICIPACAO_PROJECTO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0727A4-9950-4400-AC5E-20A4FEF0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39245"/>
              </p:ext>
            </p:extLst>
          </p:nvPr>
        </p:nvGraphicFramePr>
        <p:xfrm>
          <a:off x="609599" y="3198238"/>
          <a:ext cx="64455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482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2600587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  <a:gridCol w="2382473">
                  <a:extLst>
                    <a:ext uri="{9D8B030D-6E8A-4147-A177-3AD203B41FA5}">
                      <a16:colId xmlns:a16="http://schemas.microsoft.com/office/drawing/2014/main" val="228214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ProjectRef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EstudanteNMec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SupervisorProfNmec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571F4BF-8ABE-45D6-BF31-70FC936CB984}"/>
              </a:ext>
            </a:extLst>
          </p:cNvPr>
          <p:cNvSpPr txBox="1"/>
          <p:nvPr/>
        </p:nvSpPr>
        <p:spPr>
          <a:xfrm>
            <a:off x="609600" y="2763797"/>
            <a:ext cx="626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ESTUDANTE_PARTICIPACAO_PROJECTO</a:t>
            </a:r>
          </a:p>
        </p:txBody>
      </p:sp>
    </p:spTree>
    <p:extLst>
      <p:ext uri="{BB962C8B-B14F-4D97-AF65-F5344CB8AC3E}">
        <p14:creationId xmlns:p14="http://schemas.microsoft.com/office/powerpoint/2010/main" val="292107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2F058E-D3CA-446D-8BF7-40796C27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1C5BDD-FB7D-4EE6-A14D-990390C8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21059"/>
              </p:ext>
            </p:extLst>
          </p:nvPr>
        </p:nvGraphicFramePr>
        <p:xfrm>
          <a:off x="609600" y="2120628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214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Nmec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DateBirth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BF850D-84A5-4031-A29D-C225A269EE65}"/>
              </a:ext>
            </a:extLst>
          </p:cNvPr>
          <p:cNvSpPr txBox="1"/>
          <p:nvPr/>
        </p:nvSpPr>
        <p:spPr>
          <a:xfrm>
            <a:off x="609600" y="1686187"/>
            <a:ext cx="210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0727A4-9950-4400-AC5E-20A4FEF0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58699"/>
              </p:ext>
            </p:extLst>
          </p:nvPr>
        </p:nvGraphicFramePr>
        <p:xfrm>
          <a:off x="609599" y="3198238"/>
          <a:ext cx="10744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482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2600587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  <a:gridCol w="2139193">
                  <a:extLst>
                    <a:ext uri="{9D8B030D-6E8A-4147-A177-3AD203B41FA5}">
                      <a16:colId xmlns:a16="http://schemas.microsoft.com/office/drawing/2014/main" val="228214956"/>
                    </a:ext>
                  </a:extLst>
                </a:gridCol>
                <a:gridCol w="2063691">
                  <a:extLst>
                    <a:ext uri="{9D8B030D-6E8A-4147-A177-3AD203B41FA5}">
                      <a16:colId xmlns:a16="http://schemas.microsoft.com/office/drawing/2014/main" val="1423649198"/>
                    </a:ext>
                  </a:extLst>
                </a:gridCol>
                <a:gridCol w="2478247">
                  <a:extLst>
                    <a:ext uri="{9D8B030D-6E8A-4147-A177-3AD203B41FA5}">
                      <a16:colId xmlns:a16="http://schemas.microsoft.com/office/drawing/2014/main" val="150310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Nmec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ProfessionalCategory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ScientificArea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EffortPercentage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571F4BF-8ABE-45D6-BF31-70FC936CB984}"/>
              </a:ext>
            </a:extLst>
          </p:cNvPr>
          <p:cNvSpPr txBox="1"/>
          <p:nvPr/>
        </p:nvSpPr>
        <p:spPr>
          <a:xfrm>
            <a:off x="609600" y="2763797"/>
            <a:ext cx="210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5FEA7-B487-42C5-B09E-80B8C876A44E}"/>
              </a:ext>
            </a:extLst>
          </p:cNvPr>
          <p:cNvSpPr txBox="1"/>
          <p:nvPr/>
        </p:nvSpPr>
        <p:spPr>
          <a:xfrm>
            <a:off x="628649" y="4974659"/>
            <a:ext cx="210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668C287-5C4A-484F-97DB-80C7264D0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2918"/>
              </p:ext>
            </p:extLst>
          </p:nvPr>
        </p:nvGraphicFramePr>
        <p:xfrm>
          <a:off x="628650" y="5369281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8214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Localization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ManagerProfNmec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EECE745-08F7-47C9-8E21-F8B821E45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30188"/>
              </p:ext>
            </p:extLst>
          </p:nvPr>
        </p:nvGraphicFramePr>
        <p:xfrm>
          <a:off x="609599" y="4275848"/>
          <a:ext cx="80981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482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2600587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  <a:gridCol w="2139193">
                  <a:extLst>
                    <a:ext uri="{9D8B030D-6E8A-4147-A177-3AD203B41FA5}">
                      <a16:colId xmlns:a16="http://schemas.microsoft.com/office/drawing/2014/main" val="228214956"/>
                    </a:ext>
                  </a:extLst>
                </a:gridCol>
                <a:gridCol w="1895911">
                  <a:extLst>
                    <a:ext uri="{9D8B030D-6E8A-4147-A177-3AD203B41FA5}">
                      <a16:colId xmlns:a16="http://schemas.microsoft.com/office/drawing/2014/main" val="142364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Nmec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FormationLevel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AdvisorNmec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DepAssociated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258BB3B-D919-4CEE-8621-EED6D91CD87D}"/>
              </a:ext>
            </a:extLst>
          </p:cNvPr>
          <p:cNvSpPr txBox="1"/>
          <p:nvPr/>
        </p:nvSpPr>
        <p:spPr>
          <a:xfrm>
            <a:off x="609600" y="3841407"/>
            <a:ext cx="34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STUDENT_GRADUATED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8543AE-6665-4915-BEE1-5AAA98795871}"/>
              </a:ext>
            </a:extLst>
          </p:cNvPr>
          <p:cNvSpPr txBox="1"/>
          <p:nvPr/>
        </p:nvSpPr>
        <p:spPr>
          <a:xfrm>
            <a:off x="628649" y="6009434"/>
            <a:ext cx="210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BD1979A-5566-4A61-ABD3-D6CC23D2B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57908"/>
              </p:ext>
            </p:extLst>
          </p:nvPr>
        </p:nvGraphicFramePr>
        <p:xfrm>
          <a:off x="628650" y="6404056"/>
          <a:ext cx="107442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141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  <a:gridCol w="2499918">
                  <a:extLst>
                    <a:ext uri="{9D8B030D-6E8A-4147-A177-3AD203B41FA5}">
                      <a16:colId xmlns:a16="http://schemas.microsoft.com/office/drawing/2014/main" val="228214956"/>
                    </a:ext>
                  </a:extLst>
                </a:gridCol>
                <a:gridCol w="1384184">
                  <a:extLst>
                    <a:ext uri="{9D8B030D-6E8A-4147-A177-3AD203B41FA5}">
                      <a16:colId xmlns:a16="http://schemas.microsoft.com/office/drawing/2014/main" val="3110762382"/>
                    </a:ext>
                  </a:extLst>
                </a:gridCol>
                <a:gridCol w="1396668">
                  <a:extLst>
                    <a:ext uri="{9D8B030D-6E8A-4147-A177-3AD203B41FA5}">
                      <a16:colId xmlns:a16="http://schemas.microsoft.com/office/drawing/2014/main" val="4141712411"/>
                    </a:ext>
                  </a:extLst>
                </a:gridCol>
                <a:gridCol w="918694">
                  <a:extLst>
                    <a:ext uri="{9D8B030D-6E8A-4147-A177-3AD203B41FA5}">
                      <a16:colId xmlns:a16="http://schemas.microsoft.com/office/drawing/2014/main" val="2237601944"/>
                    </a:ext>
                  </a:extLst>
                </a:gridCol>
                <a:gridCol w="2151078">
                  <a:extLst>
                    <a:ext uri="{9D8B030D-6E8A-4147-A177-3AD203B41FA5}">
                      <a16:colId xmlns:a16="http://schemas.microsoft.com/office/drawing/2014/main" val="796800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Ref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FinancingEntity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ManagerProfNmec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2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2F058E-D3CA-446D-8BF7-40796C27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1C5BDD-FB7D-4EE6-A14D-990390C8F852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120628"/>
          <a:ext cx="54186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ProjectRef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ProfessorNMec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BF850D-84A5-4031-A29D-C225A269EE65}"/>
              </a:ext>
            </a:extLst>
          </p:cNvPr>
          <p:cNvSpPr txBox="1"/>
          <p:nvPr/>
        </p:nvSpPr>
        <p:spPr>
          <a:xfrm>
            <a:off x="609600" y="1686187"/>
            <a:ext cx="446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PROF_PARTICIPATION_PROJECT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0727A4-9950-4400-AC5E-20A4FEF0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92928"/>
              </p:ext>
            </p:extLst>
          </p:nvPr>
        </p:nvGraphicFramePr>
        <p:xfrm>
          <a:off x="609599" y="3198238"/>
          <a:ext cx="64455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482">
                  <a:extLst>
                    <a:ext uri="{9D8B030D-6E8A-4147-A177-3AD203B41FA5}">
                      <a16:colId xmlns:a16="http://schemas.microsoft.com/office/drawing/2014/main" val="3754563400"/>
                    </a:ext>
                  </a:extLst>
                </a:gridCol>
                <a:gridCol w="2600587">
                  <a:extLst>
                    <a:ext uri="{9D8B030D-6E8A-4147-A177-3AD203B41FA5}">
                      <a16:colId xmlns:a16="http://schemas.microsoft.com/office/drawing/2014/main" val="2384033214"/>
                    </a:ext>
                  </a:extLst>
                </a:gridCol>
                <a:gridCol w="2382473">
                  <a:extLst>
                    <a:ext uri="{9D8B030D-6E8A-4147-A177-3AD203B41FA5}">
                      <a16:colId xmlns:a16="http://schemas.microsoft.com/office/drawing/2014/main" val="228214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ProjectRef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StudentNMec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SupervisorProfNmec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711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571F4BF-8ABE-45D6-BF31-70FC936CB984}"/>
              </a:ext>
            </a:extLst>
          </p:cNvPr>
          <p:cNvSpPr txBox="1"/>
          <p:nvPr/>
        </p:nvSpPr>
        <p:spPr>
          <a:xfrm>
            <a:off x="609600" y="2763797"/>
            <a:ext cx="626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STUDENT_PARTICIPATION_PROJECT</a:t>
            </a:r>
          </a:p>
        </p:txBody>
      </p:sp>
    </p:spTree>
    <p:extLst>
      <p:ext uri="{BB962C8B-B14F-4D97-AF65-F5344CB8AC3E}">
        <p14:creationId xmlns:p14="http://schemas.microsoft.com/office/powerpoint/2010/main" val="26748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A">
  <a:themeElements>
    <a:clrScheme name="Custom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8AB833"/>
      </a:accent1>
      <a:accent2>
        <a:srgbClr val="97D739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" id="{0E6B1C05-05E3-491F-8939-67DCC26E44DA}" vid="{9256CE19-B610-4771-949D-3EC9AAEF0F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</Template>
  <TotalTime>116</TotalTime>
  <Words>92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UA</vt:lpstr>
      <vt:lpstr>Entities</vt:lpstr>
      <vt:lpstr>Entities</vt:lpstr>
      <vt:lpstr>Entities</vt:lpstr>
      <vt:lpstr>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Teixeira</dc:creator>
  <cp:lastModifiedBy>Pedro Teixeira</cp:lastModifiedBy>
  <cp:revision>11</cp:revision>
  <dcterms:created xsi:type="dcterms:W3CDTF">2019-03-09T14:58:34Z</dcterms:created>
  <dcterms:modified xsi:type="dcterms:W3CDTF">2019-03-09T16:54:45Z</dcterms:modified>
</cp:coreProperties>
</file>