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Impact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close </a:t>
            </a:r>
            <a:r>
              <a:rPr lang="pt-BR" dirty="0" err="1" smtClean="0"/>
              <a:t>venues</a:t>
            </a:r>
            <a:r>
              <a:rPr lang="pt-BR" dirty="0" smtClean="0"/>
              <a:t> in </a:t>
            </a:r>
            <a:r>
              <a:rPr lang="pt-BR" dirty="0" err="1" smtClean="0"/>
              <a:t>house</a:t>
            </a:r>
            <a:r>
              <a:rPr lang="pt-BR" dirty="0" smtClean="0"/>
              <a:t> </a:t>
            </a:r>
            <a:r>
              <a:rPr lang="pt-BR" dirty="0" err="1" smtClean="0"/>
              <a:t>pricing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19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</a:t>
            </a:r>
            <a:r>
              <a:rPr lang="pt-BR" dirty="0" err="1" smtClean="0"/>
              <a:t>Problem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err="1" smtClean="0"/>
              <a:t>Knowing</a:t>
            </a:r>
            <a:r>
              <a:rPr lang="pt-BR" sz="3600" dirty="0" smtClean="0"/>
              <a:t> </a:t>
            </a:r>
            <a:r>
              <a:rPr lang="pt-BR" sz="3600" dirty="0" err="1" smtClean="0"/>
              <a:t>the</a:t>
            </a:r>
            <a:r>
              <a:rPr lang="pt-BR" sz="3600" dirty="0" smtClean="0"/>
              <a:t> </a:t>
            </a:r>
            <a:r>
              <a:rPr lang="pt-BR" sz="3600" dirty="0" err="1" smtClean="0"/>
              <a:t>impact</a:t>
            </a:r>
            <a:r>
              <a:rPr lang="pt-BR" sz="3600" dirty="0" smtClean="0"/>
              <a:t> </a:t>
            </a:r>
            <a:r>
              <a:rPr lang="pt-BR" sz="3600" dirty="0" err="1" smtClean="0"/>
              <a:t>of</a:t>
            </a:r>
            <a:r>
              <a:rPr lang="pt-BR" sz="3600" dirty="0" smtClean="0"/>
              <a:t> </a:t>
            </a:r>
            <a:r>
              <a:rPr lang="pt-BR" sz="3600" dirty="0" err="1" smtClean="0"/>
              <a:t>venues</a:t>
            </a:r>
            <a:r>
              <a:rPr lang="pt-BR" sz="3600" dirty="0" smtClean="0"/>
              <a:t> close </a:t>
            </a:r>
            <a:r>
              <a:rPr lang="pt-BR" sz="3600" dirty="0" err="1" smtClean="0"/>
              <a:t>to</a:t>
            </a:r>
            <a:r>
              <a:rPr lang="pt-BR" sz="3600" dirty="0" smtClean="0"/>
              <a:t> a </a:t>
            </a:r>
            <a:r>
              <a:rPr lang="pt-BR" sz="3600" dirty="0" err="1" smtClean="0"/>
              <a:t>house</a:t>
            </a:r>
            <a:r>
              <a:rPr lang="pt-BR" sz="3600" dirty="0" smtClean="0"/>
              <a:t> in its </a:t>
            </a:r>
            <a:r>
              <a:rPr lang="pt-BR" sz="3600" dirty="0" err="1" smtClean="0"/>
              <a:t>price</a:t>
            </a:r>
            <a:r>
              <a:rPr lang="pt-BR" sz="3600" dirty="0" smtClean="0"/>
              <a:t> </a:t>
            </a:r>
            <a:r>
              <a:rPr lang="pt-BR" sz="3600" dirty="0" err="1" smtClean="0"/>
              <a:t>can</a:t>
            </a:r>
            <a:r>
              <a:rPr lang="pt-BR" sz="3600" dirty="0" smtClean="0"/>
              <a:t> </a:t>
            </a:r>
            <a:r>
              <a:rPr lang="pt-BR" sz="3600" dirty="0" err="1" smtClean="0"/>
              <a:t>helping</a:t>
            </a:r>
            <a:r>
              <a:rPr lang="pt-BR" sz="3600" dirty="0" smtClean="0"/>
              <a:t> </a:t>
            </a:r>
            <a:r>
              <a:rPr lang="pt-BR" sz="3600" dirty="0" err="1" smtClean="0"/>
              <a:t>choosing</a:t>
            </a:r>
            <a:r>
              <a:rPr lang="pt-BR" sz="3600" dirty="0" smtClean="0"/>
              <a:t> </a:t>
            </a:r>
            <a:r>
              <a:rPr lang="pt-BR" sz="3600" dirty="0" err="1" smtClean="0"/>
              <a:t>to</a:t>
            </a:r>
            <a:r>
              <a:rPr lang="pt-BR" sz="3600" dirty="0" smtClean="0"/>
              <a:t> </a:t>
            </a:r>
            <a:r>
              <a:rPr lang="pt-BR" sz="3600" dirty="0" err="1" smtClean="0"/>
              <a:t>invest</a:t>
            </a:r>
            <a:r>
              <a:rPr lang="pt-BR" sz="3600" dirty="0" smtClean="0"/>
              <a:t> in </a:t>
            </a:r>
            <a:r>
              <a:rPr lang="pt-BR" sz="3600" dirty="0" err="1" smtClean="0"/>
              <a:t>houses</a:t>
            </a:r>
            <a:r>
              <a:rPr lang="pt-BR" sz="3600" dirty="0" smtClean="0"/>
              <a:t>.</a:t>
            </a:r>
          </a:p>
          <a:p>
            <a:pPr algn="just"/>
            <a:r>
              <a:rPr lang="pt-BR" sz="3600" dirty="0" smtClean="0"/>
              <a:t>Overall </a:t>
            </a:r>
            <a:r>
              <a:rPr lang="pt-BR" sz="3600" dirty="0" err="1" smtClean="0"/>
              <a:t>gain</a:t>
            </a:r>
            <a:r>
              <a:rPr lang="pt-BR" sz="3600" dirty="0" smtClean="0"/>
              <a:t> </a:t>
            </a:r>
            <a:r>
              <a:rPr lang="pt-BR" sz="3600" dirty="0" err="1" smtClean="0"/>
              <a:t>could</a:t>
            </a:r>
            <a:r>
              <a:rPr lang="pt-BR" sz="3600" dirty="0" smtClean="0"/>
              <a:t> </a:t>
            </a:r>
            <a:r>
              <a:rPr lang="pt-BR" sz="3600" dirty="0" err="1" smtClean="0"/>
              <a:t>increase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0940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/>
              <a:t>IBM`s</a:t>
            </a:r>
            <a:r>
              <a:rPr lang="pt-BR" sz="3200" dirty="0" smtClean="0"/>
              <a:t> King </a:t>
            </a:r>
            <a:r>
              <a:rPr lang="pt-BR" sz="3200" dirty="0" err="1" smtClean="0"/>
              <a:t>County</a:t>
            </a:r>
            <a:r>
              <a:rPr lang="pt-BR" sz="3200" dirty="0" smtClean="0"/>
              <a:t>, USA data for </a:t>
            </a:r>
            <a:r>
              <a:rPr lang="pt-BR" sz="3200" dirty="0" err="1" smtClean="0"/>
              <a:t>Houses</a:t>
            </a:r>
            <a:r>
              <a:rPr lang="pt-BR" sz="3200" dirty="0" smtClean="0"/>
              <a:t> </a:t>
            </a:r>
            <a:r>
              <a:rPr lang="pt-BR" sz="3200" dirty="0" err="1" smtClean="0"/>
              <a:t>Sold</a:t>
            </a:r>
            <a:r>
              <a:rPr lang="pt-BR" sz="3200" dirty="0" smtClean="0"/>
              <a:t> in 2014-2015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 smtClean="0"/>
              <a:t>their</a:t>
            </a:r>
            <a:r>
              <a:rPr lang="pt-BR" sz="3200" dirty="0" smtClean="0"/>
              <a:t> </a:t>
            </a:r>
            <a:r>
              <a:rPr lang="pt-BR" sz="3200" dirty="0" err="1" smtClean="0"/>
              <a:t>main</a:t>
            </a:r>
            <a:r>
              <a:rPr lang="pt-BR" sz="3200" dirty="0" smtClean="0"/>
              <a:t> </a:t>
            </a:r>
            <a:r>
              <a:rPr lang="pt-BR" sz="3200" dirty="0" err="1" smtClean="0"/>
              <a:t>features</a:t>
            </a:r>
            <a:r>
              <a:rPr lang="pt-BR" sz="3200" dirty="0" smtClean="0"/>
              <a:t>.</a:t>
            </a:r>
          </a:p>
          <a:p>
            <a:r>
              <a:rPr lang="pt-BR" sz="3200" dirty="0" err="1" smtClean="0"/>
              <a:t>Foursquare</a:t>
            </a:r>
            <a:r>
              <a:rPr lang="pt-BR" sz="3200" dirty="0" smtClean="0"/>
              <a:t> API Data </a:t>
            </a:r>
            <a:r>
              <a:rPr lang="pt-BR" sz="3200" dirty="0" err="1" smtClean="0"/>
              <a:t>of</a:t>
            </a:r>
            <a:r>
              <a:rPr lang="pt-BR" sz="3200" dirty="0" smtClean="0"/>
              <a:t> </a:t>
            </a:r>
            <a:r>
              <a:rPr lang="pt-BR" sz="3200" dirty="0" err="1" smtClean="0"/>
              <a:t>the</a:t>
            </a:r>
            <a:r>
              <a:rPr lang="pt-BR" sz="3200" dirty="0" smtClean="0"/>
              <a:t> </a:t>
            </a:r>
            <a:r>
              <a:rPr lang="pt-BR" sz="3200" dirty="0" err="1" smtClean="0"/>
              <a:t>venues</a:t>
            </a:r>
            <a:r>
              <a:rPr lang="pt-BR" sz="3200" dirty="0" smtClean="0"/>
              <a:t> in a 500m </a:t>
            </a:r>
            <a:r>
              <a:rPr lang="pt-BR" sz="3200" dirty="0" err="1" smtClean="0"/>
              <a:t>radius</a:t>
            </a:r>
            <a:r>
              <a:rPr lang="pt-BR" sz="3200" dirty="0" smtClean="0"/>
              <a:t> </a:t>
            </a:r>
            <a:r>
              <a:rPr lang="pt-BR" sz="3200" dirty="0" err="1" smtClean="0"/>
              <a:t>of</a:t>
            </a:r>
            <a:r>
              <a:rPr lang="pt-BR" sz="3200" dirty="0" smtClean="0"/>
              <a:t> </a:t>
            </a:r>
            <a:r>
              <a:rPr lang="pt-BR" sz="3200" dirty="0" err="1" smtClean="0"/>
              <a:t>the</a:t>
            </a:r>
            <a:r>
              <a:rPr lang="pt-BR" sz="3200" dirty="0" smtClean="0"/>
              <a:t> </a:t>
            </a:r>
            <a:r>
              <a:rPr lang="pt-BR" sz="3200" dirty="0" err="1" smtClean="0"/>
              <a:t>houses</a:t>
            </a:r>
            <a:r>
              <a:rPr lang="pt-BR" sz="3200" dirty="0" smtClean="0"/>
              <a:t> </a:t>
            </a:r>
            <a:r>
              <a:rPr lang="pt-BR" sz="3200" dirty="0" err="1" smtClean="0"/>
              <a:t>sold</a:t>
            </a:r>
            <a:r>
              <a:rPr lang="pt-BR" sz="3200" dirty="0" smtClean="0"/>
              <a:t>, </a:t>
            </a:r>
            <a:r>
              <a:rPr lang="pt-BR" sz="3200" dirty="0" err="1" smtClean="0"/>
              <a:t>used</a:t>
            </a:r>
            <a:r>
              <a:rPr lang="pt-BR" sz="3200" dirty="0" smtClean="0"/>
              <a:t> as na </a:t>
            </a:r>
            <a:r>
              <a:rPr lang="pt-BR" sz="3200" dirty="0" err="1" smtClean="0"/>
              <a:t>approximation</a:t>
            </a:r>
            <a:r>
              <a:rPr lang="pt-BR" sz="3200" dirty="0" smtClean="0"/>
              <a:t> </a:t>
            </a:r>
            <a:r>
              <a:rPr lang="pt-BR" sz="3200" dirty="0" err="1" smtClean="0"/>
              <a:t>since</a:t>
            </a:r>
            <a:r>
              <a:rPr lang="pt-BR" sz="3200" dirty="0" smtClean="0"/>
              <a:t> </a:t>
            </a:r>
            <a:r>
              <a:rPr lang="pt-BR" sz="3200" dirty="0" err="1" smtClean="0"/>
              <a:t>these</a:t>
            </a:r>
            <a:r>
              <a:rPr lang="pt-BR" sz="3200" dirty="0" smtClean="0"/>
              <a:t> </a:t>
            </a:r>
            <a:r>
              <a:rPr lang="pt-BR" sz="3200" dirty="0" err="1" smtClean="0"/>
              <a:t>venues</a:t>
            </a:r>
            <a:r>
              <a:rPr lang="pt-BR" sz="3200" dirty="0" smtClean="0"/>
              <a:t> are 2020 data.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947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Exploratory</a:t>
            </a:r>
            <a:r>
              <a:rPr lang="pt-BR" dirty="0" smtClean="0"/>
              <a:t> Data </a:t>
            </a:r>
            <a:r>
              <a:rPr lang="pt-BR" dirty="0" err="1" smtClean="0"/>
              <a:t>Analysis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First</a:t>
            </a:r>
            <a:r>
              <a:rPr lang="pt-BR" dirty="0" smtClean="0"/>
              <a:t> Data Set(</a:t>
            </a:r>
            <a:r>
              <a:rPr lang="pt-BR" dirty="0" err="1" smtClean="0"/>
              <a:t>Sample</a:t>
            </a:r>
            <a:r>
              <a:rPr lang="pt-BR" dirty="0" smtClean="0"/>
              <a:t> = 150)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74" y="2426307"/>
            <a:ext cx="6383051" cy="3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Relation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variables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64" y="2608711"/>
            <a:ext cx="5077534" cy="26578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99" y="2608711"/>
            <a:ext cx="223868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4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dirty="0" smtClean="0"/>
              <a:t>The overall impact for the amount of venues over the price appears to be small.</a:t>
            </a:r>
          </a:p>
          <a:p>
            <a:pPr algn="just"/>
            <a:r>
              <a:rPr lang="en-GB" sz="3600" dirty="0" smtClean="0"/>
              <a:t>This could be because of the houses fair from many venues being bigger.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90422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116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Impact of close venues in house pricing</vt:lpstr>
      <vt:lpstr>Business Problem</vt:lpstr>
      <vt:lpstr>Data Set</vt:lpstr>
      <vt:lpstr>Exploratory Data Analysis First Data Set(Sample = 150)</vt:lpstr>
      <vt:lpstr>Relation between those variables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close venues in house pricing</dc:title>
  <dc:creator>Pedro Watuhã</dc:creator>
  <cp:lastModifiedBy>Pedro Watuhã</cp:lastModifiedBy>
  <cp:revision>3</cp:revision>
  <dcterms:created xsi:type="dcterms:W3CDTF">2020-04-24T13:14:14Z</dcterms:created>
  <dcterms:modified xsi:type="dcterms:W3CDTF">2020-04-24T13:43:43Z</dcterms:modified>
</cp:coreProperties>
</file>