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60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5BE4B2-E270-4548-A764-14996030B8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A2EEC2F-B1B7-4079-A038-09FED7FF19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3AEC09-95B1-4CA7-BCFE-DC5422BC7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E34A9-62EA-40B0-B0BE-15E9E9AD518A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2F1A60-91F3-4773-8D91-BA78EE5AF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68E9F1-5EBB-4FF2-9457-6F14104C5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40A4E-1B91-4E37-9ECA-FD137801F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394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F2897A-792C-4B6B-849A-E903BEA35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3A3AFCA-E48B-42DF-AEFC-5B4C18C37F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ECA1F0-61F0-49A2-AF5F-3A0C5368B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E34A9-62EA-40B0-B0BE-15E9E9AD518A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02C6B1-3B61-4E86-8136-3CA1902FF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63C17F-CF48-451F-ADAD-EC2A5CA43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40A4E-1B91-4E37-9ECA-FD137801F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766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F9FABF5-B709-4D7A-9E6A-7228309AEC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6A3EF08-854F-4759-9D47-527827F113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3B2D63-6B40-4B8C-8A3C-41B0EE227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E34A9-62EA-40B0-B0BE-15E9E9AD518A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5D46D2-2FF9-4F13-A982-218DBED3F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253ACD-2FE9-49DE-B717-83B9B086A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40A4E-1B91-4E37-9ECA-FD137801F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316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C030F8-2267-4F84-B69B-DA9523CAA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CC1A87-222C-4ABA-A367-D2245B477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FC1561-6F89-4B84-8AF4-8810BBBE2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E34A9-62EA-40B0-B0BE-15E9E9AD518A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06DC9A-39B5-4D92-B6EB-8767A3CCA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78D35E-FC89-4B95-86E4-6DE8F767F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40A4E-1B91-4E37-9ECA-FD137801F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1207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EC02D5-B182-4CCF-887F-D84709615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129F3F-2F73-4AFE-8D2A-C40DDD598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1B30A2-D7CE-460C-AB58-94CEB06F8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E34A9-62EA-40B0-B0BE-15E9E9AD518A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28E155-A865-4491-9369-9D0C99AF3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BDAFAB-7904-4A2D-B526-99FA19E83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40A4E-1B91-4E37-9ECA-FD137801F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546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F92F1A-0C8A-4F0B-88EC-B19121123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5514E-BA72-43CF-BC14-21ECAB7842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7826FB6-90B7-4D54-9F17-DD9275BB62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F245D7-E013-4828-8294-7360DDEAD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E34A9-62EA-40B0-B0BE-15E9E9AD518A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2E2E10-95D8-44F5-927D-A23574169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86A0D6-1784-4AFD-AC91-356562E1A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40A4E-1B91-4E37-9ECA-FD137801F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791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843BE2-F9A7-4194-9DFB-F555EBBD6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F51E7E-FFC5-4ECC-BEBB-8E37124D1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2F780E-B9DD-4A2F-8D74-3DCEBCE07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E4ABA93-9ED9-4E2A-9443-3E40C8FFF4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43A37FC-ADAC-4E44-9127-204BC13037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FCAAAC4-87CD-41B2-AD6D-6656F886C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E34A9-62EA-40B0-B0BE-15E9E9AD518A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FB0441E-4E40-4EF6-9165-2F770683B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3345563-1862-4D5F-8439-933A748ED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40A4E-1B91-4E37-9ECA-FD137801F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2543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4F6B9D-8C84-4A92-BDCF-609610295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29ED8C0-0F4F-4EC0-B279-55ADE23AD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E34A9-62EA-40B0-B0BE-15E9E9AD518A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A29C084-B6A0-43D2-A5F5-AE81C9BF2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2C1112E-2E7E-4975-8A0F-6D0075E55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40A4E-1B91-4E37-9ECA-FD137801F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1197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5DDF577-90E9-404C-8029-6114DB0B7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E34A9-62EA-40B0-B0BE-15E9E9AD518A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0D8107C-6960-4465-A4A6-54F4574BE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C53669-2A71-4B94-8AA2-D68AE92E5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40A4E-1B91-4E37-9ECA-FD137801F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688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482157-5279-40FD-BF73-E8FF47571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8DF75E-E19E-4437-B45B-E2AB0BDFD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CCEAE3-A8E0-4B3E-B03B-6BF5D7BE3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65DD5A-E895-4FD2-9391-B0CC7889D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E34A9-62EA-40B0-B0BE-15E9E9AD518A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00D7EE-8463-4862-9B97-79E39A20E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BF5A47-F83B-4825-8955-D004DE640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40A4E-1B91-4E37-9ECA-FD137801F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8386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99F42E-9BF1-475B-B9A2-54A910906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882D98B-F838-4A39-9598-036EC2205B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CEC31D-CF9F-419C-8BDB-5C43A47671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4F6267-5443-45E6-BDDE-F9E1B6FA9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E34A9-62EA-40B0-B0BE-15E9E9AD518A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BDD1CD-6ECE-46EB-B501-2D2973EA8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3A8C78-4C20-4DE8-8385-F8B6881E5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40A4E-1B91-4E37-9ECA-FD137801F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972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3E07626-2C99-46FF-A00E-609C67D4F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E237C5-0E68-4F5E-B54E-A5CAAB560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B97E49-3867-49C9-9407-E708E80E3D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E34A9-62EA-40B0-B0BE-15E9E9AD518A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9FEF3A-1778-4C63-8DEA-D1316C559D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74024D-E461-45AF-8267-F97BC4C033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40A4E-1B91-4E37-9ECA-FD137801F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894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C6A21E-7484-485E-99F5-CC6DA7F988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프로젝트 개발 프로토타입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E52B1EC-F5BF-4B65-AAD7-D11DDA7E26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정태영</a:t>
            </a:r>
          </a:p>
        </p:txBody>
      </p:sp>
    </p:spTree>
    <p:extLst>
      <p:ext uri="{BB962C8B-B14F-4D97-AF65-F5344CB8AC3E}">
        <p14:creationId xmlns:p14="http://schemas.microsoft.com/office/powerpoint/2010/main" val="3726281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E4E6D1-8B48-4F79-B3F2-6BBB1BF55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홈</a:t>
            </a:r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BB3BD7BC-3D3A-4747-A3AF-584C4FB624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325563"/>
            <a:ext cx="5800164" cy="5532437"/>
          </a:xfrm>
        </p:spPr>
      </p:pic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A05F1823-BDCA-4507-9577-F70DE3C665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6006472"/>
              </p:ext>
            </p:extLst>
          </p:nvPr>
        </p:nvGraphicFramePr>
        <p:xfrm>
          <a:off x="5800165" y="0"/>
          <a:ext cx="6391836" cy="6857998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3012054954"/>
                    </a:ext>
                  </a:extLst>
                </a:gridCol>
                <a:gridCol w="4410636">
                  <a:extLst>
                    <a:ext uri="{9D8B030D-6E8A-4147-A177-3AD203B41FA5}">
                      <a16:colId xmlns:a16="http://schemas.microsoft.com/office/drawing/2014/main" val="2604745155"/>
                    </a:ext>
                  </a:extLst>
                </a:gridCol>
              </a:tblGrid>
              <a:tr h="3926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4092648"/>
                  </a:ext>
                </a:extLst>
              </a:tr>
              <a:tr h="2117749">
                <a:tc gridSpan="2">
                  <a:txBody>
                    <a:bodyPr/>
                    <a:lstStyle/>
                    <a:p>
                      <a:pPr marL="342900" indent="-342900" algn="l" latinLnBrk="1">
                        <a:buFont typeface="+mj-lt"/>
                        <a:buAutoNum type="arabicPeriod"/>
                      </a:pPr>
                      <a:r>
                        <a:rPr lang="ko-KR" altLang="en-US" dirty="0" err="1"/>
                        <a:t>상단바</a:t>
                      </a:r>
                      <a:endParaRPr lang="en-US" altLang="ko-KR" dirty="0"/>
                    </a:p>
                    <a:p>
                      <a:pPr marL="342900" indent="-342900" algn="l" latinLnBrk="1">
                        <a:buFont typeface="+mj-lt"/>
                        <a:buAutoNum type="arabicPeriod"/>
                      </a:pPr>
                      <a:r>
                        <a:rPr lang="ko-KR" altLang="en-US" dirty="0"/>
                        <a:t>메인 컨텐츠</a:t>
                      </a:r>
                      <a:endParaRPr lang="en-US" altLang="ko-KR" dirty="0"/>
                    </a:p>
                    <a:p>
                      <a:pPr marL="342900" indent="-342900" algn="l" latinLnBrk="1">
                        <a:buFont typeface="+mj-lt"/>
                        <a:buAutoNum type="arabicPeriod"/>
                      </a:pPr>
                      <a:r>
                        <a:rPr lang="ko-KR" altLang="en-US" dirty="0"/>
                        <a:t>접속상태 버튼</a:t>
                      </a:r>
                      <a:endParaRPr lang="en-US" altLang="ko-KR" dirty="0"/>
                    </a:p>
                    <a:p>
                      <a:pPr marL="342900" indent="-342900" algn="l" latinLnBrk="1">
                        <a:buFont typeface="+mj-lt"/>
                        <a:buAutoNum type="arabicPeriod"/>
                      </a:pPr>
                      <a:r>
                        <a:rPr lang="ko-KR" altLang="en-US" dirty="0"/>
                        <a:t>회원가입 버튼</a:t>
                      </a:r>
                      <a:endParaRPr lang="en-US" altLang="ko-KR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24763"/>
                  </a:ext>
                </a:extLst>
              </a:tr>
              <a:tr h="3926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세부기능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946187"/>
                  </a:ext>
                </a:extLst>
              </a:tr>
              <a:tr h="1040373">
                <a:tc>
                  <a:txBody>
                    <a:bodyPr/>
                    <a:lstStyle/>
                    <a:p>
                      <a:pPr marL="0" indent="0" algn="l" latinLnBrk="1">
                        <a:buFont typeface="+mj-lt"/>
                        <a:buNone/>
                      </a:pPr>
                      <a:r>
                        <a:rPr lang="en-US" altLang="ko-KR" dirty="0"/>
                        <a:t>1. </a:t>
                      </a:r>
                      <a:r>
                        <a:rPr lang="ko-KR" altLang="en-US" dirty="0" err="1"/>
                        <a:t>상단바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dirty="0"/>
                        <a:t>홈 버튼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글 쓰기 및 목록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회원탈퇴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비밀번호 변경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로그인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및 로그아웃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2883633"/>
                  </a:ext>
                </a:extLst>
              </a:tr>
              <a:tr h="971532">
                <a:tc>
                  <a:txBody>
                    <a:bodyPr/>
                    <a:lstStyle/>
                    <a:p>
                      <a:pPr marL="0" indent="0" algn="l" latinLnBrk="1">
                        <a:buFont typeface="+mj-lt"/>
                        <a:buNone/>
                      </a:pPr>
                      <a:r>
                        <a:rPr lang="en-US" altLang="ko-KR" dirty="0"/>
                        <a:t>2. </a:t>
                      </a:r>
                      <a:r>
                        <a:rPr lang="ko-KR" altLang="en-US" dirty="0"/>
                        <a:t>메인 컨텐츠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dirty="0"/>
                        <a:t>인사말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접속상태 버튼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회원가입 버튼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8549648"/>
                  </a:ext>
                </a:extLst>
              </a:tr>
              <a:tr h="971532">
                <a:tc>
                  <a:txBody>
                    <a:bodyPr/>
                    <a:lstStyle/>
                    <a:p>
                      <a:pPr marL="0" indent="0" algn="l" latinLnBrk="1">
                        <a:buFont typeface="+mj-lt"/>
                        <a:buNone/>
                      </a:pPr>
                      <a:r>
                        <a:rPr lang="en-US" altLang="ko-KR" dirty="0"/>
                        <a:t>3. </a:t>
                      </a:r>
                      <a:r>
                        <a:rPr lang="ko-KR" altLang="en-US" dirty="0"/>
                        <a:t>접속상태 버튼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dirty="0"/>
                        <a:t>접속 중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자리 비움 등의 상태 변경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0405678"/>
                  </a:ext>
                </a:extLst>
              </a:tr>
              <a:tr h="971532">
                <a:tc>
                  <a:txBody>
                    <a:bodyPr/>
                    <a:lstStyle/>
                    <a:p>
                      <a:pPr marL="0" indent="0" algn="l" latinLnBrk="1">
                        <a:buFont typeface="+mj-lt"/>
                        <a:buNone/>
                      </a:pPr>
                      <a:r>
                        <a:rPr lang="en-US" altLang="ko-KR" dirty="0"/>
                        <a:t>4. </a:t>
                      </a:r>
                      <a:r>
                        <a:rPr lang="ko-KR" altLang="en-US" dirty="0"/>
                        <a:t>회원가입 버튼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dirty="0"/>
                        <a:t>회원가입 창으로 이동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3219061"/>
                  </a:ext>
                </a:extLst>
              </a:tr>
            </a:tbl>
          </a:graphicData>
        </a:graphic>
      </p:graphicFrame>
      <p:sp>
        <p:nvSpPr>
          <p:cNvPr id="8" name="말풍선: 타원형 7">
            <a:extLst>
              <a:ext uri="{FF2B5EF4-FFF2-40B4-BE49-F238E27FC236}">
                <a16:creationId xmlns:a16="http://schemas.microsoft.com/office/drawing/2014/main" id="{E1982375-30DE-450D-A831-7F5DE5C385C2}"/>
              </a:ext>
            </a:extLst>
          </p:cNvPr>
          <p:cNvSpPr/>
          <p:nvPr/>
        </p:nvSpPr>
        <p:spPr>
          <a:xfrm>
            <a:off x="2931461" y="1410352"/>
            <a:ext cx="645458" cy="541525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말풍선: 타원형 8">
            <a:extLst>
              <a:ext uri="{FF2B5EF4-FFF2-40B4-BE49-F238E27FC236}">
                <a16:creationId xmlns:a16="http://schemas.microsoft.com/office/drawing/2014/main" id="{5A74DBCA-B7A1-4A02-BF99-45A7DF59F4B3}"/>
              </a:ext>
            </a:extLst>
          </p:cNvPr>
          <p:cNvSpPr/>
          <p:nvPr/>
        </p:nvSpPr>
        <p:spPr>
          <a:xfrm>
            <a:off x="3236260" y="2578192"/>
            <a:ext cx="645458" cy="541525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0" name="말풍선: 타원형 9">
            <a:extLst>
              <a:ext uri="{FF2B5EF4-FFF2-40B4-BE49-F238E27FC236}">
                <a16:creationId xmlns:a16="http://schemas.microsoft.com/office/drawing/2014/main" id="{D2C55E68-0FBC-4985-A53D-9293F374D2FA}"/>
              </a:ext>
            </a:extLst>
          </p:cNvPr>
          <p:cNvSpPr/>
          <p:nvPr/>
        </p:nvSpPr>
        <p:spPr>
          <a:xfrm>
            <a:off x="1281953" y="3267260"/>
            <a:ext cx="645458" cy="541525"/>
          </a:xfrm>
          <a:prstGeom prst="wedgeEllipseCallout">
            <a:avLst>
              <a:gd name="adj1" fmla="val -50000"/>
              <a:gd name="adj2" fmla="val 6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1" name="말풍선: 타원형 10">
            <a:extLst>
              <a:ext uri="{FF2B5EF4-FFF2-40B4-BE49-F238E27FC236}">
                <a16:creationId xmlns:a16="http://schemas.microsoft.com/office/drawing/2014/main" id="{F805DBD2-CE08-4CC2-AE40-05B2B0D9BF50}"/>
              </a:ext>
            </a:extLst>
          </p:cNvPr>
          <p:cNvSpPr/>
          <p:nvPr/>
        </p:nvSpPr>
        <p:spPr>
          <a:xfrm>
            <a:off x="1281953" y="4107888"/>
            <a:ext cx="645458" cy="541525"/>
          </a:xfrm>
          <a:prstGeom prst="wedgeEllipseCallout">
            <a:avLst>
              <a:gd name="adj1" fmla="val -38889"/>
              <a:gd name="adj2" fmla="val 6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4562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내용 개체 틀 11" descr="텍스트이(가) 표시된 사진&#10;&#10;자동 생성된 설명">
            <a:extLst>
              <a:ext uri="{FF2B5EF4-FFF2-40B4-BE49-F238E27FC236}">
                <a16:creationId xmlns:a16="http://schemas.microsoft.com/office/drawing/2014/main" id="{BD5A819C-3105-4837-B36D-3F8887A4BA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" y="1325563"/>
            <a:ext cx="5794772" cy="5433825"/>
          </a:xfr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3E4E6D1-8B48-4F79-B3F2-6BBB1BF55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회원가입</a:t>
            </a:r>
            <a:r>
              <a:rPr lang="en-US" altLang="ko-KR" dirty="0"/>
              <a:t> </a:t>
            </a:r>
            <a:endParaRPr lang="ko-KR" altLang="en-US" dirty="0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A05F1823-BDCA-4507-9577-F70DE3C665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770609"/>
              </p:ext>
            </p:extLst>
          </p:nvPr>
        </p:nvGraphicFramePr>
        <p:xfrm>
          <a:off x="5800165" y="2"/>
          <a:ext cx="6391836" cy="6857997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2043953">
                  <a:extLst>
                    <a:ext uri="{9D8B030D-6E8A-4147-A177-3AD203B41FA5}">
                      <a16:colId xmlns:a16="http://schemas.microsoft.com/office/drawing/2014/main" val="3012054954"/>
                    </a:ext>
                  </a:extLst>
                </a:gridCol>
                <a:gridCol w="4347883">
                  <a:extLst>
                    <a:ext uri="{9D8B030D-6E8A-4147-A177-3AD203B41FA5}">
                      <a16:colId xmlns:a16="http://schemas.microsoft.com/office/drawing/2014/main" val="2604745155"/>
                    </a:ext>
                  </a:extLst>
                </a:gridCol>
              </a:tblGrid>
              <a:tr h="37256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4092648"/>
                  </a:ext>
                </a:extLst>
              </a:tr>
              <a:tr h="2049123">
                <a:tc gridSpan="2">
                  <a:txBody>
                    <a:bodyPr/>
                    <a:lstStyle/>
                    <a:p>
                      <a:pPr marL="342900" indent="-342900" algn="l" latinLnBrk="1">
                        <a:buFont typeface="+mj-lt"/>
                        <a:buAutoNum type="arabicPeriod"/>
                      </a:pPr>
                      <a:r>
                        <a:rPr lang="ko-KR" altLang="en-US" dirty="0" err="1"/>
                        <a:t>상단바</a:t>
                      </a:r>
                      <a:endParaRPr lang="en-US" altLang="ko-KR" dirty="0"/>
                    </a:p>
                    <a:p>
                      <a:pPr marL="342900" indent="-342900" algn="l" latinLnBrk="1">
                        <a:buFont typeface="+mj-lt"/>
                        <a:buAutoNum type="arabicPeriod"/>
                      </a:pPr>
                      <a:r>
                        <a:rPr lang="ko-KR" altLang="en-US" dirty="0"/>
                        <a:t>아이디 입력 칸</a:t>
                      </a:r>
                      <a:endParaRPr lang="en-US" altLang="ko-KR" dirty="0"/>
                    </a:p>
                    <a:p>
                      <a:pPr marL="342900" indent="-342900" algn="l" latinLnBrk="1">
                        <a:buFont typeface="+mj-lt"/>
                        <a:buAutoNum type="arabicPeriod"/>
                      </a:pPr>
                      <a:r>
                        <a:rPr lang="ko-KR" altLang="en-US" dirty="0"/>
                        <a:t>이름 입력 칸</a:t>
                      </a:r>
                      <a:endParaRPr lang="en-US" altLang="ko-KR" dirty="0"/>
                    </a:p>
                    <a:p>
                      <a:pPr marL="342900" indent="-342900" algn="l" latinLnBrk="1">
                        <a:buFont typeface="+mj-lt"/>
                        <a:buAutoNum type="arabicPeriod"/>
                      </a:pPr>
                      <a:r>
                        <a:rPr lang="ko-KR" altLang="en-US" dirty="0"/>
                        <a:t>암호 입력 칸</a:t>
                      </a:r>
                      <a:endParaRPr lang="en-US" altLang="ko-KR" dirty="0"/>
                    </a:p>
                    <a:p>
                      <a:pPr marL="342900" indent="-342900" algn="l" latinLnBrk="1">
                        <a:buFont typeface="+mj-lt"/>
                        <a:buAutoNum type="arabicPeriod"/>
                      </a:pPr>
                      <a:r>
                        <a:rPr lang="ko-KR" altLang="en-US" dirty="0"/>
                        <a:t>암호 확인 칸</a:t>
                      </a:r>
                      <a:endParaRPr lang="en-US" altLang="ko-KR" dirty="0"/>
                    </a:p>
                    <a:p>
                      <a:pPr marL="342900" indent="-342900" algn="l" latinLnBrk="1">
                        <a:buFont typeface="+mj-lt"/>
                        <a:buAutoNum type="arabicPeriod"/>
                      </a:pPr>
                      <a:r>
                        <a:rPr lang="ko-KR" altLang="en-US" dirty="0"/>
                        <a:t>회원가입 버튼</a:t>
                      </a:r>
                      <a:endParaRPr lang="en-US" altLang="ko-KR" dirty="0"/>
                    </a:p>
                    <a:p>
                      <a:pPr marL="342900" indent="-342900" algn="l" latinLnBrk="1">
                        <a:buFont typeface="+mj-lt"/>
                        <a:buAutoNum type="arabicPeriod"/>
                      </a:pPr>
                      <a:r>
                        <a:rPr lang="ko-KR" altLang="en-US" dirty="0"/>
                        <a:t>입력 실패 메시지</a:t>
                      </a:r>
                      <a:endParaRPr lang="en-US" altLang="ko-KR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24763"/>
                  </a:ext>
                </a:extLst>
              </a:tr>
              <a:tr h="37256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세부기능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946187"/>
                  </a:ext>
                </a:extLst>
              </a:tr>
              <a:tr h="651994">
                <a:tc>
                  <a:txBody>
                    <a:bodyPr/>
                    <a:lstStyle/>
                    <a:p>
                      <a:pPr marL="0" indent="0" algn="l" latinLnBrk="1">
                        <a:buFont typeface="+mj-lt"/>
                        <a:buNone/>
                      </a:pPr>
                      <a:r>
                        <a:rPr lang="en-US" altLang="ko-KR" dirty="0"/>
                        <a:t>1. </a:t>
                      </a:r>
                      <a:r>
                        <a:rPr lang="ko-KR" altLang="en-US" dirty="0" err="1"/>
                        <a:t>상단바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dirty="0"/>
                        <a:t>홈 버튼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글 쓰기 및 목록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회원탈퇴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비밀번호 변경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로그인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및 로그아웃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2883633"/>
                  </a:ext>
                </a:extLst>
              </a:tr>
              <a:tr h="568624">
                <a:tc>
                  <a:txBody>
                    <a:bodyPr/>
                    <a:lstStyle/>
                    <a:p>
                      <a:pPr marL="0" indent="0" algn="l" latinLnBrk="1">
                        <a:buFont typeface="+mj-lt"/>
                        <a:buNone/>
                      </a:pPr>
                      <a:r>
                        <a:rPr lang="en-US" altLang="ko-KR" dirty="0"/>
                        <a:t>2. </a:t>
                      </a:r>
                      <a:r>
                        <a:rPr lang="ko-KR" altLang="en-US" dirty="0"/>
                        <a:t>아이디 입력 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dirty="0"/>
                        <a:t>가입 시 사용할 아이디 입력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8549648"/>
                  </a:ext>
                </a:extLst>
              </a:tr>
              <a:tr h="5686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altLang="ko-KR" dirty="0"/>
                        <a:t>3. </a:t>
                      </a:r>
                      <a:r>
                        <a:rPr lang="ko-KR" altLang="en-US" dirty="0"/>
                        <a:t>이름 입력 칸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dirty="0"/>
                        <a:t>가입 시 사용할 이름 입력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0405678"/>
                  </a:ext>
                </a:extLst>
              </a:tr>
              <a:tr h="568624">
                <a:tc>
                  <a:txBody>
                    <a:bodyPr/>
                    <a:lstStyle/>
                    <a:p>
                      <a:pPr marL="0" indent="0" algn="l" latinLnBrk="1">
                        <a:buFont typeface="+mj-lt"/>
                        <a:buNone/>
                      </a:pPr>
                      <a:r>
                        <a:rPr lang="en-US" altLang="ko-KR" dirty="0"/>
                        <a:t>4. </a:t>
                      </a:r>
                      <a:r>
                        <a:rPr lang="ko-KR" altLang="en-US" dirty="0"/>
                        <a:t>암호 입력 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dirty="0"/>
                        <a:t>가입 시 사용할 암호 입력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3219061"/>
                  </a:ext>
                </a:extLst>
              </a:tr>
              <a:tr h="568624">
                <a:tc>
                  <a:txBody>
                    <a:bodyPr/>
                    <a:lstStyle/>
                    <a:p>
                      <a:pPr marL="0" indent="0" algn="l" latinLnBrk="1">
                        <a:buFont typeface="+mj-lt"/>
                        <a:buNone/>
                      </a:pPr>
                      <a:r>
                        <a:rPr lang="en-US" altLang="ko-KR" dirty="0"/>
                        <a:t>5. </a:t>
                      </a:r>
                      <a:r>
                        <a:rPr lang="ko-KR" altLang="en-US" dirty="0" err="1"/>
                        <a:t>암호확인칸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dirty="0"/>
                        <a:t>가입 시 사용할 암호 확인 차 재입력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8147401"/>
                  </a:ext>
                </a:extLst>
              </a:tr>
              <a:tr h="568624">
                <a:tc>
                  <a:txBody>
                    <a:bodyPr/>
                    <a:lstStyle/>
                    <a:p>
                      <a:pPr marL="0" indent="0" algn="l" latinLnBrk="1">
                        <a:buFont typeface="+mj-lt"/>
                        <a:buNone/>
                      </a:pPr>
                      <a:r>
                        <a:rPr lang="en-US" altLang="ko-KR" dirty="0"/>
                        <a:t>6. </a:t>
                      </a:r>
                      <a:r>
                        <a:rPr lang="ko-KR" altLang="en-US" dirty="0"/>
                        <a:t>회원가입 버튼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dirty="0"/>
                        <a:t>버튼을 눌러서 회원가입 완료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356292"/>
                  </a:ext>
                </a:extLst>
              </a:tr>
              <a:tr h="568624">
                <a:tc>
                  <a:txBody>
                    <a:bodyPr/>
                    <a:lstStyle/>
                    <a:p>
                      <a:pPr marL="0" indent="0" algn="l" latinLnBrk="1">
                        <a:buFont typeface="+mj-lt"/>
                        <a:buNone/>
                      </a:pPr>
                      <a:r>
                        <a:rPr lang="en-US" altLang="ko-KR" dirty="0"/>
                        <a:t>7. </a:t>
                      </a:r>
                      <a:r>
                        <a:rPr lang="ko-KR" altLang="en-US" dirty="0"/>
                        <a:t>입력실패메시지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dirty="0"/>
                        <a:t>미 입력 또는 잘못 입력 시 경고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9752216"/>
                  </a:ext>
                </a:extLst>
              </a:tr>
            </a:tbl>
          </a:graphicData>
        </a:graphic>
      </p:graphicFrame>
      <p:sp>
        <p:nvSpPr>
          <p:cNvPr id="8" name="말풍선: 타원형 7">
            <a:extLst>
              <a:ext uri="{FF2B5EF4-FFF2-40B4-BE49-F238E27FC236}">
                <a16:creationId xmlns:a16="http://schemas.microsoft.com/office/drawing/2014/main" id="{E1982375-30DE-450D-A831-7F5DE5C385C2}"/>
              </a:ext>
            </a:extLst>
          </p:cNvPr>
          <p:cNvSpPr/>
          <p:nvPr/>
        </p:nvSpPr>
        <p:spPr>
          <a:xfrm>
            <a:off x="3065927" y="1522050"/>
            <a:ext cx="645458" cy="541525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말풍선: 타원형 8">
            <a:extLst>
              <a:ext uri="{FF2B5EF4-FFF2-40B4-BE49-F238E27FC236}">
                <a16:creationId xmlns:a16="http://schemas.microsoft.com/office/drawing/2014/main" id="{5A74DBCA-B7A1-4A02-BF99-45A7DF59F4B3}"/>
              </a:ext>
            </a:extLst>
          </p:cNvPr>
          <p:cNvSpPr/>
          <p:nvPr/>
        </p:nvSpPr>
        <p:spPr>
          <a:xfrm>
            <a:off x="3541061" y="2356884"/>
            <a:ext cx="645458" cy="541525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0" name="말풍선: 타원형 9">
            <a:extLst>
              <a:ext uri="{FF2B5EF4-FFF2-40B4-BE49-F238E27FC236}">
                <a16:creationId xmlns:a16="http://schemas.microsoft.com/office/drawing/2014/main" id="{D2C55E68-0FBC-4985-A53D-9293F374D2FA}"/>
              </a:ext>
            </a:extLst>
          </p:cNvPr>
          <p:cNvSpPr/>
          <p:nvPr/>
        </p:nvSpPr>
        <p:spPr>
          <a:xfrm>
            <a:off x="3863790" y="3115239"/>
            <a:ext cx="645458" cy="541525"/>
          </a:xfrm>
          <a:prstGeom prst="wedgeEllipseCallout">
            <a:avLst>
              <a:gd name="adj1" fmla="val -50000"/>
              <a:gd name="adj2" fmla="val 6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1" name="말풍선: 타원형 10">
            <a:extLst>
              <a:ext uri="{FF2B5EF4-FFF2-40B4-BE49-F238E27FC236}">
                <a16:creationId xmlns:a16="http://schemas.microsoft.com/office/drawing/2014/main" id="{F805DBD2-CE08-4CC2-AE40-05B2B0D9BF50}"/>
              </a:ext>
            </a:extLst>
          </p:cNvPr>
          <p:cNvSpPr/>
          <p:nvPr/>
        </p:nvSpPr>
        <p:spPr>
          <a:xfrm>
            <a:off x="3863790" y="3821018"/>
            <a:ext cx="645458" cy="541525"/>
          </a:xfrm>
          <a:prstGeom prst="wedgeEllipseCallout">
            <a:avLst>
              <a:gd name="adj1" fmla="val -38889"/>
              <a:gd name="adj2" fmla="val 6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3" name="말풍선: 타원형 12">
            <a:extLst>
              <a:ext uri="{FF2B5EF4-FFF2-40B4-BE49-F238E27FC236}">
                <a16:creationId xmlns:a16="http://schemas.microsoft.com/office/drawing/2014/main" id="{7DB3B64C-059A-4C91-85F0-A16F953362FF}"/>
              </a:ext>
            </a:extLst>
          </p:cNvPr>
          <p:cNvSpPr/>
          <p:nvPr/>
        </p:nvSpPr>
        <p:spPr>
          <a:xfrm>
            <a:off x="3863790" y="4632108"/>
            <a:ext cx="645458" cy="541525"/>
          </a:xfrm>
          <a:prstGeom prst="wedgeEllipseCallout">
            <a:avLst>
              <a:gd name="adj1" fmla="val -38889"/>
              <a:gd name="adj2" fmla="val 6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4" name="말풍선: 타원형 13">
            <a:extLst>
              <a:ext uri="{FF2B5EF4-FFF2-40B4-BE49-F238E27FC236}">
                <a16:creationId xmlns:a16="http://schemas.microsoft.com/office/drawing/2014/main" id="{623F40CC-A35C-4DCA-B8D8-96FCE8A80F6B}"/>
              </a:ext>
            </a:extLst>
          </p:cNvPr>
          <p:cNvSpPr/>
          <p:nvPr/>
        </p:nvSpPr>
        <p:spPr>
          <a:xfrm>
            <a:off x="2257321" y="5760952"/>
            <a:ext cx="645458" cy="541525"/>
          </a:xfrm>
          <a:prstGeom prst="wedgeEllipseCallout">
            <a:avLst>
              <a:gd name="adj1" fmla="val -59722"/>
              <a:gd name="adj2" fmla="val -451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5" name="말풍선: 타원형 14">
            <a:extLst>
              <a:ext uri="{FF2B5EF4-FFF2-40B4-BE49-F238E27FC236}">
                <a16:creationId xmlns:a16="http://schemas.microsoft.com/office/drawing/2014/main" id="{79985B51-A194-47ED-AACD-77BD1307B44E}"/>
              </a:ext>
            </a:extLst>
          </p:cNvPr>
          <p:cNvSpPr/>
          <p:nvPr/>
        </p:nvSpPr>
        <p:spPr>
          <a:xfrm>
            <a:off x="1123285" y="2437310"/>
            <a:ext cx="645458" cy="541525"/>
          </a:xfrm>
          <a:prstGeom prst="wedgeEllipseCallout">
            <a:avLst>
              <a:gd name="adj1" fmla="val 65278"/>
              <a:gd name="adj2" fmla="val 873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659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175C35FF-793E-426C-9628-8881CCDC7C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0677"/>
            <a:ext cx="5800165" cy="554732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3E4E6D1-8B48-4F79-B3F2-6BBB1BF55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4886"/>
            <a:ext cx="10515600" cy="1325563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로그인 </a:t>
            </a: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A05F1823-BDCA-4507-9577-F70DE3C665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557154"/>
              </p:ext>
            </p:extLst>
          </p:nvPr>
        </p:nvGraphicFramePr>
        <p:xfrm>
          <a:off x="5800165" y="2"/>
          <a:ext cx="6391836" cy="6857998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2043953">
                  <a:extLst>
                    <a:ext uri="{9D8B030D-6E8A-4147-A177-3AD203B41FA5}">
                      <a16:colId xmlns:a16="http://schemas.microsoft.com/office/drawing/2014/main" val="3012054954"/>
                    </a:ext>
                  </a:extLst>
                </a:gridCol>
                <a:gridCol w="4347883">
                  <a:extLst>
                    <a:ext uri="{9D8B030D-6E8A-4147-A177-3AD203B41FA5}">
                      <a16:colId xmlns:a16="http://schemas.microsoft.com/office/drawing/2014/main" val="2604745155"/>
                    </a:ext>
                  </a:extLst>
                </a:gridCol>
              </a:tblGrid>
              <a:tr h="44663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4092648"/>
                  </a:ext>
                </a:extLst>
              </a:tr>
              <a:tr h="2456476">
                <a:tc gridSpan="2">
                  <a:txBody>
                    <a:bodyPr/>
                    <a:lstStyle/>
                    <a:p>
                      <a:pPr marL="342900" indent="-342900" algn="l" latinLnBrk="1">
                        <a:buFont typeface="+mj-lt"/>
                        <a:buAutoNum type="arabicPeriod"/>
                      </a:pPr>
                      <a:r>
                        <a:rPr lang="ko-KR" altLang="en-US" dirty="0" err="1"/>
                        <a:t>상단바</a:t>
                      </a:r>
                      <a:endParaRPr lang="en-US" altLang="ko-KR" dirty="0"/>
                    </a:p>
                    <a:p>
                      <a:pPr marL="342900" indent="-342900" algn="l" latinLnBrk="1">
                        <a:buFont typeface="+mj-lt"/>
                        <a:buAutoNum type="arabicPeriod"/>
                      </a:pPr>
                      <a:r>
                        <a:rPr lang="ko-KR" altLang="en-US" dirty="0"/>
                        <a:t>아이디 입력 칸</a:t>
                      </a:r>
                      <a:endParaRPr lang="en-US" altLang="ko-KR" dirty="0"/>
                    </a:p>
                    <a:p>
                      <a:pPr marL="342900" indent="-342900" algn="l" latinLnBrk="1">
                        <a:buFont typeface="+mj-lt"/>
                        <a:buAutoNum type="arabicPeriod"/>
                      </a:pPr>
                      <a:r>
                        <a:rPr lang="ko-KR" altLang="en-US" dirty="0"/>
                        <a:t>암호 입력 칸</a:t>
                      </a:r>
                      <a:endParaRPr lang="en-US" altLang="ko-KR" dirty="0"/>
                    </a:p>
                    <a:p>
                      <a:pPr marL="342900" indent="-342900" algn="l" latinLnBrk="1">
                        <a:buFont typeface="+mj-lt"/>
                        <a:buAutoNum type="arabicPeriod"/>
                      </a:pPr>
                      <a:r>
                        <a:rPr lang="ko-KR" altLang="en-US" dirty="0"/>
                        <a:t>로그인 버튼</a:t>
                      </a:r>
                      <a:endParaRPr lang="en-US" altLang="ko-KR" dirty="0"/>
                    </a:p>
                    <a:p>
                      <a:pPr marL="342900" indent="-342900" algn="l" latinLnBrk="1">
                        <a:buFont typeface="+mj-lt"/>
                        <a:buAutoNum type="arabicPeriod"/>
                      </a:pPr>
                      <a:r>
                        <a:rPr lang="ko-KR" altLang="en-US" dirty="0"/>
                        <a:t>회원가입 버튼</a:t>
                      </a:r>
                      <a:endParaRPr lang="en-US" altLang="ko-KR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24763"/>
                  </a:ext>
                </a:extLst>
              </a:tr>
              <a:tr h="44663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세부기능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946187"/>
                  </a:ext>
                </a:extLst>
              </a:tr>
              <a:tr h="781606">
                <a:tc>
                  <a:txBody>
                    <a:bodyPr/>
                    <a:lstStyle/>
                    <a:p>
                      <a:pPr marL="0" indent="0" algn="l" latinLnBrk="1">
                        <a:buFont typeface="+mj-lt"/>
                        <a:buNone/>
                      </a:pPr>
                      <a:r>
                        <a:rPr lang="en-US" altLang="ko-KR" dirty="0"/>
                        <a:t>1. </a:t>
                      </a:r>
                      <a:r>
                        <a:rPr lang="ko-KR" altLang="en-US" dirty="0" err="1"/>
                        <a:t>상단바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dirty="0"/>
                        <a:t>홈 버튼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글 쓰기 및 목록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회원탈퇴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비밀번호 변경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로그인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및 로그아웃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2883633"/>
                  </a:ext>
                </a:extLst>
              </a:tr>
              <a:tr h="681663">
                <a:tc>
                  <a:txBody>
                    <a:bodyPr/>
                    <a:lstStyle/>
                    <a:p>
                      <a:pPr marL="0" indent="0" algn="l" latinLnBrk="1">
                        <a:buFont typeface="+mj-lt"/>
                        <a:buNone/>
                      </a:pPr>
                      <a:r>
                        <a:rPr lang="en-US" altLang="ko-KR" dirty="0"/>
                        <a:t>2. </a:t>
                      </a:r>
                      <a:r>
                        <a:rPr lang="ko-KR" altLang="en-US" dirty="0"/>
                        <a:t>아이디 입력 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dirty="0"/>
                        <a:t>회원가입한 아이디 입력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8549648"/>
                  </a:ext>
                </a:extLst>
              </a:tr>
              <a:tr h="6816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altLang="ko-KR" dirty="0"/>
                        <a:t>3. </a:t>
                      </a:r>
                      <a:r>
                        <a:rPr lang="ko-KR" altLang="en-US" dirty="0"/>
                        <a:t>암호 입력 칸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dirty="0"/>
                        <a:t>회원가입한 암호 입력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0405678"/>
                  </a:ext>
                </a:extLst>
              </a:tr>
              <a:tr h="681663">
                <a:tc>
                  <a:txBody>
                    <a:bodyPr/>
                    <a:lstStyle/>
                    <a:p>
                      <a:pPr marL="0" indent="0" algn="l" latinLnBrk="1">
                        <a:buFont typeface="+mj-lt"/>
                        <a:buNone/>
                      </a:pPr>
                      <a:r>
                        <a:rPr lang="en-US" altLang="ko-KR" dirty="0"/>
                        <a:t>4. </a:t>
                      </a:r>
                      <a:r>
                        <a:rPr lang="ko-KR" altLang="en-US" dirty="0"/>
                        <a:t>로그인 버튼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dirty="0"/>
                        <a:t>로그인 실행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3219061"/>
                  </a:ext>
                </a:extLst>
              </a:tr>
              <a:tr h="681663">
                <a:tc>
                  <a:txBody>
                    <a:bodyPr/>
                    <a:lstStyle/>
                    <a:p>
                      <a:pPr marL="0" indent="0" algn="l" latinLnBrk="1">
                        <a:buFont typeface="+mj-lt"/>
                        <a:buNone/>
                      </a:pPr>
                      <a:r>
                        <a:rPr lang="en-US" altLang="ko-KR" dirty="0"/>
                        <a:t>5. </a:t>
                      </a:r>
                      <a:r>
                        <a:rPr lang="ko-KR" altLang="en-US" dirty="0"/>
                        <a:t>회원가입 버튼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dirty="0"/>
                        <a:t>회원가입 실행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8147401"/>
                  </a:ext>
                </a:extLst>
              </a:tr>
            </a:tbl>
          </a:graphicData>
        </a:graphic>
      </p:graphicFrame>
      <p:sp>
        <p:nvSpPr>
          <p:cNvPr id="8" name="말풍선: 타원형 7">
            <a:extLst>
              <a:ext uri="{FF2B5EF4-FFF2-40B4-BE49-F238E27FC236}">
                <a16:creationId xmlns:a16="http://schemas.microsoft.com/office/drawing/2014/main" id="{E1982375-30DE-450D-A831-7F5DE5C385C2}"/>
              </a:ext>
            </a:extLst>
          </p:cNvPr>
          <p:cNvSpPr/>
          <p:nvPr/>
        </p:nvSpPr>
        <p:spPr>
          <a:xfrm>
            <a:off x="3134960" y="1410250"/>
            <a:ext cx="645458" cy="541525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말풍선: 타원형 8">
            <a:extLst>
              <a:ext uri="{FF2B5EF4-FFF2-40B4-BE49-F238E27FC236}">
                <a16:creationId xmlns:a16="http://schemas.microsoft.com/office/drawing/2014/main" id="{5A74DBCA-B7A1-4A02-BF99-45A7DF59F4B3}"/>
              </a:ext>
            </a:extLst>
          </p:cNvPr>
          <p:cNvSpPr/>
          <p:nvPr/>
        </p:nvSpPr>
        <p:spPr>
          <a:xfrm>
            <a:off x="2406130" y="2159105"/>
            <a:ext cx="645458" cy="541525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0" name="말풍선: 타원형 9">
            <a:extLst>
              <a:ext uri="{FF2B5EF4-FFF2-40B4-BE49-F238E27FC236}">
                <a16:creationId xmlns:a16="http://schemas.microsoft.com/office/drawing/2014/main" id="{D2C55E68-0FBC-4985-A53D-9293F374D2FA}"/>
              </a:ext>
            </a:extLst>
          </p:cNvPr>
          <p:cNvSpPr/>
          <p:nvPr/>
        </p:nvSpPr>
        <p:spPr>
          <a:xfrm>
            <a:off x="2577354" y="2735813"/>
            <a:ext cx="645458" cy="541525"/>
          </a:xfrm>
          <a:prstGeom prst="wedgeEllipseCallout">
            <a:avLst>
              <a:gd name="adj1" fmla="val -50000"/>
              <a:gd name="adj2" fmla="val 6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1" name="말풍선: 타원형 10">
            <a:extLst>
              <a:ext uri="{FF2B5EF4-FFF2-40B4-BE49-F238E27FC236}">
                <a16:creationId xmlns:a16="http://schemas.microsoft.com/office/drawing/2014/main" id="{F805DBD2-CE08-4CC2-AE40-05B2B0D9BF50}"/>
              </a:ext>
            </a:extLst>
          </p:cNvPr>
          <p:cNvSpPr/>
          <p:nvPr/>
        </p:nvSpPr>
        <p:spPr>
          <a:xfrm>
            <a:off x="2406130" y="3494703"/>
            <a:ext cx="645458" cy="541525"/>
          </a:xfrm>
          <a:prstGeom prst="wedgeEllipseCallout">
            <a:avLst>
              <a:gd name="adj1" fmla="val -76389"/>
              <a:gd name="adj2" fmla="val 12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3" name="말풍선: 타원형 12">
            <a:extLst>
              <a:ext uri="{FF2B5EF4-FFF2-40B4-BE49-F238E27FC236}">
                <a16:creationId xmlns:a16="http://schemas.microsoft.com/office/drawing/2014/main" id="{7DB3B64C-059A-4C91-85F0-A16F953362FF}"/>
              </a:ext>
            </a:extLst>
          </p:cNvPr>
          <p:cNvSpPr/>
          <p:nvPr/>
        </p:nvSpPr>
        <p:spPr>
          <a:xfrm>
            <a:off x="2406130" y="4220198"/>
            <a:ext cx="645458" cy="541525"/>
          </a:xfrm>
          <a:prstGeom prst="wedgeEllipseCallout">
            <a:avLst>
              <a:gd name="adj1" fmla="val -76389"/>
              <a:gd name="adj2" fmla="val -252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6744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82CF1E0-FBA0-4BD6-B369-E69AFCC14F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0677"/>
            <a:ext cx="5800165" cy="554732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3E4E6D1-8B48-4F79-B3F2-6BBB1BF55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4886"/>
            <a:ext cx="10515600" cy="1325563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회원 탈퇴</a:t>
            </a: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A05F1823-BDCA-4507-9577-F70DE3C665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923044"/>
              </p:ext>
            </p:extLst>
          </p:nvPr>
        </p:nvGraphicFramePr>
        <p:xfrm>
          <a:off x="5800165" y="2"/>
          <a:ext cx="6391836" cy="6857996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2043953">
                  <a:extLst>
                    <a:ext uri="{9D8B030D-6E8A-4147-A177-3AD203B41FA5}">
                      <a16:colId xmlns:a16="http://schemas.microsoft.com/office/drawing/2014/main" val="3012054954"/>
                    </a:ext>
                  </a:extLst>
                </a:gridCol>
                <a:gridCol w="4347883">
                  <a:extLst>
                    <a:ext uri="{9D8B030D-6E8A-4147-A177-3AD203B41FA5}">
                      <a16:colId xmlns:a16="http://schemas.microsoft.com/office/drawing/2014/main" val="2604745155"/>
                    </a:ext>
                  </a:extLst>
                </a:gridCol>
              </a:tblGrid>
              <a:tr h="49592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4092648"/>
                  </a:ext>
                </a:extLst>
              </a:tr>
              <a:tr h="2727589">
                <a:tc gridSpan="2">
                  <a:txBody>
                    <a:bodyPr/>
                    <a:lstStyle/>
                    <a:p>
                      <a:pPr marL="342900" indent="-342900" algn="l" latinLnBrk="1">
                        <a:buFont typeface="+mj-lt"/>
                        <a:buAutoNum type="arabicPeriod"/>
                      </a:pPr>
                      <a:r>
                        <a:rPr lang="ko-KR" altLang="en-US" dirty="0" err="1"/>
                        <a:t>상단바</a:t>
                      </a:r>
                      <a:endParaRPr lang="en-US" altLang="ko-KR" dirty="0"/>
                    </a:p>
                    <a:p>
                      <a:pPr marL="342900" indent="-342900" algn="l" latinLnBrk="1">
                        <a:buFont typeface="+mj-lt"/>
                        <a:buAutoNum type="arabicPeriod"/>
                      </a:pPr>
                      <a:r>
                        <a:rPr lang="ko-KR" altLang="en-US" dirty="0"/>
                        <a:t>암호 입력 칸</a:t>
                      </a:r>
                      <a:endParaRPr lang="en-US" altLang="ko-KR" dirty="0"/>
                    </a:p>
                    <a:p>
                      <a:pPr marL="342900" indent="-342900" algn="l" latinLnBrk="1">
                        <a:buFont typeface="+mj-lt"/>
                        <a:buAutoNum type="arabicPeriod"/>
                      </a:pPr>
                      <a:r>
                        <a:rPr lang="ko-KR" altLang="en-US" dirty="0"/>
                        <a:t>입력 실패 메시지</a:t>
                      </a:r>
                      <a:endParaRPr lang="en-US" altLang="ko-KR" dirty="0"/>
                    </a:p>
                    <a:p>
                      <a:pPr marL="342900" indent="-342900" algn="l" latinLnBrk="1">
                        <a:buFont typeface="+mj-lt"/>
                        <a:buAutoNum type="arabicPeriod"/>
                      </a:pPr>
                      <a:r>
                        <a:rPr lang="ko-KR" altLang="en-US" dirty="0"/>
                        <a:t>회원 탈퇴 버튼</a:t>
                      </a:r>
                      <a:endParaRPr lang="en-US" altLang="ko-KR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24763"/>
                  </a:ext>
                </a:extLst>
              </a:tr>
              <a:tr h="49592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세부기능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946187"/>
                  </a:ext>
                </a:extLst>
              </a:tr>
              <a:tr h="867869">
                <a:tc>
                  <a:txBody>
                    <a:bodyPr/>
                    <a:lstStyle/>
                    <a:p>
                      <a:pPr marL="0" indent="0" algn="l" latinLnBrk="1">
                        <a:buFont typeface="+mj-lt"/>
                        <a:buNone/>
                      </a:pPr>
                      <a:r>
                        <a:rPr lang="en-US" altLang="ko-KR" dirty="0"/>
                        <a:t>1. </a:t>
                      </a:r>
                      <a:r>
                        <a:rPr lang="ko-KR" altLang="en-US" dirty="0" err="1"/>
                        <a:t>상단바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dirty="0"/>
                        <a:t>홈 버튼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글 쓰기 및 목록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회원탈퇴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비밀번호 변경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로그인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및 로그아웃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2883633"/>
                  </a:ext>
                </a:extLst>
              </a:tr>
              <a:tr h="756896">
                <a:tc>
                  <a:txBody>
                    <a:bodyPr/>
                    <a:lstStyle/>
                    <a:p>
                      <a:pPr marL="0" indent="0" algn="l" latinLnBrk="1">
                        <a:buFont typeface="+mj-lt"/>
                        <a:buNone/>
                      </a:pPr>
                      <a:r>
                        <a:rPr lang="en-US" altLang="ko-KR" dirty="0"/>
                        <a:t>2. </a:t>
                      </a:r>
                      <a:r>
                        <a:rPr lang="ko-KR" altLang="en-US" dirty="0"/>
                        <a:t>암호 입력 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dirty="0"/>
                        <a:t>회원가입한 암호 입력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8549648"/>
                  </a:ext>
                </a:extLst>
              </a:tr>
              <a:tr h="7568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altLang="ko-KR" dirty="0"/>
                        <a:t>3. </a:t>
                      </a:r>
                      <a:r>
                        <a:rPr lang="ko-KR" altLang="en-US" dirty="0"/>
                        <a:t>입력실패메시지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dirty="0"/>
                        <a:t>미 입력 또는 잘못 입력 시 경고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0405678"/>
                  </a:ext>
                </a:extLst>
              </a:tr>
              <a:tr h="756896">
                <a:tc>
                  <a:txBody>
                    <a:bodyPr/>
                    <a:lstStyle/>
                    <a:p>
                      <a:pPr marL="0" indent="0" algn="l" latinLnBrk="1">
                        <a:buFont typeface="+mj-lt"/>
                        <a:buNone/>
                      </a:pPr>
                      <a:r>
                        <a:rPr lang="en-US" altLang="ko-KR" dirty="0"/>
                        <a:t>4. </a:t>
                      </a:r>
                      <a:r>
                        <a:rPr lang="ko-KR" altLang="en-US" dirty="0"/>
                        <a:t>회원 탈퇴 버튼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dirty="0"/>
                        <a:t>회원 탈퇴 실행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3219061"/>
                  </a:ext>
                </a:extLst>
              </a:tr>
            </a:tbl>
          </a:graphicData>
        </a:graphic>
      </p:graphicFrame>
      <p:sp>
        <p:nvSpPr>
          <p:cNvPr id="8" name="말풍선: 타원형 7">
            <a:extLst>
              <a:ext uri="{FF2B5EF4-FFF2-40B4-BE49-F238E27FC236}">
                <a16:creationId xmlns:a16="http://schemas.microsoft.com/office/drawing/2014/main" id="{E1982375-30DE-450D-A831-7F5DE5C385C2}"/>
              </a:ext>
            </a:extLst>
          </p:cNvPr>
          <p:cNvSpPr/>
          <p:nvPr/>
        </p:nvSpPr>
        <p:spPr>
          <a:xfrm>
            <a:off x="3134960" y="1410250"/>
            <a:ext cx="645458" cy="541525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말풍선: 타원형 8">
            <a:extLst>
              <a:ext uri="{FF2B5EF4-FFF2-40B4-BE49-F238E27FC236}">
                <a16:creationId xmlns:a16="http://schemas.microsoft.com/office/drawing/2014/main" id="{5A74DBCA-B7A1-4A02-BF99-45A7DF59F4B3}"/>
              </a:ext>
            </a:extLst>
          </p:cNvPr>
          <p:cNvSpPr/>
          <p:nvPr/>
        </p:nvSpPr>
        <p:spPr>
          <a:xfrm>
            <a:off x="3222812" y="2223912"/>
            <a:ext cx="645458" cy="541525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0" name="말풍선: 타원형 9">
            <a:extLst>
              <a:ext uri="{FF2B5EF4-FFF2-40B4-BE49-F238E27FC236}">
                <a16:creationId xmlns:a16="http://schemas.microsoft.com/office/drawing/2014/main" id="{D2C55E68-0FBC-4985-A53D-9293F374D2FA}"/>
              </a:ext>
            </a:extLst>
          </p:cNvPr>
          <p:cNvSpPr/>
          <p:nvPr/>
        </p:nvSpPr>
        <p:spPr>
          <a:xfrm>
            <a:off x="2598871" y="3023335"/>
            <a:ext cx="645458" cy="541525"/>
          </a:xfrm>
          <a:prstGeom prst="wedgeEllipseCallout">
            <a:avLst>
              <a:gd name="adj1" fmla="val -62500"/>
              <a:gd name="adj2" fmla="val 161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1" name="말풍선: 타원형 10">
            <a:extLst>
              <a:ext uri="{FF2B5EF4-FFF2-40B4-BE49-F238E27FC236}">
                <a16:creationId xmlns:a16="http://schemas.microsoft.com/office/drawing/2014/main" id="{F805DBD2-CE08-4CC2-AE40-05B2B0D9BF50}"/>
              </a:ext>
            </a:extLst>
          </p:cNvPr>
          <p:cNvSpPr/>
          <p:nvPr/>
        </p:nvSpPr>
        <p:spPr>
          <a:xfrm>
            <a:off x="2155119" y="3700892"/>
            <a:ext cx="645458" cy="541525"/>
          </a:xfrm>
          <a:prstGeom prst="wedgeEllipseCallout">
            <a:avLst>
              <a:gd name="adj1" fmla="val -61111"/>
              <a:gd name="adj2" fmla="val -268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7288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D7D1E9A8-5A3B-42A4-8059-051EA51F09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310677"/>
            <a:ext cx="5800165" cy="554732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3E4E6D1-8B48-4F79-B3F2-6BBB1BF55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4886"/>
            <a:ext cx="10515600" cy="1325563"/>
          </a:xfrm>
        </p:spPr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게시글 목록 </a:t>
            </a: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A05F1823-BDCA-4507-9577-F70DE3C665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757944"/>
              </p:ext>
            </p:extLst>
          </p:nvPr>
        </p:nvGraphicFramePr>
        <p:xfrm>
          <a:off x="5800165" y="2"/>
          <a:ext cx="6391836" cy="68580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2043953">
                  <a:extLst>
                    <a:ext uri="{9D8B030D-6E8A-4147-A177-3AD203B41FA5}">
                      <a16:colId xmlns:a16="http://schemas.microsoft.com/office/drawing/2014/main" val="3012054954"/>
                    </a:ext>
                  </a:extLst>
                </a:gridCol>
                <a:gridCol w="4347883">
                  <a:extLst>
                    <a:ext uri="{9D8B030D-6E8A-4147-A177-3AD203B41FA5}">
                      <a16:colId xmlns:a16="http://schemas.microsoft.com/office/drawing/2014/main" val="2604745155"/>
                    </a:ext>
                  </a:extLst>
                </a:gridCol>
              </a:tblGrid>
              <a:tr h="39923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4092648"/>
                  </a:ext>
                </a:extLst>
              </a:tr>
              <a:tr h="2635241">
                <a:tc gridSpan="2">
                  <a:txBody>
                    <a:bodyPr/>
                    <a:lstStyle/>
                    <a:p>
                      <a:pPr marL="342900" indent="-342900" algn="l" latinLnBrk="1">
                        <a:buFont typeface="+mj-lt"/>
                        <a:buAutoNum type="arabicPeriod"/>
                      </a:pPr>
                      <a:r>
                        <a:rPr lang="ko-KR" altLang="en-US" dirty="0" err="1"/>
                        <a:t>상단바</a:t>
                      </a:r>
                      <a:endParaRPr lang="en-US" altLang="ko-KR" dirty="0"/>
                    </a:p>
                    <a:p>
                      <a:pPr marL="342900" indent="-342900" algn="l" latinLnBrk="1">
                        <a:buFont typeface="+mj-lt"/>
                        <a:buAutoNum type="arabicPeriod"/>
                      </a:pPr>
                      <a:r>
                        <a:rPr lang="ko-KR" altLang="en-US" dirty="0"/>
                        <a:t>게시글 리스트</a:t>
                      </a:r>
                      <a:endParaRPr lang="en-US" altLang="ko-KR" dirty="0"/>
                    </a:p>
                    <a:p>
                      <a:pPr marL="342900" indent="-342900" algn="l" latinLnBrk="1">
                        <a:buFont typeface="+mj-lt"/>
                        <a:buAutoNum type="arabicPeriod"/>
                      </a:pPr>
                      <a:r>
                        <a:rPr lang="en-US" altLang="ko-KR" dirty="0"/>
                        <a:t>pagination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24763"/>
                  </a:ext>
                </a:extLst>
              </a:tr>
              <a:tr h="39923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세부기능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946187"/>
                  </a:ext>
                </a:extLst>
              </a:tr>
              <a:tr h="1247801">
                <a:tc>
                  <a:txBody>
                    <a:bodyPr/>
                    <a:lstStyle/>
                    <a:p>
                      <a:pPr marL="0" indent="0" algn="l" latinLnBrk="1">
                        <a:buFont typeface="+mj-lt"/>
                        <a:buNone/>
                      </a:pPr>
                      <a:r>
                        <a:rPr lang="en-US" altLang="ko-KR" dirty="0"/>
                        <a:t>1. </a:t>
                      </a:r>
                      <a:r>
                        <a:rPr lang="ko-KR" altLang="en-US" dirty="0" err="1"/>
                        <a:t>상단바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dirty="0"/>
                        <a:t>홈 버튼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글 쓰기 및 목록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회원탈퇴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비밀번호 변경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로그인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및 로그아웃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2883633"/>
                  </a:ext>
                </a:extLst>
              </a:tr>
              <a:tr h="1088247">
                <a:tc>
                  <a:txBody>
                    <a:bodyPr/>
                    <a:lstStyle/>
                    <a:p>
                      <a:pPr marL="0" indent="0" algn="l" latinLnBrk="1">
                        <a:buFont typeface="+mj-lt"/>
                        <a:buNone/>
                      </a:pPr>
                      <a:r>
                        <a:rPr lang="en-US" altLang="ko-KR" dirty="0"/>
                        <a:t>2. </a:t>
                      </a:r>
                      <a:r>
                        <a:rPr lang="ko-KR" altLang="en-US" dirty="0"/>
                        <a:t>게시글 리스트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dirty="0"/>
                        <a:t>게시글 번호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제목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조회수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작성자 표시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8549648"/>
                  </a:ext>
                </a:extLst>
              </a:tr>
              <a:tr h="10882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altLang="ko-KR" dirty="0"/>
                        <a:t>3. pagination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dirty="0"/>
                        <a:t>페이지 번호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 이전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및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다음 목록으로 이동하는 버튼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0405678"/>
                  </a:ext>
                </a:extLst>
              </a:tr>
            </a:tbl>
          </a:graphicData>
        </a:graphic>
      </p:graphicFrame>
      <p:sp>
        <p:nvSpPr>
          <p:cNvPr id="8" name="말풍선: 타원형 7">
            <a:extLst>
              <a:ext uri="{FF2B5EF4-FFF2-40B4-BE49-F238E27FC236}">
                <a16:creationId xmlns:a16="http://schemas.microsoft.com/office/drawing/2014/main" id="{E1982375-30DE-450D-A831-7F5DE5C385C2}"/>
              </a:ext>
            </a:extLst>
          </p:cNvPr>
          <p:cNvSpPr/>
          <p:nvPr/>
        </p:nvSpPr>
        <p:spPr>
          <a:xfrm>
            <a:off x="3134960" y="1410250"/>
            <a:ext cx="645458" cy="541525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말풍선: 타원형 8">
            <a:extLst>
              <a:ext uri="{FF2B5EF4-FFF2-40B4-BE49-F238E27FC236}">
                <a16:creationId xmlns:a16="http://schemas.microsoft.com/office/drawing/2014/main" id="{5A74DBCA-B7A1-4A02-BF99-45A7DF59F4B3}"/>
              </a:ext>
            </a:extLst>
          </p:cNvPr>
          <p:cNvSpPr/>
          <p:nvPr/>
        </p:nvSpPr>
        <p:spPr>
          <a:xfrm>
            <a:off x="2728859" y="2010318"/>
            <a:ext cx="645458" cy="541525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0" name="말풍선: 타원형 9">
            <a:extLst>
              <a:ext uri="{FF2B5EF4-FFF2-40B4-BE49-F238E27FC236}">
                <a16:creationId xmlns:a16="http://schemas.microsoft.com/office/drawing/2014/main" id="{D2C55E68-0FBC-4985-A53D-9293F374D2FA}"/>
              </a:ext>
            </a:extLst>
          </p:cNvPr>
          <p:cNvSpPr/>
          <p:nvPr/>
        </p:nvSpPr>
        <p:spPr>
          <a:xfrm>
            <a:off x="2083401" y="3092534"/>
            <a:ext cx="645458" cy="541525"/>
          </a:xfrm>
          <a:prstGeom prst="wedgeEllipseCallout">
            <a:avLst>
              <a:gd name="adj1" fmla="val -66667"/>
              <a:gd name="adj2" fmla="val -566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9993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57B55D7-AA58-46F0-A9E5-7921684529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0677"/>
            <a:ext cx="5800165" cy="554732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3E4E6D1-8B48-4F79-B3F2-6BBB1BF55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4886"/>
            <a:ext cx="10515600" cy="1325563"/>
          </a:xfrm>
        </p:spPr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게시글 등록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A05F1823-BDCA-4507-9577-F70DE3C665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0575189"/>
              </p:ext>
            </p:extLst>
          </p:nvPr>
        </p:nvGraphicFramePr>
        <p:xfrm>
          <a:off x="5800165" y="2"/>
          <a:ext cx="6391836" cy="6857998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2043953">
                  <a:extLst>
                    <a:ext uri="{9D8B030D-6E8A-4147-A177-3AD203B41FA5}">
                      <a16:colId xmlns:a16="http://schemas.microsoft.com/office/drawing/2014/main" val="3012054954"/>
                    </a:ext>
                  </a:extLst>
                </a:gridCol>
                <a:gridCol w="4347883">
                  <a:extLst>
                    <a:ext uri="{9D8B030D-6E8A-4147-A177-3AD203B41FA5}">
                      <a16:colId xmlns:a16="http://schemas.microsoft.com/office/drawing/2014/main" val="2604745155"/>
                    </a:ext>
                  </a:extLst>
                </a:gridCol>
              </a:tblGrid>
              <a:tr h="44663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4092648"/>
                  </a:ext>
                </a:extLst>
              </a:tr>
              <a:tr h="2456476">
                <a:tc gridSpan="2">
                  <a:txBody>
                    <a:bodyPr/>
                    <a:lstStyle/>
                    <a:p>
                      <a:pPr marL="342900" indent="-342900" algn="l" latinLnBrk="1">
                        <a:buFont typeface="+mj-lt"/>
                        <a:buAutoNum type="arabicPeriod"/>
                      </a:pPr>
                      <a:r>
                        <a:rPr lang="ko-KR" altLang="en-US" dirty="0" err="1"/>
                        <a:t>상단바</a:t>
                      </a:r>
                      <a:endParaRPr lang="en-US" altLang="ko-KR" dirty="0"/>
                    </a:p>
                    <a:p>
                      <a:pPr marL="342900" indent="-342900" algn="l" latinLnBrk="1">
                        <a:buFont typeface="+mj-lt"/>
                        <a:buAutoNum type="arabicPeriod"/>
                      </a:pPr>
                      <a:r>
                        <a:rPr lang="ko-KR" altLang="en-US" dirty="0"/>
                        <a:t>글 제목 입력 칸</a:t>
                      </a:r>
                      <a:endParaRPr lang="en-US" altLang="ko-KR" dirty="0"/>
                    </a:p>
                    <a:p>
                      <a:pPr marL="342900" indent="-342900" algn="l" latinLnBrk="1">
                        <a:buFont typeface="+mj-lt"/>
                        <a:buAutoNum type="arabicPeriod"/>
                      </a:pPr>
                      <a:r>
                        <a:rPr lang="ko-KR" altLang="en-US" dirty="0"/>
                        <a:t>입력 실패 메시지</a:t>
                      </a:r>
                      <a:endParaRPr lang="en-US" altLang="ko-KR" dirty="0"/>
                    </a:p>
                    <a:p>
                      <a:pPr marL="342900" indent="-342900" algn="l" latinLnBrk="1">
                        <a:buFont typeface="+mj-lt"/>
                        <a:buAutoNum type="arabicPeriod"/>
                      </a:pPr>
                      <a:r>
                        <a:rPr lang="ko-KR" altLang="en-US" dirty="0"/>
                        <a:t>글 내용 입력 칸</a:t>
                      </a:r>
                      <a:endParaRPr lang="en-US" altLang="ko-KR" dirty="0"/>
                    </a:p>
                    <a:p>
                      <a:pPr marL="342900" indent="-342900" algn="l" latinLnBrk="1">
                        <a:buFont typeface="+mj-lt"/>
                        <a:buAutoNum type="arabicPeriod"/>
                      </a:pPr>
                      <a:r>
                        <a:rPr lang="ko-KR" altLang="en-US" dirty="0"/>
                        <a:t>글 등록 버튼</a:t>
                      </a:r>
                      <a:endParaRPr lang="en-US" altLang="ko-KR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24763"/>
                  </a:ext>
                </a:extLst>
              </a:tr>
              <a:tr h="44663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세부기능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946187"/>
                  </a:ext>
                </a:extLst>
              </a:tr>
              <a:tr h="781606">
                <a:tc>
                  <a:txBody>
                    <a:bodyPr/>
                    <a:lstStyle/>
                    <a:p>
                      <a:pPr marL="0" indent="0" algn="l" latinLnBrk="1">
                        <a:buFont typeface="+mj-lt"/>
                        <a:buNone/>
                      </a:pPr>
                      <a:r>
                        <a:rPr lang="en-US" altLang="ko-KR" dirty="0"/>
                        <a:t>1. </a:t>
                      </a:r>
                      <a:r>
                        <a:rPr lang="ko-KR" altLang="en-US" dirty="0" err="1"/>
                        <a:t>상단바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dirty="0"/>
                        <a:t>홈 버튼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글 쓰기 및 목록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회원탈퇴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비밀번호 변경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로그인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및 로그아웃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2883633"/>
                  </a:ext>
                </a:extLst>
              </a:tr>
              <a:tr h="6816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altLang="ko-KR" dirty="0"/>
                        <a:t>2. </a:t>
                      </a:r>
                      <a:r>
                        <a:rPr lang="ko-KR" altLang="en-US" dirty="0" err="1"/>
                        <a:t>글제목</a:t>
                      </a:r>
                      <a:r>
                        <a:rPr lang="ko-KR" altLang="en-US" dirty="0"/>
                        <a:t> 입력 칸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dirty="0"/>
                        <a:t>작성할 글의 제목 입력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8549648"/>
                  </a:ext>
                </a:extLst>
              </a:tr>
              <a:tr h="6816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altLang="ko-KR" dirty="0"/>
                        <a:t>3. </a:t>
                      </a:r>
                      <a:r>
                        <a:rPr lang="ko-KR" altLang="en-US" dirty="0"/>
                        <a:t>입력실패메시지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dirty="0"/>
                        <a:t>제목 미 입력 시 경고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0405678"/>
                  </a:ext>
                </a:extLst>
              </a:tr>
              <a:tr h="681663">
                <a:tc>
                  <a:txBody>
                    <a:bodyPr/>
                    <a:lstStyle/>
                    <a:p>
                      <a:pPr marL="0" indent="0" algn="l" latinLnBrk="1">
                        <a:buFont typeface="+mj-lt"/>
                        <a:buNone/>
                      </a:pPr>
                      <a:r>
                        <a:rPr lang="en-US" altLang="ko-KR" dirty="0"/>
                        <a:t>4. </a:t>
                      </a:r>
                      <a:r>
                        <a:rPr lang="ko-KR" altLang="en-US" dirty="0" err="1"/>
                        <a:t>글내용</a:t>
                      </a:r>
                      <a:r>
                        <a:rPr lang="ko-KR" altLang="en-US" dirty="0"/>
                        <a:t> 입력 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dirty="0"/>
                        <a:t>작성할 글의 내용 입력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3219061"/>
                  </a:ext>
                </a:extLst>
              </a:tr>
              <a:tr h="681663">
                <a:tc>
                  <a:txBody>
                    <a:bodyPr/>
                    <a:lstStyle/>
                    <a:p>
                      <a:pPr marL="0" indent="0" algn="l" latinLnBrk="1">
                        <a:buFont typeface="+mj-lt"/>
                        <a:buNone/>
                      </a:pPr>
                      <a:r>
                        <a:rPr lang="en-US" altLang="ko-KR" dirty="0"/>
                        <a:t>5. </a:t>
                      </a:r>
                      <a:r>
                        <a:rPr lang="ko-KR" altLang="en-US" dirty="0"/>
                        <a:t>글 등록 버튼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dirty="0"/>
                        <a:t>게시글 등록 실행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8147401"/>
                  </a:ext>
                </a:extLst>
              </a:tr>
            </a:tbl>
          </a:graphicData>
        </a:graphic>
      </p:graphicFrame>
      <p:sp>
        <p:nvSpPr>
          <p:cNvPr id="8" name="말풍선: 타원형 7">
            <a:extLst>
              <a:ext uri="{FF2B5EF4-FFF2-40B4-BE49-F238E27FC236}">
                <a16:creationId xmlns:a16="http://schemas.microsoft.com/office/drawing/2014/main" id="{E1982375-30DE-450D-A831-7F5DE5C385C2}"/>
              </a:ext>
            </a:extLst>
          </p:cNvPr>
          <p:cNvSpPr/>
          <p:nvPr/>
        </p:nvSpPr>
        <p:spPr>
          <a:xfrm>
            <a:off x="3134960" y="1410250"/>
            <a:ext cx="645458" cy="541525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말풍선: 타원형 8">
            <a:extLst>
              <a:ext uri="{FF2B5EF4-FFF2-40B4-BE49-F238E27FC236}">
                <a16:creationId xmlns:a16="http://schemas.microsoft.com/office/drawing/2014/main" id="{5A74DBCA-B7A1-4A02-BF99-45A7DF59F4B3}"/>
              </a:ext>
            </a:extLst>
          </p:cNvPr>
          <p:cNvSpPr/>
          <p:nvPr/>
        </p:nvSpPr>
        <p:spPr>
          <a:xfrm>
            <a:off x="3222812" y="2288720"/>
            <a:ext cx="645458" cy="541525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0" name="말풍선: 타원형 9">
            <a:extLst>
              <a:ext uri="{FF2B5EF4-FFF2-40B4-BE49-F238E27FC236}">
                <a16:creationId xmlns:a16="http://schemas.microsoft.com/office/drawing/2014/main" id="{D2C55E68-0FBC-4985-A53D-9293F374D2FA}"/>
              </a:ext>
            </a:extLst>
          </p:cNvPr>
          <p:cNvSpPr/>
          <p:nvPr/>
        </p:nvSpPr>
        <p:spPr>
          <a:xfrm>
            <a:off x="1062318" y="2559482"/>
            <a:ext cx="645458" cy="541525"/>
          </a:xfrm>
          <a:prstGeom prst="wedgeEllipseCallout">
            <a:avLst>
              <a:gd name="adj1" fmla="val 72222"/>
              <a:gd name="adj2" fmla="val 691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1" name="말풍선: 타원형 10">
            <a:extLst>
              <a:ext uri="{FF2B5EF4-FFF2-40B4-BE49-F238E27FC236}">
                <a16:creationId xmlns:a16="http://schemas.microsoft.com/office/drawing/2014/main" id="{F805DBD2-CE08-4CC2-AE40-05B2B0D9BF50}"/>
              </a:ext>
            </a:extLst>
          </p:cNvPr>
          <p:cNvSpPr/>
          <p:nvPr/>
        </p:nvSpPr>
        <p:spPr>
          <a:xfrm>
            <a:off x="3979436" y="3158237"/>
            <a:ext cx="645458" cy="541525"/>
          </a:xfrm>
          <a:prstGeom prst="wedgeEllipseCallout">
            <a:avLst>
              <a:gd name="adj1" fmla="val -55555"/>
              <a:gd name="adj2" fmla="val 509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3" name="말풍선: 타원형 12">
            <a:extLst>
              <a:ext uri="{FF2B5EF4-FFF2-40B4-BE49-F238E27FC236}">
                <a16:creationId xmlns:a16="http://schemas.microsoft.com/office/drawing/2014/main" id="{7DB3B64C-059A-4C91-85F0-A16F953362FF}"/>
              </a:ext>
            </a:extLst>
          </p:cNvPr>
          <p:cNvSpPr/>
          <p:nvPr/>
        </p:nvSpPr>
        <p:spPr>
          <a:xfrm>
            <a:off x="2415095" y="5421469"/>
            <a:ext cx="645458" cy="541525"/>
          </a:xfrm>
          <a:prstGeom prst="wedgeEllipseCallout">
            <a:avLst>
              <a:gd name="adj1" fmla="val -76389"/>
              <a:gd name="adj2" fmla="val -252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5524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F8DB59BB-4469-4B86-B6A2-E079593D84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310677"/>
            <a:ext cx="5800165" cy="554732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3E4E6D1-8B48-4F79-B3F2-6BBB1BF55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4886"/>
            <a:ext cx="10515600" cy="1325563"/>
          </a:xfrm>
        </p:spPr>
        <p:txBody>
          <a:bodyPr/>
          <a:lstStyle/>
          <a:p>
            <a:r>
              <a:rPr lang="en-US" altLang="ko-KR" dirty="0"/>
              <a:t>7. </a:t>
            </a:r>
            <a:r>
              <a:rPr lang="ko-KR" altLang="en-US" dirty="0"/>
              <a:t>게시글 수정 </a:t>
            </a: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A05F1823-BDCA-4507-9577-F70DE3C665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967049"/>
              </p:ext>
            </p:extLst>
          </p:nvPr>
        </p:nvGraphicFramePr>
        <p:xfrm>
          <a:off x="5800165" y="2"/>
          <a:ext cx="6391836" cy="6857998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2043953">
                  <a:extLst>
                    <a:ext uri="{9D8B030D-6E8A-4147-A177-3AD203B41FA5}">
                      <a16:colId xmlns:a16="http://schemas.microsoft.com/office/drawing/2014/main" val="3012054954"/>
                    </a:ext>
                  </a:extLst>
                </a:gridCol>
                <a:gridCol w="4347883">
                  <a:extLst>
                    <a:ext uri="{9D8B030D-6E8A-4147-A177-3AD203B41FA5}">
                      <a16:colId xmlns:a16="http://schemas.microsoft.com/office/drawing/2014/main" val="2604745155"/>
                    </a:ext>
                  </a:extLst>
                </a:gridCol>
              </a:tblGrid>
              <a:tr h="44663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4092648"/>
                  </a:ext>
                </a:extLst>
              </a:tr>
              <a:tr h="2456476">
                <a:tc gridSpan="2">
                  <a:txBody>
                    <a:bodyPr/>
                    <a:lstStyle/>
                    <a:p>
                      <a:pPr marL="342900" indent="-342900" algn="l" latinLnBrk="1">
                        <a:buFont typeface="+mj-lt"/>
                        <a:buAutoNum type="arabicPeriod"/>
                      </a:pPr>
                      <a:r>
                        <a:rPr lang="ko-KR" altLang="en-US" dirty="0" err="1"/>
                        <a:t>상단바</a:t>
                      </a:r>
                      <a:endParaRPr lang="en-US" altLang="ko-KR" dirty="0"/>
                    </a:p>
                    <a:p>
                      <a:pPr marL="342900" indent="-342900" algn="l" latinLnBrk="1">
                        <a:buFont typeface="+mj-lt"/>
                        <a:buAutoNum type="arabicPeriod"/>
                      </a:pPr>
                      <a:r>
                        <a:rPr lang="ko-KR" altLang="en-US" dirty="0"/>
                        <a:t>글 번호</a:t>
                      </a:r>
                      <a:endParaRPr lang="en-US" altLang="ko-KR" dirty="0"/>
                    </a:p>
                    <a:p>
                      <a:pPr marL="342900" indent="-342900" algn="l" latinLnBrk="1">
                        <a:buFont typeface="+mj-lt"/>
                        <a:buAutoNum type="arabicPeriod"/>
                      </a:pPr>
                      <a:r>
                        <a:rPr lang="ko-KR" altLang="en-US" dirty="0"/>
                        <a:t>글 제목 입력 칸</a:t>
                      </a:r>
                      <a:endParaRPr lang="en-US" altLang="ko-KR" dirty="0"/>
                    </a:p>
                    <a:p>
                      <a:pPr marL="342900" indent="-342900" algn="l" latinLnBrk="1">
                        <a:buFont typeface="+mj-lt"/>
                        <a:buAutoNum type="arabicPeriod"/>
                      </a:pPr>
                      <a:r>
                        <a:rPr lang="ko-KR" altLang="en-US" dirty="0"/>
                        <a:t>글 내용 입력 칸</a:t>
                      </a:r>
                      <a:endParaRPr lang="en-US" altLang="ko-KR" dirty="0"/>
                    </a:p>
                    <a:p>
                      <a:pPr marL="342900" indent="-342900" algn="l" latinLnBrk="1">
                        <a:buFont typeface="+mj-lt"/>
                        <a:buAutoNum type="arabicPeriod"/>
                      </a:pPr>
                      <a:r>
                        <a:rPr lang="ko-KR" altLang="en-US" dirty="0"/>
                        <a:t>글 수정 버튼</a:t>
                      </a:r>
                      <a:endParaRPr lang="en-US" altLang="ko-KR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24763"/>
                  </a:ext>
                </a:extLst>
              </a:tr>
              <a:tr h="44663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세부기능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946187"/>
                  </a:ext>
                </a:extLst>
              </a:tr>
              <a:tr h="781606">
                <a:tc>
                  <a:txBody>
                    <a:bodyPr/>
                    <a:lstStyle/>
                    <a:p>
                      <a:pPr marL="0" indent="0" algn="l" latinLnBrk="1">
                        <a:buFont typeface="+mj-lt"/>
                        <a:buNone/>
                      </a:pPr>
                      <a:r>
                        <a:rPr lang="en-US" altLang="ko-KR" dirty="0"/>
                        <a:t>1. </a:t>
                      </a:r>
                      <a:r>
                        <a:rPr lang="ko-KR" altLang="en-US" dirty="0" err="1"/>
                        <a:t>상단바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dirty="0"/>
                        <a:t>홈 버튼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글 쓰기 및 목록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회원탈퇴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비밀번호 변경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로그인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및 로그아웃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2883633"/>
                  </a:ext>
                </a:extLst>
              </a:tr>
              <a:tr h="6816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altLang="ko-KR" dirty="0"/>
                        <a:t>2. </a:t>
                      </a:r>
                      <a:r>
                        <a:rPr lang="ko-KR" altLang="en-US" dirty="0"/>
                        <a:t>글 번호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dirty="0"/>
                        <a:t>수정할 글의 번호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8549648"/>
                  </a:ext>
                </a:extLst>
              </a:tr>
              <a:tr h="6816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altLang="ko-KR" dirty="0"/>
                        <a:t>3. </a:t>
                      </a:r>
                      <a:r>
                        <a:rPr lang="ko-KR" altLang="en-US" dirty="0" err="1"/>
                        <a:t>글제목</a:t>
                      </a:r>
                      <a:r>
                        <a:rPr lang="ko-KR" altLang="en-US" dirty="0"/>
                        <a:t> 입력 칸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dirty="0"/>
                        <a:t>글 제목 수정 입력 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0405678"/>
                  </a:ext>
                </a:extLst>
              </a:tr>
              <a:tr h="681663">
                <a:tc>
                  <a:txBody>
                    <a:bodyPr/>
                    <a:lstStyle/>
                    <a:p>
                      <a:pPr marL="0" indent="0" algn="l" latinLnBrk="1">
                        <a:buFont typeface="+mj-lt"/>
                        <a:buNone/>
                      </a:pPr>
                      <a:r>
                        <a:rPr lang="en-US" altLang="ko-KR" dirty="0"/>
                        <a:t>4. </a:t>
                      </a:r>
                      <a:r>
                        <a:rPr lang="ko-KR" altLang="en-US" dirty="0" err="1"/>
                        <a:t>글내용</a:t>
                      </a:r>
                      <a:r>
                        <a:rPr lang="ko-KR" altLang="en-US" dirty="0"/>
                        <a:t> 입력 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dirty="0"/>
                        <a:t>글 내용 수정 입력 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3219061"/>
                  </a:ext>
                </a:extLst>
              </a:tr>
              <a:tr h="681663">
                <a:tc>
                  <a:txBody>
                    <a:bodyPr/>
                    <a:lstStyle/>
                    <a:p>
                      <a:pPr marL="0" indent="0" algn="l" latinLnBrk="1">
                        <a:buFont typeface="+mj-lt"/>
                        <a:buNone/>
                      </a:pPr>
                      <a:r>
                        <a:rPr lang="en-US" altLang="ko-KR" dirty="0"/>
                        <a:t>5. </a:t>
                      </a:r>
                      <a:r>
                        <a:rPr lang="ko-KR" altLang="en-US" dirty="0"/>
                        <a:t>글 수정 버튼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dirty="0"/>
                        <a:t>글 수정 실행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8147401"/>
                  </a:ext>
                </a:extLst>
              </a:tr>
            </a:tbl>
          </a:graphicData>
        </a:graphic>
      </p:graphicFrame>
      <p:sp>
        <p:nvSpPr>
          <p:cNvPr id="8" name="말풍선: 타원형 7">
            <a:extLst>
              <a:ext uri="{FF2B5EF4-FFF2-40B4-BE49-F238E27FC236}">
                <a16:creationId xmlns:a16="http://schemas.microsoft.com/office/drawing/2014/main" id="{E1982375-30DE-450D-A831-7F5DE5C385C2}"/>
              </a:ext>
            </a:extLst>
          </p:cNvPr>
          <p:cNvSpPr/>
          <p:nvPr/>
        </p:nvSpPr>
        <p:spPr>
          <a:xfrm>
            <a:off x="3134960" y="1410250"/>
            <a:ext cx="645458" cy="541525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말풍선: 타원형 8">
            <a:extLst>
              <a:ext uri="{FF2B5EF4-FFF2-40B4-BE49-F238E27FC236}">
                <a16:creationId xmlns:a16="http://schemas.microsoft.com/office/drawing/2014/main" id="{5A74DBCA-B7A1-4A02-BF99-45A7DF59F4B3}"/>
              </a:ext>
            </a:extLst>
          </p:cNvPr>
          <p:cNvSpPr/>
          <p:nvPr/>
        </p:nvSpPr>
        <p:spPr>
          <a:xfrm>
            <a:off x="3222812" y="2288720"/>
            <a:ext cx="645458" cy="541525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0" name="말풍선: 타원형 9">
            <a:extLst>
              <a:ext uri="{FF2B5EF4-FFF2-40B4-BE49-F238E27FC236}">
                <a16:creationId xmlns:a16="http://schemas.microsoft.com/office/drawing/2014/main" id="{D2C55E68-0FBC-4985-A53D-9293F374D2FA}"/>
              </a:ext>
            </a:extLst>
          </p:cNvPr>
          <p:cNvSpPr/>
          <p:nvPr/>
        </p:nvSpPr>
        <p:spPr>
          <a:xfrm>
            <a:off x="1116106" y="2887474"/>
            <a:ext cx="645458" cy="541525"/>
          </a:xfrm>
          <a:prstGeom prst="wedgeEllipseCallout">
            <a:avLst>
              <a:gd name="adj1" fmla="val 72222"/>
              <a:gd name="adj2" fmla="val 691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1" name="말풍선: 타원형 10">
            <a:extLst>
              <a:ext uri="{FF2B5EF4-FFF2-40B4-BE49-F238E27FC236}">
                <a16:creationId xmlns:a16="http://schemas.microsoft.com/office/drawing/2014/main" id="{F805DBD2-CE08-4CC2-AE40-05B2B0D9BF50}"/>
              </a:ext>
            </a:extLst>
          </p:cNvPr>
          <p:cNvSpPr/>
          <p:nvPr/>
        </p:nvSpPr>
        <p:spPr>
          <a:xfrm>
            <a:off x="3961506" y="3846773"/>
            <a:ext cx="645458" cy="541525"/>
          </a:xfrm>
          <a:prstGeom prst="wedgeEllipseCallout">
            <a:avLst>
              <a:gd name="adj1" fmla="val -55555"/>
              <a:gd name="adj2" fmla="val 509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3" name="말풍선: 타원형 12">
            <a:extLst>
              <a:ext uri="{FF2B5EF4-FFF2-40B4-BE49-F238E27FC236}">
                <a16:creationId xmlns:a16="http://schemas.microsoft.com/office/drawing/2014/main" id="{7DB3B64C-059A-4C91-85F0-A16F953362FF}"/>
              </a:ext>
            </a:extLst>
          </p:cNvPr>
          <p:cNvSpPr/>
          <p:nvPr/>
        </p:nvSpPr>
        <p:spPr>
          <a:xfrm>
            <a:off x="2489502" y="5869704"/>
            <a:ext cx="645458" cy="541525"/>
          </a:xfrm>
          <a:prstGeom prst="wedgeEllipseCallout">
            <a:avLst>
              <a:gd name="adj1" fmla="val -76389"/>
              <a:gd name="adj2" fmla="val -252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4578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2B946518-5A80-4EC4-8526-D44DE1C8AE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5563"/>
            <a:ext cx="5794772" cy="553243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3E4E6D1-8B48-4F79-B3F2-6BBB1BF55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R" dirty="0"/>
              <a:t>8. </a:t>
            </a:r>
            <a:r>
              <a:rPr lang="ko-KR" altLang="en-US" dirty="0"/>
              <a:t>게시글 보기</a:t>
            </a:r>
            <a:r>
              <a:rPr lang="en-US" altLang="ko-KR" dirty="0"/>
              <a:t> </a:t>
            </a:r>
            <a:r>
              <a:rPr lang="ko-KR" altLang="en-US" dirty="0"/>
              <a:t>및 </a:t>
            </a:r>
            <a:br>
              <a:rPr lang="en-US" altLang="ko-KR" dirty="0"/>
            </a:br>
            <a:r>
              <a:rPr lang="en-US" altLang="ko-KR" dirty="0"/>
              <a:t>	</a:t>
            </a:r>
            <a:r>
              <a:rPr lang="ko-KR" altLang="en-US" dirty="0"/>
              <a:t>댓글 화면</a:t>
            </a:r>
            <a:r>
              <a:rPr lang="en-US" altLang="ko-KR" dirty="0"/>
              <a:t> </a:t>
            </a:r>
            <a:endParaRPr lang="ko-KR" altLang="en-US" dirty="0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A05F1823-BDCA-4507-9577-F70DE3C665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3874557"/>
              </p:ext>
            </p:extLst>
          </p:nvPr>
        </p:nvGraphicFramePr>
        <p:xfrm>
          <a:off x="5800165" y="2"/>
          <a:ext cx="6391836" cy="68580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2043953">
                  <a:extLst>
                    <a:ext uri="{9D8B030D-6E8A-4147-A177-3AD203B41FA5}">
                      <a16:colId xmlns:a16="http://schemas.microsoft.com/office/drawing/2014/main" val="3012054954"/>
                    </a:ext>
                  </a:extLst>
                </a:gridCol>
                <a:gridCol w="4347883">
                  <a:extLst>
                    <a:ext uri="{9D8B030D-6E8A-4147-A177-3AD203B41FA5}">
                      <a16:colId xmlns:a16="http://schemas.microsoft.com/office/drawing/2014/main" val="2604745155"/>
                    </a:ext>
                  </a:extLst>
                </a:gridCol>
              </a:tblGrid>
              <a:tr h="38093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4092648"/>
                  </a:ext>
                </a:extLst>
              </a:tr>
              <a:tr h="1713840">
                <a:tc gridSpan="2">
                  <a:txBody>
                    <a:bodyPr/>
                    <a:lstStyle/>
                    <a:p>
                      <a:pPr marL="342900" indent="-342900" algn="l" latinLnBrk="1">
                        <a:buFont typeface="+mj-lt"/>
                        <a:buAutoNum type="arabicPeriod"/>
                      </a:pPr>
                      <a:r>
                        <a:rPr lang="ko-KR" altLang="en-US" dirty="0"/>
                        <a:t>게시글 번호</a:t>
                      </a:r>
                      <a:endParaRPr lang="en-US" altLang="ko-KR" dirty="0"/>
                    </a:p>
                    <a:p>
                      <a:pPr marL="342900" indent="-342900" algn="l" latinLnBrk="1">
                        <a:buFont typeface="+mj-lt"/>
                        <a:buAutoNum type="arabicPeriod"/>
                      </a:pPr>
                      <a:r>
                        <a:rPr lang="ko-KR" altLang="en-US" dirty="0"/>
                        <a:t>게시글 제목 및 내용</a:t>
                      </a:r>
                      <a:endParaRPr lang="en-US" altLang="ko-KR" dirty="0"/>
                    </a:p>
                    <a:p>
                      <a:pPr marL="342900" indent="-342900" algn="l" latinLnBrk="1">
                        <a:buFont typeface="+mj-lt"/>
                        <a:buAutoNum type="arabicPeriod"/>
                      </a:pPr>
                      <a:r>
                        <a:rPr lang="ko-KR" altLang="en-US" dirty="0"/>
                        <a:t>글 목록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이동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글 수정 및 삭제 버튼</a:t>
                      </a:r>
                      <a:endParaRPr lang="en-US" altLang="ko-KR" dirty="0"/>
                    </a:p>
                    <a:p>
                      <a:pPr marL="342900" indent="-342900" algn="l" latinLnBrk="1">
                        <a:buFont typeface="+mj-lt"/>
                        <a:buAutoNum type="arabicPeriod"/>
                      </a:pPr>
                      <a:r>
                        <a:rPr lang="ko-KR" altLang="en-US" dirty="0"/>
                        <a:t>댓글 입력 칸</a:t>
                      </a:r>
                      <a:endParaRPr lang="en-US" altLang="ko-KR" dirty="0"/>
                    </a:p>
                    <a:p>
                      <a:pPr marL="342900" indent="-342900" algn="l" latinLnBrk="1">
                        <a:buFont typeface="+mj-lt"/>
                        <a:buAutoNum type="arabicPeriod"/>
                      </a:pPr>
                      <a:r>
                        <a:rPr lang="ko-KR" altLang="en-US" dirty="0"/>
                        <a:t>댓글 등록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수정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삭제 버튼</a:t>
                      </a:r>
                      <a:endParaRPr lang="en-US" altLang="ko-KR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24763"/>
                  </a:ext>
                </a:extLst>
              </a:tr>
              <a:tr h="38093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세부기능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946187"/>
                  </a:ext>
                </a:extLst>
              </a:tr>
              <a:tr h="9155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altLang="ko-KR" dirty="0"/>
                        <a:t>1. </a:t>
                      </a:r>
                      <a:r>
                        <a:rPr lang="ko-KR" altLang="en-US" dirty="0"/>
                        <a:t>게시글 번호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dirty="0"/>
                        <a:t>현재 보고 있는 글 번호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2883633"/>
                  </a:ext>
                </a:extLst>
              </a:tr>
              <a:tr h="7985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altLang="ko-KR" dirty="0"/>
                        <a:t>2. </a:t>
                      </a:r>
                      <a:r>
                        <a:rPr lang="ko-KR" altLang="en-US" dirty="0"/>
                        <a:t>게시글 제목 및 내용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dirty="0"/>
                        <a:t>현재 보고 있는 글의 제목 및 내용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8549648"/>
                  </a:ext>
                </a:extLst>
              </a:tr>
              <a:tr h="10711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altLang="ko-KR" dirty="0"/>
                        <a:t>3. </a:t>
                      </a:r>
                      <a:r>
                        <a:rPr lang="ko-KR" altLang="en-US" dirty="0"/>
                        <a:t>글 목록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이동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글 수정 및 삭제 버튼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dirty="0"/>
                        <a:t>글 목록 창으로 이동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현재 보고 있는 글 수정 및 삭제 창으로 이동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0405678"/>
                  </a:ext>
                </a:extLst>
              </a:tr>
              <a:tr h="7985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altLang="ko-KR" dirty="0"/>
                        <a:t>4. </a:t>
                      </a:r>
                      <a:r>
                        <a:rPr lang="ko-KR" altLang="en-US" dirty="0"/>
                        <a:t>댓글 입력 칸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dirty="0"/>
                        <a:t>현재 보고 있는 글의 댓글 입력 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3219061"/>
                  </a:ext>
                </a:extLst>
              </a:tr>
              <a:tr h="798516">
                <a:tc>
                  <a:txBody>
                    <a:bodyPr/>
                    <a:lstStyle/>
                    <a:p>
                      <a:pPr marL="0" indent="0" algn="l" latinLnBrk="1">
                        <a:buFont typeface="+mj-lt"/>
                        <a:buNone/>
                      </a:pPr>
                      <a:r>
                        <a:rPr lang="en-US" altLang="ko-KR" dirty="0"/>
                        <a:t>5. </a:t>
                      </a:r>
                      <a:r>
                        <a:rPr lang="ko-KR" altLang="en-US" dirty="0"/>
                        <a:t>댓글 등록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수정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삭제 버튼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dirty="0"/>
                        <a:t>현재 보고 있는 글의 댓글 등록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수정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/>
                        <a:t>삭제 실행 버튼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8147401"/>
                  </a:ext>
                </a:extLst>
              </a:tr>
            </a:tbl>
          </a:graphicData>
        </a:graphic>
      </p:graphicFrame>
      <p:sp>
        <p:nvSpPr>
          <p:cNvPr id="8" name="말풍선: 타원형 7">
            <a:extLst>
              <a:ext uri="{FF2B5EF4-FFF2-40B4-BE49-F238E27FC236}">
                <a16:creationId xmlns:a16="http://schemas.microsoft.com/office/drawing/2014/main" id="{E1982375-30DE-450D-A831-7F5DE5C385C2}"/>
              </a:ext>
            </a:extLst>
          </p:cNvPr>
          <p:cNvSpPr/>
          <p:nvPr/>
        </p:nvSpPr>
        <p:spPr>
          <a:xfrm>
            <a:off x="1626221" y="2259106"/>
            <a:ext cx="645458" cy="541525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말풍선: 타원형 8">
            <a:extLst>
              <a:ext uri="{FF2B5EF4-FFF2-40B4-BE49-F238E27FC236}">
                <a16:creationId xmlns:a16="http://schemas.microsoft.com/office/drawing/2014/main" id="{5A74DBCA-B7A1-4A02-BF99-45A7DF59F4B3}"/>
              </a:ext>
            </a:extLst>
          </p:cNvPr>
          <p:cNvSpPr/>
          <p:nvPr/>
        </p:nvSpPr>
        <p:spPr>
          <a:xfrm>
            <a:off x="98615" y="2991943"/>
            <a:ext cx="645458" cy="541525"/>
          </a:xfrm>
          <a:prstGeom prst="wedgeEllipseCallout">
            <a:avLst>
              <a:gd name="adj1" fmla="val 50000"/>
              <a:gd name="adj2" fmla="val 790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말풍선: 타원형 12">
            <a:extLst>
              <a:ext uri="{FF2B5EF4-FFF2-40B4-BE49-F238E27FC236}">
                <a16:creationId xmlns:a16="http://schemas.microsoft.com/office/drawing/2014/main" id="{7DB3B64C-059A-4C91-85F0-A16F953362FF}"/>
              </a:ext>
            </a:extLst>
          </p:cNvPr>
          <p:cNvSpPr/>
          <p:nvPr/>
        </p:nvSpPr>
        <p:spPr>
          <a:xfrm>
            <a:off x="251013" y="5261674"/>
            <a:ext cx="645458" cy="541525"/>
          </a:xfrm>
          <a:prstGeom prst="wedgeEllipseCallout">
            <a:avLst>
              <a:gd name="adj1" fmla="val 31944"/>
              <a:gd name="adj2" fmla="val 906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6" name="말풍선: 타원형 15">
            <a:extLst>
              <a:ext uri="{FF2B5EF4-FFF2-40B4-BE49-F238E27FC236}">
                <a16:creationId xmlns:a16="http://schemas.microsoft.com/office/drawing/2014/main" id="{F2BE6DAF-4310-440D-88E9-A4CB6440FB73}"/>
              </a:ext>
            </a:extLst>
          </p:cNvPr>
          <p:cNvSpPr/>
          <p:nvPr/>
        </p:nvSpPr>
        <p:spPr>
          <a:xfrm>
            <a:off x="3541061" y="2109599"/>
            <a:ext cx="645458" cy="541525"/>
          </a:xfrm>
          <a:prstGeom prst="wedgeEllipseCallout">
            <a:avLst>
              <a:gd name="adj1" fmla="val 30556"/>
              <a:gd name="adj2" fmla="val 658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7" name="말풍선: 타원형 16">
            <a:extLst>
              <a:ext uri="{FF2B5EF4-FFF2-40B4-BE49-F238E27FC236}">
                <a16:creationId xmlns:a16="http://schemas.microsoft.com/office/drawing/2014/main" id="{CDC24637-087B-427C-87D9-DC496080F9EA}"/>
              </a:ext>
            </a:extLst>
          </p:cNvPr>
          <p:cNvSpPr/>
          <p:nvPr/>
        </p:nvSpPr>
        <p:spPr>
          <a:xfrm>
            <a:off x="4130927" y="3321887"/>
            <a:ext cx="645458" cy="541525"/>
          </a:xfrm>
          <a:prstGeom prst="wedgeEllipseCallout">
            <a:avLst>
              <a:gd name="adj1" fmla="val -65278"/>
              <a:gd name="adj2" fmla="val -401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6146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645</Words>
  <Application>Microsoft Office PowerPoint</Application>
  <PresentationFormat>와이드스크린</PresentationFormat>
  <Paragraphs>178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프로젝트 개발 프로토타입</vt:lpstr>
      <vt:lpstr>1. 홈</vt:lpstr>
      <vt:lpstr>2. 회원가입 </vt:lpstr>
      <vt:lpstr>3. 로그인 </vt:lpstr>
      <vt:lpstr>4. 회원 탈퇴</vt:lpstr>
      <vt:lpstr>5. 게시글 목록 </vt:lpstr>
      <vt:lpstr>6. 게시글 등록  </vt:lpstr>
      <vt:lpstr>7. 게시글 수정 </vt:lpstr>
      <vt:lpstr>8. 게시글 보기 및   댓글 화면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프로젝트 개발 프로토타입</dc:title>
  <dc:creator>정 태영</dc:creator>
  <cp:lastModifiedBy>정 태영</cp:lastModifiedBy>
  <cp:revision>113</cp:revision>
  <dcterms:created xsi:type="dcterms:W3CDTF">2020-12-16T06:59:24Z</dcterms:created>
  <dcterms:modified xsi:type="dcterms:W3CDTF">2020-12-17T01:18:34Z</dcterms:modified>
</cp:coreProperties>
</file>