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78" r:id="rId3"/>
    <p:sldId id="257" r:id="rId4"/>
    <p:sldId id="258" r:id="rId5"/>
    <p:sldId id="261" r:id="rId6"/>
    <p:sldId id="262" r:id="rId7"/>
    <p:sldId id="263" r:id="rId8"/>
    <p:sldId id="264" r:id="rId9"/>
    <p:sldId id="266" r:id="rId10"/>
    <p:sldId id="268" r:id="rId11"/>
    <p:sldId id="269" r:id="rId12"/>
    <p:sldId id="270" r:id="rId13"/>
    <p:sldId id="277" r:id="rId14"/>
    <p:sldId id="267" r:id="rId15"/>
    <p:sldId id="279" r:id="rId16"/>
    <p:sldId id="289" r:id="rId17"/>
    <p:sldId id="280" r:id="rId18"/>
    <p:sldId id="281" r:id="rId19"/>
    <p:sldId id="272" r:id="rId20"/>
    <p:sldId id="282" r:id="rId21"/>
    <p:sldId id="283" r:id="rId22"/>
    <p:sldId id="285" r:id="rId23"/>
    <p:sldId id="284" r:id="rId24"/>
    <p:sldId id="274" r:id="rId25"/>
    <p:sldId id="286" r:id="rId26"/>
    <p:sldId id="287" r:id="rId27"/>
    <p:sldId id="276"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3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120"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ZAMBRANA RIVERA" userId="ff751f09-761a-4210-bf1a-f34b2c715d63" providerId="ADAL" clId="{BB9AD696-A507-4890-9798-052B88050EB9}"/>
    <pc:docChg chg="undo custSel addSld delSld modSld">
      <pc:chgData name="PEDRO ZAMBRANA RIVERA" userId="ff751f09-761a-4210-bf1a-f34b2c715d63" providerId="ADAL" clId="{BB9AD696-A507-4890-9798-052B88050EB9}" dt="2021-06-02T13:00:24.472" v="2346" actId="20577"/>
      <pc:docMkLst>
        <pc:docMk/>
      </pc:docMkLst>
      <pc:sldChg chg="addSp delSp modSp mod">
        <pc:chgData name="PEDRO ZAMBRANA RIVERA" userId="ff751f09-761a-4210-bf1a-f34b2c715d63" providerId="ADAL" clId="{BB9AD696-A507-4890-9798-052B88050EB9}" dt="2021-06-02T06:03:27.387" v="2071"/>
        <pc:sldMkLst>
          <pc:docMk/>
          <pc:sldMk cId="4219082099" sldId="261"/>
        </pc:sldMkLst>
        <pc:spChg chg="mod">
          <ac:chgData name="PEDRO ZAMBRANA RIVERA" userId="ff751f09-761a-4210-bf1a-f34b2c715d63" providerId="ADAL" clId="{BB9AD696-A507-4890-9798-052B88050EB9}" dt="2021-06-02T05:52:49.297" v="2070" actId="313"/>
          <ac:spMkLst>
            <pc:docMk/>
            <pc:sldMk cId="4219082099" sldId="261"/>
            <ac:spMk id="2" creationId="{00000000-0000-0000-0000-000000000000}"/>
          </ac:spMkLst>
        </pc:spChg>
        <pc:graphicFrameChg chg="mod">
          <ac:chgData name="PEDRO ZAMBRANA RIVERA" userId="ff751f09-761a-4210-bf1a-f34b2c715d63" providerId="ADAL" clId="{BB9AD696-A507-4890-9798-052B88050EB9}" dt="2021-06-02T06:03:27.387" v="2071"/>
          <ac:graphicFrameMkLst>
            <pc:docMk/>
            <pc:sldMk cId="4219082099" sldId="261"/>
            <ac:graphicFrameMk id="4" creationId="{00000000-0000-0000-0000-000000000000}"/>
          </ac:graphicFrameMkLst>
        </pc:graphicFrameChg>
        <pc:picChg chg="add del mod">
          <ac:chgData name="PEDRO ZAMBRANA RIVERA" userId="ff751f09-761a-4210-bf1a-f34b2c715d63" providerId="ADAL" clId="{BB9AD696-A507-4890-9798-052B88050EB9}" dt="2021-06-02T05:48:37.253" v="2063" actId="478"/>
          <ac:picMkLst>
            <pc:docMk/>
            <pc:sldMk cId="4219082099" sldId="261"/>
            <ac:picMk id="12" creationId="{318EA015-D6D7-415B-B38E-A48C93B38374}"/>
          </ac:picMkLst>
        </pc:picChg>
        <pc:picChg chg="add mod">
          <ac:chgData name="PEDRO ZAMBRANA RIVERA" userId="ff751f09-761a-4210-bf1a-f34b2c715d63" providerId="ADAL" clId="{BB9AD696-A507-4890-9798-052B88050EB9}" dt="2021-06-02T05:49:15.606" v="2068" actId="1076"/>
          <ac:picMkLst>
            <pc:docMk/>
            <pc:sldMk cId="4219082099" sldId="261"/>
            <ac:picMk id="14" creationId="{DF9CEA7B-2B6C-4524-A410-59F774D56199}"/>
          </ac:picMkLst>
        </pc:picChg>
      </pc:sldChg>
      <pc:sldChg chg="addSp modSp">
        <pc:chgData name="PEDRO ZAMBRANA RIVERA" userId="ff751f09-761a-4210-bf1a-f34b2c715d63" providerId="ADAL" clId="{BB9AD696-A507-4890-9798-052B88050EB9}" dt="2021-06-02T05:19:09.957" v="2047"/>
        <pc:sldMkLst>
          <pc:docMk/>
          <pc:sldMk cId="2690495361" sldId="267"/>
        </pc:sldMkLst>
        <pc:spChg chg="add mod">
          <ac:chgData name="PEDRO ZAMBRANA RIVERA" userId="ff751f09-761a-4210-bf1a-f34b2c715d63" providerId="ADAL" clId="{BB9AD696-A507-4890-9798-052B88050EB9}" dt="2021-06-02T05:19:09.957" v="2047"/>
          <ac:spMkLst>
            <pc:docMk/>
            <pc:sldMk cId="2690495361" sldId="267"/>
            <ac:spMk id="7" creationId="{AAF6CD1E-A608-4B28-B77E-181BFD858E0C}"/>
          </ac:spMkLst>
        </pc:spChg>
      </pc:sldChg>
      <pc:sldChg chg="addSp modSp mod">
        <pc:chgData name="PEDRO ZAMBRANA RIVERA" userId="ff751f09-761a-4210-bf1a-f34b2c715d63" providerId="ADAL" clId="{BB9AD696-A507-4890-9798-052B88050EB9}" dt="2021-06-02T07:35:36.368" v="2149" actId="20577"/>
        <pc:sldMkLst>
          <pc:docMk/>
          <pc:sldMk cId="3207836731" sldId="268"/>
        </pc:sldMkLst>
        <pc:spChg chg="add mod">
          <ac:chgData name="PEDRO ZAMBRANA RIVERA" userId="ff751f09-761a-4210-bf1a-f34b2c715d63" providerId="ADAL" clId="{BB9AD696-A507-4890-9798-052B88050EB9}" dt="2021-06-02T05:19:03.013" v="2043"/>
          <ac:spMkLst>
            <pc:docMk/>
            <pc:sldMk cId="3207836731" sldId="268"/>
            <ac:spMk id="12" creationId="{28D3B2B5-A6CA-47B0-BED9-C44A49BFDFDB}"/>
          </ac:spMkLst>
        </pc:spChg>
        <pc:graphicFrameChg chg="mod">
          <ac:chgData name="PEDRO ZAMBRANA RIVERA" userId="ff751f09-761a-4210-bf1a-f34b2c715d63" providerId="ADAL" clId="{BB9AD696-A507-4890-9798-052B88050EB9}" dt="2021-06-02T07:35:36.368" v="2149" actId="20577"/>
          <ac:graphicFrameMkLst>
            <pc:docMk/>
            <pc:sldMk cId="3207836731" sldId="268"/>
            <ac:graphicFrameMk id="9" creationId="{C8B52103-0EAA-481B-82CC-463EDFE7EDBB}"/>
          </ac:graphicFrameMkLst>
        </pc:graphicFrameChg>
      </pc:sldChg>
      <pc:sldChg chg="addSp modSp">
        <pc:chgData name="PEDRO ZAMBRANA RIVERA" userId="ff751f09-761a-4210-bf1a-f34b2c715d63" providerId="ADAL" clId="{BB9AD696-A507-4890-9798-052B88050EB9}" dt="2021-06-02T05:19:04.741" v="2044"/>
        <pc:sldMkLst>
          <pc:docMk/>
          <pc:sldMk cId="3633308962" sldId="269"/>
        </pc:sldMkLst>
        <pc:spChg chg="add mod">
          <ac:chgData name="PEDRO ZAMBRANA RIVERA" userId="ff751f09-761a-4210-bf1a-f34b2c715d63" providerId="ADAL" clId="{BB9AD696-A507-4890-9798-052B88050EB9}" dt="2021-06-02T05:19:04.741" v="2044"/>
          <ac:spMkLst>
            <pc:docMk/>
            <pc:sldMk cId="3633308962" sldId="269"/>
            <ac:spMk id="5" creationId="{9962120C-A677-4453-82F1-D612C7B9D09F}"/>
          </ac:spMkLst>
        </pc:spChg>
      </pc:sldChg>
      <pc:sldChg chg="addSp modSp mod">
        <pc:chgData name="PEDRO ZAMBRANA RIVERA" userId="ff751f09-761a-4210-bf1a-f34b2c715d63" providerId="ADAL" clId="{BB9AD696-A507-4890-9798-052B88050EB9}" dt="2021-06-02T06:53:01.798" v="2072" actId="1076"/>
        <pc:sldMkLst>
          <pc:docMk/>
          <pc:sldMk cId="2778623293" sldId="270"/>
        </pc:sldMkLst>
        <pc:spChg chg="add mod">
          <ac:chgData name="PEDRO ZAMBRANA RIVERA" userId="ff751f09-761a-4210-bf1a-f34b2c715d63" providerId="ADAL" clId="{BB9AD696-A507-4890-9798-052B88050EB9}" dt="2021-06-02T05:19:05.861" v="2045"/>
          <ac:spMkLst>
            <pc:docMk/>
            <pc:sldMk cId="2778623293" sldId="270"/>
            <ac:spMk id="12" creationId="{0813FF1F-DADF-446B-9275-8BDC661BD9B5}"/>
          </ac:spMkLst>
        </pc:spChg>
        <pc:picChg chg="mod">
          <ac:chgData name="PEDRO ZAMBRANA RIVERA" userId="ff751f09-761a-4210-bf1a-f34b2c715d63" providerId="ADAL" clId="{BB9AD696-A507-4890-9798-052B88050EB9}" dt="2021-06-02T06:53:01.798" v="2072" actId="1076"/>
          <ac:picMkLst>
            <pc:docMk/>
            <pc:sldMk cId="2778623293" sldId="270"/>
            <ac:picMk id="11" creationId="{BEEF0D45-03D7-4E48-B397-EB91528575FE}"/>
          </ac:picMkLst>
        </pc:picChg>
      </pc:sldChg>
      <pc:sldChg chg="addSp modSp">
        <pc:chgData name="PEDRO ZAMBRANA RIVERA" userId="ff751f09-761a-4210-bf1a-f34b2c715d63" providerId="ADAL" clId="{BB9AD696-A507-4890-9798-052B88050EB9}" dt="2021-06-02T05:19:15.028" v="2051"/>
        <pc:sldMkLst>
          <pc:docMk/>
          <pc:sldMk cId="2866770955" sldId="272"/>
        </pc:sldMkLst>
        <pc:spChg chg="add mod">
          <ac:chgData name="PEDRO ZAMBRANA RIVERA" userId="ff751f09-761a-4210-bf1a-f34b2c715d63" providerId="ADAL" clId="{BB9AD696-A507-4890-9798-052B88050EB9}" dt="2021-06-02T05:19:15.028" v="2051"/>
          <ac:spMkLst>
            <pc:docMk/>
            <pc:sldMk cId="2866770955" sldId="272"/>
            <ac:spMk id="5" creationId="{49C422EB-C418-41CA-B9C5-0C3C37846C63}"/>
          </ac:spMkLst>
        </pc:spChg>
      </pc:sldChg>
      <pc:sldChg chg="addSp delSp modSp mod">
        <pc:chgData name="PEDRO ZAMBRANA RIVERA" userId="ff751f09-761a-4210-bf1a-f34b2c715d63" providerId="ADAL" clId="{BB9AD696-A507-4890-9798-052B88050EB9}" dt="2021-06-02T05:19:23.861" v="2056"/>
        <pc:sldMkLst>
          <pc:docMk/>
          <pc:sldMk cId="1756280981" sldId="274"/>
        </pc:sldMkLst>
        <pc:spChg chg="del">
          <ac:chgData name="PEDRO ZAMBRANA RIVERA" userId="ff751f09-761a-4210-bf1a-f34b2c715d63" providerId="ADAL" clId="{BB9AD696-A507-4890-9798-052B88050EB9}" dt="2021-06-02T04:59:33.504" v="760" actId="478"/>
          <ac:spMkLst>
            <pc:docMk/>
            <pc:sldMk cId="1756280981" sldId="274"/>
            <ac:spMk id="2" creationId="{00000000-0000-0000-0000-000000000000}"/>
          </ac:spMkLst>
        </pc:spChg>
        <pc:spChg chg="del mod">
          <ac:chgData name="PEDRO ZAMBRANA RIVERA" userId="ff751f09-761a-4210-bf1a-f34b2c715d63" providerId="ADAL" clId="{BB9AD696-A507-4890-9798-052B88050EB9}" dt="2021-06-02T04:59:24.014" v="758" actId="22"/>
          <ac:spMkLst>
            <pc:docMk/>
            <pc:sldMk cId="1756280981" sldId="274"/>
            <ac:spMk id="3" creationId="{00000000-0000-0000-0000-000000000000}"/>
          </ac:spMkLst>
        </pc:spChg>
        <pc:spChg chg="add del mod">
          <ac:chgData name="PEDRO ZAMBRANA RIVERA" userId="ff751f09-761a-4210-bf1a-f34b2c715d63" providerId="ADAL" clId="{BB9AD696-A507-4890-9798-052B88050EB9}" dt="2021-06-02T04:59:34.851" v="761" actId="478"/>
          <ac:spMkLst>
            <pc:docMk/>
            <pc:sldMk cId="1756280981" sldId="274"/>
            <ac:spMk id="9" creationId="{2C3A22EC-973A-49A9-B8D6-65FFB345A7F8}"/>
          </ac:spMkLst>
        </pc:spChg>
        <pc:spChg chg="add mod">
          <ac:chgData name="PEDRO ZAMBRANA RIVERA" userId="ff751f09-761a-4210-bf1a-f34b2c715d63" providerId="ADAL" clId="{BB9AD696-A507-4890-9798-052B88050EB9}" dt="2021-06-02T05:19:23.861" v="2056"/>
          <ac:spMkLst>
            <pc:docMk/>
            <pc:sldMk cId="1756280981" sldId="274"/>
            <ac:spMk id="10" creationId="{7BB6ED4A-DE02-446B-A57E-8B59BD518135}"/>
          </ac:spMkLst>
        </pc:spChg>
        <pc:graphicFrameChg chg="add del mod">
          <ac:chgData name="PEDRO ZAMBRANA RIVERA" userId="ff751f09-761a-4210-bf1a-f34b2c715d63" providerId="ADAL" clId="{BB9AD696-A507-4890-9798-052B88050EB9}" dt="2021-06-02T04:58:19.641" v="756"/>
          <ac:graphicFrameMkLst>
            <pc:docMk/>
            <pc:sldMk cId="1756280981" sldId="274"/>
            <ac:graphicFrameMk id="4" creationId="{BECC26DB-ECED-400B-B4D0-824D69CDC96A}"/>
          </ac:graphicFrameMkLst>
        </pc:graphicFrameChg>
        <pc:graphicFrameChg chg="add del mod">
          <ac:chgData name="PEDRO ZAMBRANA RIVERA" userId="ff751f09-761a-4210-bf1a-f34b2c715d63" providerId="ADAL" clId="{BB9AD696-A507-4890-9798-052B88050EB9}" dt="2021-06-02T04:58:19.641" v="756"/>
          <ac:graphicFrameMkLst>
            <pc:docMk/>
            <pc:sldMk cId="1756280981" sldId="274"/>
            <ac:graphicFrameMk id="5" creationId="{A39B0755-EDDD-47B0-B56A-13AF83B6F588}"/>
          </ac:graphicFrameMkLst>
        </pc:graphicFrameChg>
        <pc:picChg chg="add mod ord">
          <ac:chgData name="PEDRO ZAMBRANA RIVERA" userId="ff751f09-761a-4210-bf1a-f34b2c715d63" providerId="ADAL" clId="{BB9AD696-A507-4890-9798-052B88050EB9}" dt="2021-06-02T05:00:25.018" v="767" actId="1076"/>
          <ac:picMkLst>
            <pc:docMk/>
            <pc:sldMk cId="1756280981" sldId="274"/>
            <ac:picMk id="7" creationId="{FBEC549D-933C-4583-90CA-66C2FA9D0482}"/>
          </ac:picMkLst>
        </pc:picChg>
      </pc:sldChg>
      <pc:sldChg chg="addSp delSp modSp mod">
        <pc:chgData name="PEDRO ZAMBRANA RIVERA" userId="ff751f09-761a-4210-bf1a-f34b2c715d63" providerId="ADAL" clId="{BB9AD696-A507-4890-9798-052B88050EB9}" dt="2021-06-02T13:00:24.472" v="2346" actId="20577"/>
        <pc:sldMkLst>
          <pc:docMk/>
          <pc:sldMk cId="1467071566" sldId="276"/>
        </pc:sldMkLst>
        <pc:spChg chg="mod">
          <ac:chgData name="PEDRO ZAMBRANA RIVERA" userId="ff751f09-761a-4210-bf1a-f34b2c715d63" providerId="ADAL" clId="{BB9AD696-A507-4890-9798-052B88050EB9}" dt="2021-06-02T05:18:18.016" v="2041" actId="313"/>
          <ac:spMkLst>
            <pc:docMk/>
            <pc:sldMk cId="1467071566" sldId="276"/>
            <ac:spMk id="2" creationId="{00000000-0000-0000-0000-000000000000}"/>
          </ac:spMkLst>
        </pc:spChg>
        <pc:spChg chg="mod">
          <ac:chgData name="PEDRO ZAMBRANA RIVERA" userId="ff751f09-761a-4210-bf1a-f34b2c715d63" providerId="ADAL" clId="{BB9AD696-A507-4890-9798-052B88050EB9}" dt="2021-06-02T13:00:24.472" v="2346" actId="20577"/>
          <ac:spMkLst>
            <pc:docMk/>
            <pc:sldMk cId="1467071566" sldId="276"/>
            <ac:spMk id="3" creationId="{00000000-0000-0000-0000-000000000000}"/>
          </ac:spMkLst>
        </pc:spChg>
        <pc:spChg chg="add mod">
          <ac:chgData name="PEDRO ZAMBRANA RIVERA" userId="ff751f09-761a-4210-bf1a-f34b2c715d63" providerId="ADAL" clId="{BB9AD696-A507-4890-9798-052B88050EB9}" dt="2021-06-02T05:19:29.500" v="2059"/>
          <ac:spMkLst>
            <pc:docMk/>
            <pc:sldMk cId="1467071566" sldId="276"/>
            <ac:spMk id="4" creationId="{C5C49B57-255B-4E78-BD93-96A52C6E0DD1}"/>
          </ac:spMkLst>
        </pc:spChg>
        <pc:spChg chg="add del">
          <ac:chgData name="PEDRO ZAMBRANA RIVERA" userId="ff751f09-761a-4210-bf1a-f34b2c715d63" providerId="ADAL" clId="{BB9AD696-A507-4890-9798-052B88050EB9}" dt="2021-06-02T07:48:08.404" v="2151" actId="22"/>
          <ac:spMkLst>
            <pc:docMk/>
            <pc:sldMk cId="1467071566" sldId="276"/>
            <ac:spMk id="6" creationId="{72031165-04B9-4447-ACA3-0920AB4E3473}"/>
          </ac:spMkLst>
        </pc:spChg>
      </pc:sldChg>
      <pc:sldChg chg="addSp modSp">
        <pc:chgData name="PEDRO ZAMBRANA RIVERA" userId="ff751f09-761a-4210-bf1a-f34b2c715d63" providerId="ADAL" clId="{BB9AD696-A507-4890-9798-052B88050EB9}" dt="2021-06-02T05:19:08.069" v="2046"/>
        <pc:sldMkLst>
          <pc:docMk/>
          <pc:sldMk cId="2921288339" sldId="277"/>
        </pc:sldMkLst>
        <pc:spChg chg="add mod">
          <ac:chgData name="PEDRO ZAMBRANA RIVERA" userId="ff751f09-761a-4210-bf1a-f34b2c715d63" providerId="ADAL" clId="{BB9AD696-A507-4890-9798-052B88050EB9}" dt="2021-06-02T05:19:08.069" v="2046"/>
          <ac:spMkLst>
            <pc:docMk/>
            <pc:sldMk cId="2921288339" sldId="277"/>
            <ac:spMk id="6" creationId="{BCADC09D-B308-4877-8055-0741D89460C2}"/>
          </ac:spMkLst>
        </pc:spChg>
      </pc:sldChg>
      <pc:sldChg chg="addSp modSp">
        <pc:chgData name="PEDRO ZAMBRANA RIVERA" userId="ff751f09-761a-4210-bf1a-f34b2c715d63" providerId="ADAL" clId="{BB9AD696-A507-4890-9798-052B88050EB9}" dt="2021-06-02T05:18:53.758" v="2042"/>
        <pc:sldMkLst>
          <pc:docMk/>
          <pc:sldMk cId="3245846283" sldId="278"/>
        </pc:sldMkLst>
        <pc:spChg chg="add mod">
          <ac:chgData name="PEDRO ZAMBRANA RIVERA" userId="ff751f09-761a-4210-bf1a-f34b2c715d63" providerId="ADAL" clId="{BB9AD696-A507-4890-9798-052B88050EB9}" dt="2021-06-02T05:18:53.758" v="2042"/>
          <ac:spMkLst>
            <pc:docMk/>
            <pc:sldMk cId="3245846283" sldId="278"/>
            <ac:spMk id="6" creationId="{9504AEF3-B0C6-4CB4-8DCE-A228FBD4D6FF}"/>
          </ac:spMkLst>
        </pc:spChg>
      </pc:sldChg>
      <pc:sldChg chg="addSp modSp mod">
        <pc:chgData name="PEDRO ZAMBRANA RIVERA" userId="ff751f09-761a-4210-bf1a-f34b2c715d63" providerId="ADAL" clId="{BB9AD696-A507-4890-9798-052B88050EB9}" dt="2021-06-02T12:44:49.449" v="2190" actId="14100"/>
        <pc:sldMkLst>
          <pc:docMk/>
          <pc:sldMk cId="3251494556" sldId="279"/>
        </pc:sldMkLst>
        <pc:spChg chg="add mod">
          <ac:chgData name="PEDRO ZAMBRANA RIVERA" userId="ff751f09-761a-4210-bf1a-f34b2c715d63" providerId="ADAL" clId="{BB9AD696-A507-4890-9798-052B88050EB9}" dt="2021-06-02T05:19:10.990" v="2048"/>
          <ac:spMkLst>
            <pc:docMk/>
            <pc:sldMk cId="3251494556" sldId="279"/>
            <ac:spMk id="4" creationId="{1E0C08C5-C214-4108-B6CB-4809FAB6257C}"/>
          </ac:spMkLst>
        </pc:spChg>
        <pc:graphicFrameChg chg="mod">
          <ac:chgData name="PEDRO ZAMBRANA RIVERA" userId="ff751f09-761a-4210-bf1a-f34b2c715d63" providerId="ADAL" clId="{BB9AD696-A507-4890-9798-052B88050EB9}" dt="2021-06-02T12:44:49.449" v="2190" actId="14100"/>
          <ac:graphicFrameMkLst>
            <pc:docMk/>
            <pc:sldMk cId="3251494556" sldId="279"/>
            <ac:graphicFrameMk id="6" creationId="{7D5394EA-40EE-43F9-900E-F9F66174BF21}"/>
          </ac:graphicFrameMkLst>
        </pc:graphicFrameChg>
      </pc:sldChg>
      <pc:sldChg chg="addSp modSp mod">
        <pc:chgData name="PEDRO ZAMBRANA RIVERA" userId="ff751f09-761a-4210-bf1a-f34b2c715d63" providerId="ADAL" clId="{BB9AD696-A507-4890-9798-052B88050EB9}" dt="2021-06-02T12:44:38.584" v="2189" actId="14100"/>
        <pc:sldMkLst>
          <pc:docMk/>
          <pc:sldMk cId="3651715633" sldId="280"/>
        </pc:sldMkLst>
        <pc:spChg chg="add mod">
          <ac:chgData name="PEDRO ZAMBRANA RIVERA" userId="ff751f09-761a-4210-bf1a-f34b2c715d63" providerId="ADAL" clId="{BB9AD696-A507-4890-9798-052B88050EB9}" dt="2021-06-02T05:19:12.421" v="2049"/>
          <ac:spMkLst>
            <pc:docMk/>
            <pc:sldMk cId="3651715633" sldId="280"/>
            <ac:spMk id="4" creationId="{AC4066EE-3672-457F-A8E3-A05D9C767DDB}"/>
          </ac:spMkLst>
        </pc:spChg>
        <pc:graphicFrameChg chg="mod">
          <ac:chgData name="PEDRO ZAMBRANA RIVERA" userId="ff751f09-761a-4210-bf1a-f34b2c715d63" providerId="ADAL" clId="{BB9AD696-A507-4890-9798-052B88050EB9}" dt="2021-06-02T12:44:38.584" v="2189" actId="14100"/>
          <ac:graphicFrameMkLst>
            <pc:docMk/>
            <pc:sldMk cId="3651715633" sldId="280"/>
            <ac:graphicFrameMk id="6" creationId="{7D5394EA-40EE-43F9-900E-F9F66174BF21}"/>
          </ac:graphicFrameMkLst>
        </pc:graphicFrameChg>
      </pc:sldChg>
      <pc:sldChg chg="addSp modSp">
        <pc:chgData name="PEDRO ZAMBRANA RIVERA" userId="ff751f09-761a-4210-bf1a-f34b2c715d63" providerId="ADAL" clId="{BB9AD696-A507-4890-9798-052B88050EB9}" dt="2021-06-02T05:19:13.573" v="2050"/>
        <pc:sldMkLst>
          <pc:docMk/>
          <pc:sldMk cId="200114278" sldId="281"/>
        </pc:sldMkLst>
        <pc:spChg chg="add mod">
          <ac:chgData name="PEDRO ZAMBRANA RIVERA" userId="ff751f09-761a-4210-bf1a-f34b2c715d63" providerId="ADAL" clId="{BB9AD696-A507-4890-9798-052B88050EB9}" dt="2021-06-02T05:19:13.573" v="2050"/>
          <ac:spMkLst>
            <pc:docMk/>
            <pc:sldMk cId="200114278" sldId="281"/>
            <ac:spMk id="6" creationId="{0DA7FC74-4793-4660-A014-E6B0B3F4FCD6}"/>
          </ac:spMkLst>
        </pc:spChg>
      </pc:sldChg>
      <pc:sldChg chg="addSp modSp mod">
        <pc:chgData name="PEDRO ZAMBRANA RIVERA" userId="ff751f09-761a-4210-bf1a-f34b2c715d63" providerId="ADAL" clId="{BB9AD696-A507-4890-9798-052B88050EB9}" dt="2021-06-02T05:19:16.277" v="2052"/>
        <pc:sldMkLst>
          <pc:docMk/>
          <pc:sldMk cId="1042732436" sldId="282"/>
        </pc:sldMkLst>
        <pc:spChg chg="mod">
          <ac:chgData name="PEDRO ZAMBRANA RIVERA" userId="ff751f09-761a-4210-bf1a-f34b2c715d63" providerId="ADAL" clId="{BB9AD696-A507-4890-9798-052B88050EB9}" dt="2021-06-02T04:36:52.429" v="665" actId="20577"/>
          <ac:spMkLst>
            <pc:docMk/>
            <pc:sldMk cId="1042732436" sldId="282"/>
            <ac:spMk id="3" creationId="{00000000-0000-0000-0000-000000000000}"/>
          </ac:spMkLst>
        </pc:spChg>
        <pc:spChg chg="add mod">
          <ac:chgData name="PEDRO ZAMBRANA RIVERA" userId="ff751f09-761a-4210-bf1a-f34b2c715d63" providerId="ADAL" clId="{BB9AD696-A507-4890-9798-052B88050EB9}" dt="2021-06-02T05:19:16.277" v="2052"/>
          <ac:spMkLst>
            <pc:docMk/>
            <pc:sldMk cId="1042732436" sldId="282"/>
            <ac:spMk id="4" creationId="{A4044FA9-35EB-4D31-A934-2C2475226BFF}"/>
          </ac:spMkLst>
        </pc:spChg>
      </pc:sldChg>
      <pc:sldChg chg="addSp delSp modSp add mod">
        <pc:chgData name="PEDRO ZAMBRANA RIVERA" userId="ff751f09-761a-4210-bf1a-f34b2c715d63" providerId="ADAL" clId="{BB9AD696-A507-4890-9798-052B88050EB9}" dt="2021-06-02T05:19:17.972" v="2053"/>
        <pc:sldMkLst>
          <pc:docMk/>
          <pc:sldMk cId="4273615740" sldId="283"/>
        </pc:sldMkLst>
        <pc:spChg chg="del mod">
          <ac:chgData name="PEDRO ZAMBRANA RIVERA" userId="ff751f09-761a-4210-bf1a-f34b2c715d63" providerId="ADAL" clId="{BB9AD696-A507-4890-9798-052B88050EB9}" dt="2021-06-02T04:21:20.051" v="181" actId="1032"/>
          <ac:spMkLst>
            <pc:docMk/>
            <pc:sldMk cId="4273615740" sldId="283"/>
            <ac:spMk id="3" creationId="{00000000-0000-0000-0000-000000000000}"/>
          </ac:spMkLst>
        </pc:spChg>
        <pc:spChg chg="add mod">
          <ac:chgData name="PEDRO ZAMBRANA RIVERA" userId="ff751f09-761a-4210-bf1a-f34b2c715d63" providerId="ADAL" clId="{BB9AD696-A507-4890-9798-052B88050EB9}" dt="2021-06-02T05:19:17.972" v="2053"/>
          <ac:spMkLst>
            <pc:docMk/>
            <pc:sldMk cId="4273615740" sldId="283"/>
            <ac:spMk id="5" creationId="{330C0147-0782-42AF-919F-8F184CDBB13C}"/>
          </ac:spMkLst>
        </pc:spChg>
        <pc:graphicFrameChg chg="add mod modGraphic">
          <ac:chgData name="PEDRO ZAMBRANA RIVERA" userId="ff751f09-761a-4210-bf1a-f34b2c715d63" providerId="ADAL" clId="{BB9AD696-A507-4890-9798-052B88050EB9}" dt="2021-06-02T04:24:33.456" v="285" actId="14100"/>
          <ac:graphicFrameMkLst>
            <pc:docMk/>
            <pc:sldMk cId="4273615740" sldId="283"/>
            <ac:graphicFrameMk id="4" creationId="{DFC4282D-F6B7-4AA4-9B7A-9C14426BC450}"/>
          </ac:graphicFrameMkLst>
        </pc:graphicFrameChg>
      </pc:sldChg>
      <pc:sldChg chg="addSp modSp add mod">
        <pc:chgData name="PEDRO ZAMBRANA RIVERA" userId="ff751f09-761a-4210-bf1a-f34b2c715d63" providerId="ADAL" clId="{BB9AD696-A507-4890-9798-052B88050EB9}" dt="2021-06-02T05:19:22.333" v="2055"/>
        <pc:sldMkLst>
          <pc:docMk/>
          <pc:sldMk cId="3427647603" sldId="284"/>
        </pc:sldMkLst>
        <pc:spChg chg="mod">
          <ac:chgData name="PEDRO ZAMBRANA RIVERA" userId="ff751f09-761a-4210-bf1a-f34b2c715d63" providerId="ADAL" clId="{BB9AD696-A507-4890-9798-052B88050EB9}" dt="2021-06-02T04:27:41.838" v="468" actId="5793"/>
          <ac:spMkLst>
            <pc:docMk/>
            <pc:sldMk cId="3427647603" sldId="284"/>
            <ac:spMk id="2" creationId="{00000000-0000-0000-0000-000000000000}"/>
          </ac:spMkLst>
        </pc:spChg>
        <pc:spChg chg="add mod">
          <ac:chgData name="PEDRO ZAMBRANA RIVERA" userId="ff751f09-761a-4210-bf1a-f34b2c715d63" providerId="ADAL" clId="{BB9AD696-A507-4890-9798-052B88050EB9}" dt="2021-06-02T05:19:22.333" v="2055"/>
          <ac:spMkLst>
            <pc:docMk/>
            <pc:sldMk cId="3427647603" sldId="284"/>
            <ac:spMk id="5" creationId="{F296248F-6900-45D6-BA31-B00C7B22D5A3}"/>
          </ac:spMkLst>
        </pc:spChg>
        <pc:graphicFrameChg chg="mod">
          <ac:chgData name="PEDRO ZAMBRANA RIVERA" userId="ff751f09-761a-4210-bf1a-f34b2c715d63" providerId="ADAL" clId="{BB9AD696-A507-4890-9798-052B88050EB9}" dt="2021-06-02T04:51:40.124" v="748" actId="20577"/>
          <ac:graphicFrameMkLst>
            <pc:docMk/>
            <pc:sldMk cId="3427647603" sldId="284"/>
            <ac:graphicFrameMk id="4" creationId="{DFC4282D-F6B7-4AA4-9B7A-9C14426BC450}"/>
          </ac:graphicFrameMkLst>
        </pc:graphicFrameChg>
      </pc:sldChg>
      <pc:sldChg chg="addSp modSp add mod">
        <pc:chgData name="PEDRO ZAMBRANA RIVERA" userId="ff751f09-761a-4210-bf1a-f34b2c715d63" providerId="ADAL" clId="{BB9AD696-A507-4890-9798-052B88050EB9}" dt="2021-06-02T05:19:21.140" v="2054"/>
        <pc:sldMkLst>
          <pc:docMk/>
          <pc:sldMk cId="2602078491" sldId="285"/>
        </pc:sldMkLst>
        <pc:spChg chg="mod">
          <ac:chgData name="PEDRO ZAMBRANA RIVERA" userId="ff751f09-761a-4210-bf1a-f34b2c715d63" providerId="ADAL" clId="{BB9AD696-A507-4890-9798-052B88050EB9}" dt="2021-06-02T05:04:45.319" v="941" actId="20577"/>
          <ac:spMkLst>
            <pc:docMk/>
            <pc:sldMk cId="2602078491" sldId="285"/>
            <ac:spMk id="3" creationId="{00000000-0000-0000-0000-000000000000}"/>
          </ac:spMkLst>
        </pc:spChg>
        <pc:spChg chg="add mod">
          <ac:chgData name="PEDRO ZAMBRANA RIVERA" userId="ff751f09-761a-4210-bf1a-f34b2c715d63" providerId="ADAL" clId="{BB9AD696-A507-4890-9798-052B88050EB9}" dt="2021-06-02T05:19:21.140" v="2054"/>
          <ac:spMkLst>
            <pc:docMk/>
            <pc:sldMk cId="2602078491" sldId="285"/>
            <ac:spMk id="6" creationId="{3EC69465-DA23-41A7-868C-96DF036496A4}"/>
          </ac:spMkLst>
        </pc:spChg>
        <pc:picChg chg="add mod">
          <ac:chgData name="PEDRO ZAMBRANA RIVERA" userId="ff751f09-761a-4210-bf1a-f34b2c715d63" providerId="ADAL" clId="{BB9AD696-A507-4890-9798-052B88050EB9}" dt="2021-06-02T05:04:40.159" v="939" actId="1076"/>
          <ac:picMkLst>
            <pc:docMk/>
            <pc:sldMk cId="2602078491" sldId="285"/>
            <ac:picMk id="5" creationId="{FCCE7E40-1B72-4899-86E6-7A5A18CFB5B9}"/>
          </ac:picMkLst>
        </pc:picChg>
      </pc:sldChg>
      <pc:sldChg chg="modSp add del mod">
        <pc:chgData name="PEDRO ZAMBRANA RIVERA" userId="ff751f09-761a-4210-bf1a-f34b2c715d63" providerId="ADAL" clId="{BB9AD696-A507-4890-9798-052B88050EB9}" dt="2021-06-02T04:37:02.749" v="666" actId="47"/>
        <pc:sldMkLst>
          <pc:docMk/>
          <pc:sldMk cId="243794813" sldId="286"/>
        </pc:sldMkLst>
        <pc:spChg chg="mod">
          <ac:chgData name="PEDRO ZAMBRANA RIVERA" userId="ff751f09-761a-4210-bf1a-f34b2c715d63" providerId="ADAL" clId="{BB9AD696-A507-4890-9798-052B88050EB9}" dt="2021-06-02T04:33:25.673" v="645" actId="6549"/>
          <ac:spMkLst>
            <pc:docMk/>
            <pc:sldMk cId="243794813" sldId="286"/>
            <ac:spMk id="3" creationId="{00000000-0000-0000-0000-000000000000}"/>
          </ac:spMkLst>
        </pc:spChg>
      </pc:sldChg>
      <pc:sldChg chg="addSp delSp modSp add mod">
        <pc:chgData name="PEDRO ZAMBRANA RIVERA" userId="ff751f09-761a-4210-bf1a-f34b2c715d63" providerId="ADAL" clId="{BB9AD696-A507-4890-9798-052B88050EB9}" dt="2021-06-02T05:19:26.061" v="2057"/>
        <pc:sldMkLst>
          <pc:docMk/>
          <pc:sldMk cId="2693896116" sldId="286"/>
        </pc:sldMkLst>
        <pc:spChg chg="add mod">
          <ac:chgData name="PEDRO ZAMBRANA RIVERA" userId="ff751f09-761a-4210-bf1a-f34b2c715d63" providerId="ADAL" clId="{BB9AD696-A507-4890-9798-052B88050EB9}" dt="2021-06-02T05:12:54.658" v="1549" actId="20577"/>
          <ac:spMkLst>
            <pc:docMk/>
            <pc:sldMk cId="2693896116" sldId="286"/>
            <ac:spMk id="3" creationId="{5C7B9207-61E2-411D-8D34-CCF568CB78DD}"/>
          </ac:spMkLst>
        </pc:spChg>
        <pc:spChg chg="add mod">
          <ac:chgData name="PEDRO ZAMBRANA RIVERA" userId="ff751f09-761a-4210-bf1a-f34b2c715d63" providerId="ADAL" clId="{BB9AD696-A507-4890-9798-052B88050EB9}" dt="2021-06-02T05:15:21.065" v="1633"/>
          <ac:spMkLst>
            <pc:docMk/>
            <pc:sldMk cId="2693896116" sldId="286"/>
            <ac:spMk id="5" creationId="{1EEE225E-B7A9-43A1-9AA2-F65FEF005F34}"/>
          </ac:spMkLst>
        </pc:spChg>
        <pc:spChg chg="add mod">
          <ac:chgData name="PEDRO ZAMBRANA RIVERA" userId="ff751f09-761a-4210-bf1a-f34b2c715d63" providerId="ADAL" clId="{BB9AD696-A507-4890-9798-052B88050EB9}" dt="2021-06-02T05:19:26.061" v="2057"/>
          <ac:spMkLst>
            <pc:docMk/>
            <pc:sldMk cId="2693896116" sldId="286"/>
            <ac:spMk id="6" creationId="{0E0311AB-CF7D-47F7-8A49-4D5EC110F30F}"/>
          </ac:spMkLst>
        </pc:spChg>
        <pc:picChg chg="del">
          <ac:chgData name="PEDRO ZAMBRANA RIVERA" userId="ff751f09-761a-4210-bf1a-f34b2c715d63" providerId="ADAL" clId="{BB9AD696-A507-4890-9798-052B88050EB9}" dt="2021-06-02T05:01:20.335" v="769" actId="478"/>
          <ac:picMkLst>
            <pc:docMk/>
            <pc:sldMk cId="2693896116" sldId="286"/>
            <ac:picMk id="7" creationId="{FBEC549D-933C-4583-90CA-66C2FA9D0482}"/>
          </ac:picMkLst>
        </pc:picChg>
      </pc:sldChg>
      <pc:sldChg chg="addSp delSp modSp add del mod">
        <pc:chgData name="PEDRO ZAMBRANA RIVERA" userId="ff751f09-761a-4210-bf1a-f34b2c715d63" providerId="ADAL" clId="{BB9AD696-A507-4890-9798-052B88050EB9}" dt="2021-06-02T04:59:58.302" v="765" actId="47"/>
        <pc:sldMkLst>
          <pc:docMk/>
          <pc:sldMk cId="3301004208" sldId="286"/>
        </pc:sldMkLst>
        <pc:spChg chg="add mod">
          <ac:chgData name="PEDRO ZAMBRANA RIVERA" userId="ff751f09-761a-4210-bf1a-f34b2c715d63" providerId="ADAL" clId="{BB9AD696-A507-4890-9798-052B88050EB9}" dt="2021-06-02T04:58:07.151" v="751" actId="478"/>
          <ac:spMkLst>
            <pc:docMk/>
            <pc:sldMk cId="3301004208" sldId="286"/>
            <ac:spMk id="5" creationId="{51365C7F-9FE4-4B7F-8D07-11E196C0276C}"/>
          </ac:spMkLst>
        </pc:spChg>
        <pc:graphicFrameChg chg="del mod">
          <ac:chgData name="PEDRO ZAMBRANA RIVERA" userId="ff751f09-761a-4210-bf1a-f34b2c715d63" providerId="ADAL" clId="{BB9AD696-A507-4890-9798-052B88050EB9}" dt="2021-06-02T04:58:07.151" v="751" actId="478"/>
          <ac:graphicFrameMkLst>
            <pc:docMk/>
            <pc:sldMk cId="3301004208" sldId="286"/>
            <ac:graphicFrameMk id="4" creationId="{DFC4282D-F6B7-4AA4-9B7A-9C14426BC450}"/>
          </ac:graphicFrameMkLst>
        </pc:graphicFrameChg>
      </pc:sldChg>
      <pc:sldChg chg="add del">
        <pc:chgData name="PEDRO ZAMBRANA RIVERA" userId="ff751f09-761a-4210-bf1a-f34b2c715d63" providerId="ADAL" clId="{BB9AD696-A507-4890-9798-052B88050EB9}" dt="2021-06-02T04:58:10.187" v="753"/>
        <pc:sldMkLst>
          <pc:docMk/>
          <pc:sldMk cId="1919357571" sldId="287"/>
        </pc:sldMkLst>
      </pc:sldChg>
      <pc:sldChg chg="addSp modSp add mod modClrScheme chgLayout">
        <pc:chgData name="PEDRO ZAMBRANA RIVERA" userId="ff751f09-761a-4210-bf1a-f34b2c715d63" providerId="ADAL" clId="{BB9AD696-A507-4890-9798-052B88050EB9}" dt="2021-06-02T05:19:27.494" v="2058"/>
        <pc:sldMkLst>
          <pc:docMk/>
          <pc:sldMk cId="3660910672" sldId="287"/>
        </pc:sldMkLst>
        <pc:spChg chg="add mod ord">
          <ac:chgData name="PEDRO ZAMBRANA RIVERA" userId="ff751f09-761a-4210-bf1a-f34b2c715d63" providerId="ADAL" clId="{BB9AD696-A507-4890-9798-052B88050EB9}" dt="2021-06-02T05:18:03.325" v="2040" actId="20577"/>
          <ac:spMkLst>
            <pc:docMk/>
            <pc:sldMk cId="3660910672" sldId="287"/>
            <ac:spMk id="2" creationId="{FAC8D433-2C3F-4958-A06F-38816155D0A3}"/>
          </ac:spMkLst>
        </pc:spChg>
        <pc:spChg chg="mod ord">
          <ac:chgData name="PEDRO ZAMBRANA RIVERA" userId="ff751f09-761a-4210-bf1a-f34b2c715d63" providerId="ADAL" clId="{BB9AD696-A507-4890-9798-052B88050EB9}" dt="2021-06-02T05:16:09.537" v="1699" actId="5793"/>
          <ac:spMkLst>
            <pc:docMk/>
            <pc:sldMk cId="3660910672" sldId="287"/>
            <ac:spMk id="3" creationId="{5C7B9207-61E2-411D-8D34-CCF568CB78DD}"/>
          </ac:spMkLst>
        </pc:spChg>
        <pc:spChg chg="add mod ord">
          <ac:chgData name="PEDRO ZAMBRANA RIVERA" userId="ff751f09-761a-4210-bf1a-f34b2c715d63" providerId="ADAL" clId="{BB9AD696-A507-4890-9798-052B88050EB9}" dt="2021-06-02T05:15:29.804" v="1635" actId="700"/>
          <ac:spMkLst>
            <pc:docMk/>
            <pc:sldMk cId="3660910672" sldId="287"/>
            <ac:spMk id="4" creationId="{E6F0C8A4-4529-4F8C-AD54-81E861910710}"/>
          </ac:spMkLst>
        </pc:spChg>
        <pc:spChg chg="add mod">
          <ac:chgData name="PEDRO ZAMBRANA RIVERA" userId="ff751f09-761a-4210-bf1a-f34b2c715d63" providerId="ADAL" clId="{BB9AD696-A507-4890-9798-052B88050EB9}" dt="2021-06-02T05:19:27.494" v="2058"/>
          <ac:spMkLst>
            <pc:docMk/>
            <pc:sldMk cId="3660910672" sldId="287"/>
            <ac:spMk id="5" creationId="{5FBA7F43-888A-437B-85B8-ED97276A3EDD}"/>
          </ac:spMkLst>
        </pc:spChg>
      </pc:sldChg>
      <pc:sldChg chg="addSp delSp modSp add mod">
        <pc:chgData name="PEDRO ZAMBRANA RIVERA" userId="ff751f09-761a-4210-bf1a-f34b2c715d63" providerId="ADAL" clId="{BB9AD696-A507-4890-9798-052B88050EB9}" dt="2021-06-02T07:48:31.988" v="2166" actId="1076"/>
        <pc:sldMkLst>
          <pc:docMk/>
          <pc:sldMk cId="4111364814" sldId="288"/>
        </pc:sldMkLst>
        <pc:spChg chg="mod">
          <ac:chgData name="PEDRO ZAMBRANA RIVERA" userId="ff751f09-761a-4210-bf1a-f34b2c715d63" providerId="ADAL" clId="{BB9AD696-A507-4890-9798-052B88050EB9}" dt="2021-06-02T07:48:31.988" v="2166" actId="1076"/>
          <ac:spMkLst>
            <pc:docMk/>
            <pc:sldMk cId="4111364814" sldId="288"/>
            <ac:spMk id="2" creationId="{00000000-0000-0000-0000-000000000000}"/>
          </ac:spMkLst>
        </pc:spChg>
        <pc:spChg chg="del">
          <ac:chgData name="PEDRO ZAMBRANA RIVERA" userId="ff751f09-761a-4210-bf1a-f34b2c715d63" providerId="ADAL" clId="{BB9AD696-A507-4890-9798-052B88050EB9}" dt="2021-06-02T07:48:22.377" v="2164" actId="478"/>
          <ac:spMkLst>
            <pc:docMk/>
            <pc:sldMk cId="4111364814" sldId="288"/>
            <ac:spMk id="3" creationId="{00000000-0000-0000-0000-000000000000}"/>
          </ac:spMkLst>
        </pc:spChg>
        <pc:spChg chg="add del mod">
          <ac:chgData name="PEDRO ZAMBRANA RIVERA" userId="ff751f09-761a-4210-bf1a-f34b2c715d63" providerId="ADAL" clId="{BB9AD696-A507-4890-9798-052B88050EB9}" dt="2021-06-02T07:48:27.477" v="2165" actId="478"/>
          <ac:spMkLst>
            <pc:docMk/>
            <pc:sldMk cId="4111364814" sldId="288"/>
            <ac:spMk id="6" creationId="{0B52394C-19DC-41FE-A2E3-E5EE1D7F54FC}"/>
          </ac:spMkLst>
        </pc:spChg>
      </pc:sldChg>
      <pc:sldChg chg="addSp delSp modSp add mod">
        <pc:chgData name="PEDRO ZAMBRANA RIVERA" userId="ff751f09-761a-4210-bf1a-f34b2c715d63" providerId="ADAL" clId="{BB9AD696-A507-4890-9798-052B88050EB9}" dt="2021-06-02T12:53:32.755" v="2223" actId="1076"/>
        <pc:sldMkLst>
          <pc:docMk/>
          <pc:sldMk cId="1901712715" sldId="289"/>
        </pc:sldMkLst>
        <pc:spChg chg="mod">
          <ac:chgData name="PEDRO ZAMBRANA RIVERA" userId="ff751f09-761a-4210-bf1a-f34b2c715d63" providerId="ADAL" clId="{BB9AD696-A507-4890-9798-052B88050EB9}" dt="2021-06-02T12:52:56.563" v="2218" actId="20577"/>
          <ac:spMkLst>
            <pc:docMk/>
            <pc:sldMk cId="1901712715" sldId="289"/>
            <ac:spMk id="2" creationId="{00000000-0000-0000-0000-000000000000}"/>
          </ac:spMkLst>
        </pc:spChg>
        <pc:spChg chg="mod">
          <ac:chgData name="PEDRO ZAMBRANA RIVERA" userId="ff751f09-761a-4210-bf1a-f34b2c715d63" providerId="ADAL" clId="{BB9AD696-A507-4890-9798-052B88050EB9}" dt="2021-06-02T12:53:23.475" v="2221" actId="1076"/>
          <ac:spMkLst>
            <pc:docMk/>
            <pc:sldMk cId="1901712715" sldId="289"/>
            <ac:spMk id="4" creationId="{1E0C08C5-C214-4108-B6CB-4809FAB6257C}"/>
          </ac:spMkLst>
        </pc:spChg>
        <pc:spChg chg="add del mod">
          <ac:chgData name="PEDRO ZAMBRANA RIVERA" userId="ff751f09-761a-4210-bf1a-f34b2c715d63" providerId="ADAL" clId="{BB9AD696-A507-4890-9798-052B88050EB9}" dt="2021-06-02T12:53:16.665" v="2219" actId="22"/>
          <ac:spMkLst>
            <pc:docMk/>
            <pc:sldMk cId="1901712715" sldId="289"/>
            <ac:spMk id="5" creationId="{C454899A-E5F8-415D-BEA3-06EBAB76665E}"/>
          </ac:spMkLst>
        </pc:spChg>
        <pc:graphicFrameChg chg="del">
          <ac:chgData name="PEDRO ZAMBRANA RIVERA" userId="ff751f09-761a-4210-bf1a-f34b2c715d63" providerId="ADAL" clId="{BB9AD696-A507-4890-9798-052B88050EB9}" dt="2021-06-02T12:52:47.326" v="2192" actId="478"/>
          <ac:graphicFrameMkLst>
            <pc:docMk/>
            <pc:sldMk cId="1901712715" sldId="289"/>
            <ac:graphicFrameMk id="6" creationId="{7D5394EA-40EE-43F9-900E-F9F66174BF21}"/>
          </ac:graphicFrameMkLst>
        </pc:graphicFrameChg>
        <pc:picChg chg="add mod ord">
          <ac:chgData name="PEDRO ZAMBRANA RIVERA" userId="ff751f09-761a-4210-bf1a-f34b2c715d63" providerId="ADAL" clId="{BB9AD696-A507-4890-9798-052B88050EB9}" dt="2021-06-02T12:53:32.755" v="2223" actId="1076"/>
          <ac:picMkLst>
            <pc:docMk/>
            <pc:sldMk cId="1901712715" sldId="289"/>
            <ac:picMk id="8" creationId="{CB1CFFCD-4FB1-4D00-86EF-2A718767E0B6}"/>
          </ac:picMkLst>
        </pc:picChg>
      </pc:sldChg>
    </pc:docChg>
  </pc:docChgLst>
</pc:chgInfo>
</file>

<file path=ppt/diagrams/_rels/data3.xml.rels><?xml version="1.0" encoding="UTF-8" standalone="yes"?>
<Relationships xmlns="http://schemas.openxmlformats.org/package/2006/relationships"><Relationship Id="rId1" Type="http://schemas.openxmlformats.org/officeDocument/2006/relationships/image" Target="../media/image4.jpg"/></Relationships>
</file>

<file path=ppt/diagrams/_rels/drawing3.xml.rels><?xml version="1.0" encoding="UTF-8" standalone="yes"?>
<Relationships xmlns="http://schemas.openxmlformats.org/package/2006/relationships"><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BC1E2F-3BA8-4AA5-8273-7D098DBEAF4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s-ES"/>
        </a:p>
      </dgm:t>
    </dgm:pt>
    <dgm:pt modelId="{C842700A-4563-47D4-965A-BEFA00B6FEEB}">
      <dgm:prSet phldrT="[Texto]"/>
      <dgm:spPr/>
      <dgm:t>
        <a:bodyPr/>
        <a:lstStyle/>
        <a:p>
          <a:r>
            <a:rPr lang="es-ES" dirty="0"/>
            <a:t>Investigaciones y sectores económicos</a:t>
          </a:r>
        </a:p>
      </dgm:t>
    </dgm:pt>
    <dgm:pt modelId="{098D0204-33DD-467C-8DDE-575CD145684C}" type="parTrans" cxnId="{7E4F9C6E-7A76-4684-9DD3-22556B6E627D}">
      <dgm:prSet/>
      <dgm:spPr/>
      <dgm:t>
        <a:bodyPr/>
        <a:lstStyle/>
        <a:p>
          <a:endParaRPr lang="es-ES"/>
        </a:p>
      </dgm:t>
    </dgm:pt>
    <dgm:pt modelId="{E1C34C98-6EBC-49B7-81EF-C9152845A9DB}" type="sibTrans" cxnId="{7E4F9C6E-7A76-4684-9DD3-22556B6E627D}">
      <dgm:prSet/>
      <dgm:spPr/>
      <dgm:t>
        <a:bodyPr/>
        <a:lstStyle/>
        <a:p>
          <a:endParaRPr lang="es-ES"/>
        </a:p>
      </dgm:t>
    </dgm:pt>
    <dgm:pt modelId="{F8B6755A-63A8-43BC-99D0-1E6371BCB3E2}">
      <dgm:prSet phldrT="[Texto]"/>
      <dgm:spPr/>
      <dgm:t>
        <a:bodyPr/>
        <a:lstStyle/>
        <a:p>
          <a:r>
            <a:rPr lang="es-ES" dirty="0"/>
            <a:t>Índice de libertad Económica Bolivia</a:t>
          </a:r>
        </a:p>
      </dgm:t>
    </dgm:pt>
    <dgm:pt modelId="{F2445B77-5A6A-4E07-9A4C-F76DD0FC0A7D}" type="parTrans" cxnId="{78023FA9-9ADA-44AC-A8C3-B6464A8AA84D}">
      <dgm:prSet/>
      <dgm:spPr/>
      <dgm:t>
        <a:bodyPr/>
        <a:lstStyle/>
        <a:p>
          <a:endParaRPr lang="es-ES"/>
        </a:p>
      </dgm:t>
    </dgm:pt>
    <dgm:pt modelId="{69D92FED-CE40-43E5-AFAF-D23EDD302746}" type="sibTrans" cxnId="{78023FA9-9ADA-44AC-A8C3-B6464A8AA84D}">
      <dgm:prSet/>
      <dgm:spPr/>
      <dgm:t>
        <a:bodyPr/>
        <a:lstStyle/>
        <a:p>
          <a:endParaRPr lang="es-ES"/>
        </a:p>
      </dgm:t>
    </dgm:pt>
    <dgm:pt modelId="{1D166C0E-4C13-4DAA-81FB-A2CD3A6D4836}">
      <dgm:prSet phldrT="[Texto]" phldr="1"/>
      <dgm:spPr/>
      <dgm:t>
        <a:bodyPr/>
        <a:lstStyle/>
        <a:p>
          <a:endParaRPr lang="es-ES"/>
        </a:p>
      </dgm:t>
    </dgm:pt>
    <dgm:pt modelId="{C614D36A-49F5-42C6-ABC2-5CA5595C7738}" type="parTrans" cxnId="{8923E15F-EC4B-4F81-9A04-A5F18B95C421}">
      <dgm:prSet/>
      <dgm:spPr/>
      <dgm:t>
        <a:bodyPr/>
        <a:lstStyle/>
        <a:p>
          <a:endParaRPr lang="es-ES"/>
        </a:p>
      </dgm:t>
    </dgm:pt>
    <dgm:pt modelId="{3B92653E-ECA7-4E14-B22E-22067A3D6D5D}" type="sibTrans" cxnId="{8923E15F-EC4B-4F81-9A04-A5F18B95C421}">
      <dgm:prSet/>
      <dgm:spPr/>
      <dgm:t>
        <a:bodyPr/>
        <a:lstStyle/>
        <a:p>
          <a:endParaRPr lang="es-ES"/>
        </a:p>
      </dgm:t>
    </dgm:pt>
    <dgm:pt modelId="{8B6FA49F-FD24-4939-BF86-B0B763D96377}">
      <dgm:prSet phldrT="[Texto]" phldr="1"/>
      <dgm:spPr/>
      <dgm:t>
        <a:bodyPr/>
        <a:lstStyle/>
        <a:p>
          <a:endParaRPr lang="es-ES"/>
        </a:p>
      </dgm:t>
    </dgm:pt>
    <dgm:pt modelId="{D60FC420-A9E0-4D1D-B8DC-33AABCC568E1}" type="parTrans" cxnId="{4ED31454-ECB3-480C-8AF9-9149A1016D2C}">
      <dgm:prSet/>
      <dgm:spPr/>
      <dgm:t>
        <a:bodyPr/>
        <a:lstStyle/>
        <a:p>
          <a:endParaRPr lang="es-ES"/>
        </a:p>
      </dgm:t>
    </dgm:pt>
    <dgm:pt modelId="{E6AF4002-6E0F-483A-8904-903E62D4CEA6}" type="sibTrans" cxnId="{4ED31454-ECB3-480C-8AF9-9149A1016D2C}">
      <dgm:prSet/>
      <dgm:spPr/>
      <dgm:t>
        <a:bodyPr/>
        <a:lstStyle/>
        <a:p>
          <a:endParaRPr lang="es-ES"/>
        </a:p>
      </dgm:t>
    </dgm:pt>
    <dgm:pt modelId="{34B0B325-BC9A-408E-9B22-FE57E33573B4}">
      <dgm:prSet phldrT="[Texto]"/>
      <dgm:spPr/>
      <dgm:t>
        <a:bodyPr/>
        <a:lstStyle/>
        <a:p>
          <a:r>
            <a:rPr lang="es-ES" dirty="0"/>
            <a:t>Tiendas de Barrio como unidades de auto empleo</a:t>
          </a:r>
        </a:p>
      </dgm:t>
    </dgm:pt>
    <dgm:pt modelId="{62E393FD-0773-4BC0-A202-ADC49F115E62}" type="parTrans" cxnId="{0EFA1080-73FA-436A-9296-A94C99A92E0D}">
      <dgm:prSet/>
      <dgm:spPr/>
      <dgm:t>
        <a:bodyPr/>
        <a:lstStyle/>
        <a:p>
          <a:endParaRPr lang="es-ES"/>
        </a:p>
      </dgm:t>
    </dgm:pt>
    <dgm:pt modelId="{4FA639B8-9824-44BA-8B91-E13C72E55928}" type="sibTrans" cxnId="{0EFA1080-73FA-436A-9296-A94C99A92E0D}">
      <dgm:prSet/>
      <dgm:spPr/>
      <dgm:t>
        <a:bodyPr/>
        <a:lstStyle/>
        <a:p>
          <a:endParaRPr lang="es-ES"/>
        </a:p>
      </dgm:t>
    </dgm:pt>
    <dgm:pt modelId="{35B5190C-726E-4531-B754-07BCEB892B47}">
      <dgm:prSet phldrT="[Texto]"/>
      <dgm:spPr/>
      <dgm:t>
        <a:bodyPr/>
        <a:lstStyle/>
        <a:p>
          <a:r>
            <a:rPr lang="es-ES" dirty="0"/>
            <a:t>Aplicación de </a:t>
          </a:r>
          <a:r>
            <a:rPr lang="es-ES" dirty="0" err="1"/>
            <a:t>TIC’s</a:t>
          </a:r>
          <a:r>
            <a:rPr lang="es-ES" dirty="0"/>
            <a:t> en modelos de negocio</a:t>
          </a:r>
        </a:p>
      </dgm:t>
    </dgm:pt>
    <dgm:pt modelId="{ACFD624D-0A33-4E00-B079-02AED07FD86F}" type="parTrans" cxnId="{CA5C49F7-E702-47EA-A6B9-62A8AE56A348}">
      <dgm:prSet/>
      <dgm:spPr/>
      <dgm:t>
        <a:bodyPr/>
        <a:lstStyle/>
        <a:p>
          <a:endParaRPr lang="es-BO"/>
        </a:p>
      </dgm:t>
    </dgm:pt>
    <dgm:pt modelId="{00350727-D673-4AE0-A571-193C44ACA7A3}" type="sibTrans" cxnId="{CA5C49F7-E702-47EA-A6B9-62A8AE56A348}">
      <dgm:prSet/>
      <dgm:spPr/>
      <dgm:t>
        <a:bodyPr/>
        <a:lstStyle/>
        <a:p>
          <a:endParaRPr lang="es-BO"/>
        </a:p>
      </dgm:t>
    </dgm:pt>
    <dgm:pt modelId="{673B5592-A623-4F3F-9B46-5CE5F690072C}" type="pres">
      <dgm:prSet presAssocID="{52BC1E2F-3BA8-4AA5-8273-7D098DBEAF47}" presName="diagram" presStyleCnt="0">
        <dgm:presLayoutVars>
          <dgm:dir/>
          <dgm:resizeHandles val="exact"/>
        </dgm:presLayoutVars>
      </dgm:prSet>
      <dgm:spPr/>
    </dgm:pt>
    <dgm:pt modelId="{745B7AD6-E454-460C-BB61-D5FA9FF20EAF}" type="pres">
      <dgm:prSet presAssocID="{C842700A-4563-47D4-965A-BEFA00B6FEEB}" presName="node" presStyleLbl="node1" presStyleIdx="0" presStyleCnt="6">
        <dgm:presLayoutVars>
          <dgm:bulletEnabled val="1"/>
        </dgm:presLayoutVars>
      </dgm:prSet>
      <dgm:spPr/>
    </dgm:pt>
    <dgm:pt modelId="{8163105E-AFCB-46BF-938E-376F1BD5E2F3}" type="pres">
      <dgm:prSet presAssocID="{E1C34C98-6EBC-49B7-81EF-C9152845A9DB}" presName="sibTrans" presStyleCnt="0"/>
      <dgm:spPr/>
    </dgm:pt>
    <dgm:pt modelId="{1F547289-24FE-4105-8852-FD1187DEA506}" type="pres">
      <dgm:prSet presAssocID="{F8B6755A-63A8-43BC-99D0-1E6371BCB3E2}" presName="node" presStyleLbl="node1" presStyleIdx="1" presStyleCnt="6">
        <dgm:presLayoutVars>
          <dgm:bulletEnabled val="1"/>
        </dgm:presLayoutVars>
      </dgm:prSet>
      <dgm:spPr/>
    </dgm:pt>
    <dgm:pt modelId="{0E198B03-3126-4B75-A2E6-4AC0BD88FFFF}" type="pres">
      <dgm:prSet presAssocID="{69D92FED-CE40-43E5-AFAF-D23EDD302746}" presName="sibTrans" presStyleCnt="0"/>
      <dgm:spPr/>
    </dgm:pt>
    <dgm:pt modelId="{079C65C2-8FC7-45E5-99E1-3C56D65D9F02}" type="pres">
      <dgm:prSet presAssocID="{1D166C0E-4C13-4DAA-81FB-A2CD3A6D4836}" presName="node" presStyleLbl="node1" presStyleIdx="2" presStyleCnt="6">
        <dgm:presLayoutVars>
          <dgm:bulletEnabled val="1"/>
        </dgm:presLayoutVars>
      </dgm:prSet>
      <dgm:spPr/>
    </dgm:pt>
    <dgm:pt modelId="{AD8FAEA0-05C3-469B-AF4F-4AE085D13647}" type="pres">
      <dgm:prSet presAssocID="{3B92653E-ECA7-4E14-B22E-22067A3D6D5D}" presName="sibTrans" presStyleCnt="0"/>
      <dgm:spPr/>
    </dgm:pt>
    <dgm:pt modelId="{78C86383-421D-4FC8-93C0-51354D786677}" type="pres">
      <dgm:prSet presAssocID="{8B6FA49F-FD24-4939-BF86-B0B763D96377}" presName="node" presStyleLbl="node1" presStyleIdx="3" presStyleCnt="6">
        <dgm:presLayoutVars>
          <dgm:bulletEnabled val="1"/>
        </dgm:presLayoutVars>
      </dgm:prSet>
      <dgm:spPr/>
    </dgm:pt>
    <dgm:pt modelId="{3B70657C-58F7-4B11-BD3C-56FF842B033C}" type="pres">
      <dgm:prSet presAssocID="{E6AF4002-6E0F-483A-8904-903E62D4CEA6}" presName="sibTrans" presStyleCnt="0"/>
      <dgm:spPr/>
    </dgm:pt>
    <dgm:pt modelId="{90F715C2-DD5E-480B-81D5-AE58434E9E0D}" type="pres">
      <dgm:prSet presAssocID="{34B0B325-BC9A-408E-9B22-FE57E33573B4}" presName="node" presStyleLbl="node1" presStyleIdx="4" presStyleCnt="6">
        <dgm:presLayoutVars>
          <dgm:bulletEnabled val="1"/>
        </dgm:presLayoutVars>
      </dgm:prSet>
      <dgm:spPr/>
    </dgm:pt>
    <dgm:pt modelId="{0E68F891-19FA-4BC9-803F-45A355140392}" type="pres">
      <dgm:prSet presAssocID="{4FA639B8-9824-44BA-8B91-E13C72E55928}" presName="sibTrans" presStyleCnt="0"/>
      <dgm:spPr/>
    </dgm:pt>
    <dgm:pt modelId="{F2FEDE5F-2422-4C78-B5F0-A3180522CF4B}" type="pres">
      <dgm:prSet presAssocID="{35B5190C-726E-4531-B754-07BCEB892B47}" presName="node" presStyleLbl="node1" presStyleIdx="5" presStyleCnt="6">
        <dgm:presLayoutVars>
          <dgm:bulletEnabled val="1"/>
        </dgm:presLayoutVars>
      </dgm:prSet>
      <dgm:spPr/>
    </dgm:pt>
  </dgm:ptLst>
  <dgm:cxnLst>
    <dgm:cxn modelId="{51400A0A-6415-4C8E-A38A-750C83075684}" type="presOf" srcId="{8B6FA49F-FD24-4939-BF86-B0B763D96377}" destId="{78C86383-421D-4FC8-93C0-51354D786677}" srcOrd="0" destOrd="0" presId="urn:microsoft.com/office/officeart/2005/8/layout/default"/>
    <dgm:cxn modelId="{A9733E18-09FE-4C0F-9D1C-5A5AE7BC9083}" type="presOf" srcId="{35B5190C-726E-4531-B754-07BCEB892B47}" destId="{F2FEDE5F-2422-4C78-B5F0-A3180522CF4B}" srcOrd="0" destOrd="0" presId="urn:microsoft.com/office/officeart/2005/8/layout/default"/>
    <dgm:cxn modelId="{BE5CB120-08C1-47A9-9889-A22E7EEFE787}" type="presOf" srcId="{C842700A-4563-47D4-965A-BEFA00B6FEEB}" destId="{745B7AD6-E454-460C-BB61-D5FA9FF20EAF}" srcOrd="0" destOrd="0" presId="urn:microsoft.com/office/officeart/2005/8/layout/default"/>
    <dgm:cxn modelId="{8923E15F-EC4B-4F81-9A04-A5F18B95C421}" srcId="{52BC1E2F-3BA8-4AA5-8273-7D098DBEAF47}" destId="{1D166C0E-4C13-4DAA-81FB-A2CD3A6D4836}" srcOrd="2" destOrd="0" parTransId="{C614D36A-49F5-42C6-ABC2-5CA5595C7738}" sibTransId="{3B92653E-ECA7-4E14-B22E-22067A3D6D5D}"/>
    <dgm:cxn modelId="{7E4F9C6E-7A76-4684-9DD3-22556B6E627D}" srcId="{52BC1E2F-3BA8-4AA5-8273-7D098DBEAF47}" destId="{C842700A-4563-47D4-965A-BEFA00B6FEEB}" srcOrd="0" destOrd="0" parTransId="{098D0204-33DD-467C-8DDE-575CD145684C}" sibTransId="{E1C34C98-6EBC-49B7-81EF-C9152845A9DB}"/>
    <dgm:cxn modelId="{5F5FD94F-C264-412B-B076-C7FA8E5C1DEA}" type="presOf" srcId="{34B0B325-BC9A-408E-9B22-FE57E33573B4}" destId="{90F715C2-DD5E-480B-81D5-AE58434E9E0D}" srcOrd="0" destOrd="0" presId="urn:microsoft.com/office/officeart/2005/8/layout/default"/>
    <dgm:cxn modelId="{6FFE0F71-0FAC-4533-AF5D-98BAF43344EA}" type="presOf" srcId="{F8B6755A-63A8-43BC-99D0-1E6371BCB3E2}" destId="{1F547289-24FE-4105-8852-FD1187DEA506}" srcOrd="0" destOrd="0" presId="urn:microsoft.com/office/officeart/2005/8/layout/default"/>
    <dgm:cxn modelId="{4ED31454-ECB3-480C-8AF9-9149A1016D2C}" srcId="{52BC1E2F-3BA8-4AA5-8273-7D098DBEAF47}" destId="{8B6FA49F-FD24-4939-BF86-B0B763D96377}" srcOrd="3" destOrd="0" parTransId="{D60FC420-A9E0-4D1D-B8DC-33AABCC568E1}" sibTransId="{E6AF4002-6E0F-483A-8904-903E62D4CEA6}"/>
    <dgm:cxn modelId="{0EFA1080-73FA-436A-9296-A94C99A92E0D}" srcId="{52BC1E2F-3BA8-4AA5-8273-7D098DBEAF47}" destId="{34B0B325-BC9A-408E-9B22-FE57E33573B4}" srcOrd="4" destOrd="0" parTransId="{62E393FD-0773-4BC0-A202-ADC49F115E62}" sibTransId="{4FA639B8-9824-44BA-8B91-E13C72E55928}"/>
    <dgm:cxn modelId="{181CA580-B476-45D2-904B-EE022D1AB015}" type="presOf" srcId="{52BC1E2F-3BA8-4AA5-8273-7D098DBEAF47}" destId="{673B5592-A623-4F3F-9B46-5CE5F690072C}" srcOrd="0" destOrd="0" presId="urn:microsoft.com/office/officeart/2005/8/layout/default"/>
    <dgm:cxn modelId="{78023FA9-9ADA-44AC-A8C3-B6464A8AA84D}" srcId="{52BC1E2F-3BA8-4AA5-8273-7D098DBEAF47}" destId="{F8B6755A-63A8-43BC-99D0-1E6371BCB3E2}" srcOrd="1" destOrd="0" parTransId="{F2445B77-5A6A-4E07-9A4C-F76DD0FC0A7D}" sibTransId="{69D92FED-CE40-43E5-AFAF-D23EDD302746}"/>
    <dgm:cxn modelId="{0BF548F4-CAE3-44ED-8CF3-CE970CCB7980}" type="presOf" srcId="{1D166C0E-4C13-4DAA-81FB-A2CD3A6D4836}" destId="{079C65C2-8FC7-45E5-99E1-3C56D65D9F02}" srcOrd="0" destOrd="0" presId="urn:microsoft.com/office/officeart/2005/8/layout/default"/>
    <dgm:cxn modelId="{CA5C49F7-E702-47EA-A6B9-62A8AE56A348}" srcId="{52BC1E2F-3BA8-4AA5-8273-7D098DBEAF47}" destId="{35B5190C-726E-4531-B754-07BCEB892B47}" srcOrd="5" destOrd="0" parTransId="{ACFD624D-0A33-4E00-B079-02AED07FD86F}" sibTransId="{00350727-D673-4AE0-A571-193C44ACA7A3}"/>
    <dgm:cxn modelId="{F7E0EA38-EB8D-42A3-B2CF-5CC129E85F30}" type="presParOf" srcId="{673B5592-A623-4F3F-9B46-5CE5F690072C}" destId="{745B7AD6-E454-460C-BB61-D5FA9FF20EAF}" srcOrd="0" destOrd="0" presId="urn:microsoft.com/office/officeart/2005/8/layout/default"/>
    <dgm:cxn modelId="{1A306ECF-3588-46EC-9AAE-1E0D6F798305}" type="presParOf" srcId="{673B5592-A623-4F3F-9B46-5CE5F690072C}" destId="{8163105E-AFCB-46BF-938E-376F1BD5E2F3}" srcOrd="1" destOrd="0" presId="urn:microsoft.com/office/officeart/2005/8/layout/default"/>
    <dgm:cxn modelId="{E5A2DD2C-B99F-4BEC-B8C8-E3AA94BB8EB5}" type="presParOf" srcId="{673B5592-A623-4F3F-9B46-5CE5F690072C}" destId="{1F547289-24FE-4105-8852-FD1187DEA506}" srcOrd="2" destOrd="0" presId="urn:microsoft.com/office/officeart/2005/8/layout/default"/>
    <dgm:cxn modelId="{29F19783-72AC-424A-826B-9F4CB2C929CA}" type="presParOf" srcId="{673B5592-A623-4F3F-9B46-5CE5F690072C}" destId="{0E198B03-3126-4B75-A2E6-4AC0BD88FFFF}" srcOrd="3" destOrd="0" presId="urn:microsoft.com/office/officeart/2005/8/layout/default"/>
    <dgm:cxn modelId="{AE9FEB03-5AE9-4C42-AF95-90D76069173A}" type="presParOf" srcId="{673B5592-A623-4F3F-9B46-5CE5F690072C}" destId="{079C65C2-8FC7-45E5-99E1-3C56D65D9F02}" srcOrd="4" destOrd="0" presId="urn:microsoft.com/office/officeart/2005/8/layout/default"/>
    <dgm:cxn modelId="{F7C10383-4F92-48DF-8584-C57D54221CC4}" type="presParOf" srcId="{673B5592-A623-4F3F-9B46-5CE5F690072C}" destId="{AD8FAEA0-05C3-469B-AF4F-4AE085D13647}" srcOrd="5" destOrd="0" presId="urn:microsoft.com/office/officeart/2005/8/layout/default"/>
    <dgm:cxn modelId="{CDF2D6D4-4F52-46A0-94A0-D3DD0D06BBE9}" type="presParOf" srcId="{673B5592-A623-4F3F-9B46-5CE5F690072C}" destId="{78C86383-421D-4FC8-93C0-51354D786677}" srcOrd="6" destOrd="0" presId="urn:microsoft.com/office/officeart/2005/8/layout/default"/>
    <dgm:cxn modelId="{6165D9FF-5C9F-47C6-9E24-52AA23FA1626}" type="presParOf" srcId="{673B5592-A623-4F3F-9B46-5CE5F690072C}" destId="{3B70657C-58F7-4B11-BD3C-56FF842B033C}" srcOrd="7" destOrd="0" presId="urn:microsoft.com/office/officeart/2005/8/layout/default"/>
    <dgm:cxn modelId="{614CE98C-0168-42F7-A7A0-93F5B387DF56}" type="presParOf" srcId="{673B5592-A623-4F3F-9B46-5CE5F690072C}" destId="{90F715C2-DD5E-480B-81D5-AE58434E9E0D}" srcOrd="8" destOrd="0" presId="urn:microsoft.com/office/officeart/2005/8/layout/default"/>
    <dgm:cxn modelId="{B19A5EE8-DFD5-403D-8D20-7202BF58B40F}" type="presParOf" srcId="{673B5592-A623-4F3F-9B46-5CE5F690072C}" destId="{0E68F891-19FA-4BC9-803F-45A355140392}" srcOrd="9" destOrd="0" presId="urn:microsoft.com/office/officeart/2005/8/layout/default"/>
    <dgm:cxn modelId="{497AD195-6191-4553-A357-0FDCD5ACFCE8}" type="presParOf" srcId="{673B5592-A623-4F3F-9B46-5CE5F690072C}" destId="{F2FEDE5F-2422-4C78-B5F0-A3180522CF4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887B8-727A-43DC-8967-08F1E73AA680}"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s-BO"/>
        </a:p>
      </dgm:t>
    </dgm:pt>
    <dgm:pt modelId="{CD734537-6A86-4D65-AB9A-B0628ADD000B}">
      <dgm:prSet phldrT="[Texto]"/>
      <dgm:spPr/>
      <dgm:t>
        <a:bodyPr/>
        <a:lstStyle/>
        <a:p>
          <a:r>
            <a:rPr lang="es-ES" dirty="0"/>
            <a:t>1) </a:t>
          </a:r>
          <a:r>
            <a:rPr lang="es-BO" dirty="0"/>
            <a:t>Analizar el modelo de negocios.</a:t>
          </a:r>
        </a:p>
      </dgm:t>
    </dgm:pt>
    <dgm:pt modelId="{8CEE802E-C90B-4D4D-B126-358E003ED7FD}" type="parTrans" cxnId="{304CC314-62E2-41A7-964C-8E562618A98D}">
      <dgm:prSet/>
      <dgm:spPr/>
      <dgm:t>
        <a:bodyPr/>
        <a:lstStyle/>
        <a:p>
          <a:endParaRPr lang="es-BO"/>
        </a:p>
      </dgm:t>
    </dgm:pt>
    <dgm:pt modelId="{0EEF5A57-5AEF-476E-B7CE-696345D8130E}" type="sibTrans" cxnId="{304CC314-62E2-41A7-964C-8E562618A98D}">
      <dgm:prSet/>
      <dgm:spPr/>
      <dgm:t>
        <a:bodyPr/>
        <a:lstStyle/>
        <a:p>
          <a:endParaRPr lang="es-BO"/>
        </a:p>
      </dgm:t>
    </dgm:pt>
    <dgm:pt modelId="{13AFFF44-FFC9-4F7B-9A89-9C467FE947A2}">
      <dgm:prSet phldrT="[Texto]"/>
      <dgm:spPr/>
      <dgm:t>
        <a:bodyPr/>
        <a:lstStyle/>
        <a:p>
          <a:r>
            <a:rPr lang="es-ES" dirty="0"/>
            <a:t>2)</a:t>
          </a:r>
          <a:r>
            <a:rPr lang="es-BO" dirty="0"/>
            <a:t> Analizar las rutas de formalización.</a:t>
          </a:r>
        </a:p>
      </dgm:t>
    </dgm:pt>
    <dgm:pt modelId="{5C148855-F930-45CF-A48D-9453E4282E74}" type="parTrans" cxnId="{4C2E7914-6925-4A11-A835-E68E9B3F6578}">
      <dgm:prSet/>
      <dgm:spPr/>
      <dgm:t>
        <a:bodyPr/>
        <a:lstStyle/>
        <a:p>
          <a:endParaRPr lang="es-BO"/>
        </a:p>
      </dgm:t>
    </dgm:pt>
    <dgm:pt modelId="{BF09D37C-46F8-46C6-B935-A80689A986C5}" type="sibTrans" cxnId="{4C2E7914-6925-4A11-A835-E68E9B3F6578}">
      <dgm:prSet/>
      <dgm:spPr/>
      <dgm:t>
        <a:bodyPr/>
        <a:lstStyle/>
        <a:p>
          <a:endParaRPr lang="es-BO"/>
        </a:p>
      </dgm:t>
    </dgm:pt>
    <dgm:pt modelId="{0A9E44CA-47A0-4BE8-A1B3-2723886246E6}">
      <dgm:prSet phldrT="[Texto]"/>
      <dgm:spPr/>
      <dgm:t>
        <a:bodyPr/>
        <a:lstStyle/>
        <a:p>
          <a:r>
            <a:rPr lang="es-ES" dirty="0"/>
            <a:t>3) </a:t>
          </a:r>
          <a:r>
            <a:rPr lang="es-BO" dirty="0"/>
            <a:t>Diseñar plataforma para optimizar el modelo de negocio.</a:t>
          </a:r>
        </a:p>
      </dgm:t>
    </dgm:pt>
    <dgm:pt modelId="{F3015508-C1DF-4668-97C3-D679A305EC01}" type="parTrans" cxnId="{17CDEE41-20D4-484C-A65D-4D42A719EFF8}">
      <dgm:prSet/>
      <dgm:spPr/>
      <dgm:t>
        <a:bodyPr/>
        <a:lstStyle/>
        <a:p>
          <a:endParaRPr lang="es-BO"/>
        </a:p>
      </dgm:t>
    </dgm:pt>
    <dgm:pt modelId="{02B98C29-B3C1-4C26-9E9B-076AFAE42BAC}" type="sibTrans" cxnId="{17CDEE41-20D4-484C-A65D-4D42A719EFF8}">
      <dgm:prSet/>
      <dgm:spPr/>
      <dgm:t>
        <a:bodyPr/>
        <a:lstStyle/>
        <a:p>
          <a:endParaRPr lang="es-BO"/>
        </a:p>
      </dgm:t>
    </dgm:pt>
    <dgm:pt modelId="{034703F9-164B-44E2-8AD9-BD813BF13739}">
      <dgm:prSet phldrT="[Texto]"/>
      <dgm:spPr/>
      <dgm:t>
        <a:bodyPr/>
        <a:lstStyle/>
        <a:p>
          <a:r>
            <a:rPr lang="es-ES" dirty="0"/>
            <a:t>4) Mejorar el modelo de negocio</a:t>
          </a:r>
          <a:endParaRPr lang="es-BO" dirty="0"/>
        </a:p>
      </dgm:t>
    </dgm:pt>
    <dgm:pt modelId="{39422393-2CC3-49E6-95E9-370630E35611}" type="parTrans" cxnId="{F7556617-B753-42BF-AEC8-86520AFAED55}">
      <dgm:prSet/>
      <dgm:spPr/>
      <dgm:t>
        <a:bodyPr/>
        <a:lstStyle/>
        <a:p>
          <a:endParaRPr lang="es-BO"/>
        </a:p>
      </dgm:t>
    </dgm:pt>
    <dgm:pt modelId="{12D96224-3014-4FAD-8E85-ABD21A01FDBC}" type="sibTrans" cxnId="{F7556617-B753-42BF-AEC8-86520AFAED55}">
      <dgm:prSet/>
      <dgm:spPr/>
      <dgm:t>
        <a:bodyPr/>
        <a:lstStyle/>
        <a:p>
          <a:endParaRPr lang="es-BO"/>
        </a:p>
      </dgm:t>
    </dgm:pt>
    <dgm:pt modelId="{4D1A7913-BF53-4E5D-8FC0-A80C81AED622}">
      <dgm:prSet phldrT="[Texto]"/>
      <dgm:spPr/>
      <dgm:t>
        <a:bodyPr/>
        <a:lstStyle/>
        <a:p>
          <a:r>
            <a:rPr lang="es-ES" dirty="0"/>
            <a:t>5) </a:t>
          </a:r>
          <a:r>
            <a:rPr lang="es-BO" dirty="0"/>
            <a:t>Mejorar el proceso de adquisición de productos.</a:t>
          </a:r>
        </a:p>
      </dgm:t>
    </dgm:pt>
    <dgm:pt modelId="{69295E3F-F70D-4373-B0B6-70B9EB5F626A}" type="parTrans" cxnId="{1A56B2FC-2B24-4425-90EC-AFD138DE7FB4}">
      <dgm:prSet/>
      <dgm:spPr/>
      <dgm:t>
        <a:bodyPr/>
        <a:lstStyle/>
        <a:p>
          <a:endParaRPr lang="es-BO"/>
        </a:p>
      </dgm:t>
    </dgm:pt>
    <dgm:pt modelId="{A39FACBB-13DA-481B-96F2-F8CF73BFFC9B}" type="sibTrans" cxnId="{1A56B2FC-2B24-4425-90EC-AFD138DE7FB4}">
      <dgm:prSet/>
      <dgm:spPr/>
      <dgm:t>
        <a:bodyPr/>
        <a:lstStyle/>
        <a:p>
          <a:endParaRPr lang="es-BO"/>
        </a:p>
      </dgm:t>
    </dgm:pt>
    <dgm:pt modelId="{CC751FD9-1A85-45AE-8C15-6902D531B43E}">
      <dgm:prSet phldrT="[Texto]"/>
      <dgm:spPr/>
      <dgm:t>
        <a:bodyPr/>
        <a:lstStyle/>
        <a:p>
          <a:r>
            <a:rPr lang="es-ES" dirty="0"/>
            <a:t>6) </a:t>
          </a:r>
          <a:r>
            <a:rPr lang="es-BO" dirty="0"/>
            <a:t>Mejorar el control y la organización de los productos</a:t>
          </a:r>
        </a:p>
      </dgm:t>
    </dgm:pt>
    <dgm:pt modelId="{BE3AC1C5-4CCD-4236-B52B-4CD4978195AF}" type="parTrans" cxnId="{F35C7623-5080-4E49-AC3D-5C8B0E816F4A}">
      <dgm:prSet/>
      <dgm:spPr/>
      <dgm:t>
        <a:bodyPr/>
        <a:lstStyle/>
        <a:p>
          <a:endParaRPr lang="es-BO"/>
        </a:p>
      </dgm:t>
    </dgm:pt>
    <dgm:pt modelId="{7B915C70-B3A8-4627-8B24-B5D947FB8A17}" type="sibTrans" cxnId="{F35C7623-5080-4E49-AC3D-5C8B0E816F4A}">
      <dgm:prSet/>
      <dgm:spPr/>
      <dgm:t>
        <a:bodyPr/>
        <a:lstStyle/>
        <a:p>
          <a:endParaRPr lang="es-BO"/>
        </a:p>
      </dgm:t>
    </dgm:pt>
    <dgm:pt modelId="{EAFEE99F-5E06-40CD-8F5A-59EC5B531B6F}">
      <dgm:prSet phldrT="[Texto]"/>
      <dgm:spPr/>
      <dgm:t>
        <a:bodyPr/>
        <a:lstStyle/>
        <a:p>
          <a:r>
            <a:rPr lang="es-ES" dirty="0"/>
            <a:t>7) </a:t>
          </a:r>
          <a:r>
            <a:rPr lang="es-BO" dirty="0"/>
            <a:t>Contar con información oportuna sobre ganancias</a:t>
          </a:r>
        </a:p>
      </dgm:t>
    </dgm:pt>
    <dgm:pt modelId="{0F101CFB-8D6D-4B4E-B7D0-AD41208E7CBE}" type="parTrans" cxnId="{4528159B-5BDA-4D1B-AC0A-ECDFA78339C4}">
      <dgm:prSet/>
      <dgm:spPr/>
      <dgm:t>
        <a:bodyPr/>
        <a:lstStyle/>
        <a:p>
          <a:endParaRPr lang="es-BO"/>
        </a:p>
      </dgm:t>
    </dgm:pt>
    <dgm:pt modelId="{552B8D22-006A-4E86-805F-3C4A92950E74}" type="sibTrans" cxnId="{4528159B-5BDA-4D1B-AC0A-ECDFA78339C4}">
      <dgm:prSet/>
      <dgm:spPr/>
      <dgm:t>
        <a:bodyPr/>
        <a:lstStyle/>
        <a:p>
          <a:endParaRPr lang="es-BO"/>
        </a:p>
      </dgm:t>
    </dgm:pt>
    <dgm:pt modelId="{3BDAB723-2D43-435D-B6B4-A0A115F11EF8}">
      <dgm:prSet phldrT="[Texto]"/>
      <dgm:spPr/>
      <dgm:t>
        <a:bodyPr/>
        <a:lstStyle/>
        <a:p>
          <a:r>
            <a:rPr lang="es-BO" dirty="0"/>
            <a:t>8)Orientar a las tiendas de barrio para su formalización</a:t>
          </a:r>
        </a:p>
      </dgm:t>
    </dgm:pt>
    <dgm:pt modelId="{BE863DB9-F9AE-4ACD-917B-A77200FCB4D2}" type="parTrans" cxnId="{407CBFFF-40BD-492A-8C05-1CD88E36606B}">
      <dgm:prSet/>
      <dgm:spPr/>
      <dgm:t>
        <a:bodyPr/>
        <a:lstStyle/>
        <a:p>
          <a:endParaRPr lang="es-BO"/>
        </a:p>
      </dgm:t>
    </dgm:pt>
    <dgm:pt modelId="{8909A4B9-0AD8-40FA-B346-95F91A7E5617}" type="sibTrans" cxnId="{407CBFFF-40BD-492A-8C05-1CD88E36606B}">
      <dgm:prSet/>
      <dgm:spPr/>
      <dgm:t>
        <a:bodyPr/>
        <a:lstStyle/>
        <a:p>
          <a:endParaRPr lang="es-BO"/>
        </a:p>
      </dgm:t>
    </dgm:pt>
    <dgm:pt modelId="{D92B4AAF-50C2-46E4-9F84-3F16C9E4E3A1}" type="pres">
      <dgm:prSet presAssocID="{C81887B8-727A-43DC-8967-08F1E73AA680}" presName="Name0" presStyleCnt="0">
        <dgm:presLayoutVars>
          <dgm:chPref val="1"/>
          <dgm:dir/>
          <dgm:animOne val="branch"/>
          <dgm:animLvl val="lvl"/>
          <dgm:resizeHandles/>
        </dgm:presLayoutVars>
      </dgm:prSet>
      <dgm:spPr/>
    </dgm:pt>
    <dgm:pt modelId="{ECE9F71E-7FD7-4C72-A464-976A38D5889A}" type="pres">
      <dgm:prSet presAssocID="{CD734537-6A86-4D65-AB9A-B0628ADD000B}" presName="vertOne" presStyleCnt="0"/>
      <dgm:spPr/>
    </dgm:pt>
    <dgm:pt modelId="{23C78EC8-1AF3-4B8D-9A52-A2A7A658ED3B}" type="pres">
      <dgm:prSet presAssocID="{CD734537-6A86-4D65-AB9A-B0628ADD000B}" presName="txOne" presStyleLbl="node0" presStyleIdx="0" presStyleCnt="3" custScaleY="174978">
        <dgm:presLayoutVars>
          <dgm:chPref val="3"/>
        </dgm:presLayoutVars>
      </dgm:prSet>
      <dgm:spPr/>
    </dgm:pt>
    <dgm:pt modelId="{E3C8320A-6624-4303-A9A0-874847F91C0F}" type="pres">
      <dgm:prSet presAssocID="{CD734537-6A86-4D65-AB9A-B0628ADD000B}" presName="parTransOne" presStyleCnt="0"/>
      <dgm:spPr/>
    </dgm:pt>
    <dgm:pt modelId="{133BE885-E6C6-4746-AC3E-24D1289FB1B2}" type="pres">
      <dgm:prSet presAssocID="{CD734537-6A86-4D65-AB9A-B0628ADD000B}" presName="horzOne" presStyleCnt="0"/>
      <dgm:spPr/>
    </dgm:pt>
    <dgm:pt modelId="{5C38A0CB-B2DC-47C1-B80A-970129D550C1}" type="pres">
      <dgm:prSet presAssocID="{13AFFF44-FFC9-4F7B-9A89-9C467FE947A2}" presName="vertTwo" presStyleCnt="0"/>
      <dgm:spPr/>
    </dgm:pt>
    <dgm:pt modelId="{4B3EB45C-A49E-4333-BFF1-4528B66B988F}" type="pres">
      <dgm:prSet presAssocID="{13AFFF44-FFC9-4F7B-9A89-9C467FE947A2}" presName="txTwo" presStyleLbl="node2" presStyleIdx="0" presStyleCnt="3" custScaleY="145582">
        <dgm:presLayoutVars>
          <dgm:chPref val="3"/>
        </dgm:presLayoutVars>
      </dgm:prSet>
      <dgm:spPr/>
    </dgm:pt>
    <dgm:pt modelId="{E3B61D83-5BAB-4F71-A326-C92387167838}" type="pres">
      <dgm:prSet presAssocID="{13AFFF44-FFC9-4F7B-9A89-9C467FE947A2}" presName="horzTwo" presStyleCnt="0"/>
      <dgm:spPr/>
    </dgm:pt>
    <dgm:pt modelId="{93B78F14-5940-439E-BBC3-4213A0B4671D}" type="pres">
      <dgm:prSet presAssocID="{0EEF5A57-5AEF-476E-B7CE-696345D8130E}" presName="sibSpaceOne" presStyleCnt="0"/>
      <dgm:spPr/>
    </dgm:pt>
    <dgm:pt modelId="{FF0B7064-58A2-42D0-B29F-1787EB96A145}" type="pres">
      <dgm:prSet presAssocID="{0A9E44CA-47A0-4BE8-A1B3-2723886246E6}" presName="vertOne" presStyleCnt="0"/>
      <dgm:spPr/>
    </dgm:pt>
    <dgm:pt modelId="{11EFE640-FF59-49A2-B4F2-FB6497D1ACF8}" type="pres">
      <dgm:prSet presAssocID="{0A9E44CA-47A0-4BE8-A1B3-2723886246E6}" presName="txOne" presStyleLbl="node0" presStyleIdx="1" presStyleCnt="3">
        <dgm:presLayoutVars>
          <dgm:chPref val="3"/>
        </dgm:presLayoutVars>
      </dgm:prSet>
      <dgm:spPr/>
    </dgm:pt>
    <dgm:pt modelId="{DF255A7D-9076-4ADA-842B-6409A86248DD}" type="pres">
      <dgm:prSet presAssocID="{0A9E44CA-47A0-4BE8-A1B3-2723886246E6}" presName="parTransOne" presStyleCnt="0"/>
      <dgm:spPr/>
    </dgm:pt>
    <dgm:pt modelId="{32315389-B551-446B-BD93-280EEF34BC42}" type="pres">
      <dgm:prSet presAssocID="{0A9E44CA-47A0-4BE8-A1B3-2723886246E6}" presName="horzOne" presStyleCnt="0"/>
      <dgm:spPr/>
    </dgm:pt>
    <dgm:pt modelId="{338005EA-BA58-40D8-A0DC-35851150C79D}" type="pres">
      <dgm:prSet presAssocID="{034703F9-164B-44E2-8AD9-BD813BF13739}" presName="vertTwo" presStyleCnt="0"/>
      <dgm:spPr/>
    </dgm:pt>
    <dgm:pt modelId="{292035EE-F8FE-4DF0-9E71-A76546C4A9FE}" type="pres">
      <dgm:prSet presAssocID="{034703F9-164B-44E2-8AD9-BD813BF13739}" presName="txTwo" presStyleLbl="node2" presStyleIdx="1" presStyleCnt="3">
        <dgm:presLayoutVars>
          <dgm:chPref val="3"/>
        </dgm:presLayoutVars>
      </dgm:prSet>
      <dgm:spPr/>
    </dgm:pt>
    <dgm:pt modelId="{1717F589-BD34-41CF-B7D5-2749F6554006}" type="pres">
      <dgm:prSet presAssocID="{034703F9-164B-44E2-8AD9-BD813BF13739}" presName="parTransTwo" presStyleCnt="0"/>
      <dgm:spPr/>
    </dgm:pt>
    <dgm:pt modelId="{F1B78DB6-603C-418B-82BF-25CB88B3CC71}" type="pres">
      <dgm:prSet presAssocID="{034703F9-164B-44E2-8AD9-BD813BF13739}" presName="horzTwo" presStyleCnt="0"/>
      <dgm:spPr/>
    </dgm:pt>
    <dgm:pt modelId="{AF4F3164-8821-4982-9955-AE4C2D2624FE}" type="pres">
      <dgm:prSet presAssocID="{4D1A7913-BF53-4E5D-8FC0-A80C81AED622}" presName="vertThree" presStyleCnt="0"/>
      <dgm:spPr/>
    </dgm:pt>
    <dgm:pt modelId="{7226EB1B-E2FC-4CC7-B0A3-4658E348AC7F}" type="pres">
      <dgm:prSet presAssocID="{4D1A7913-BF53-4E5D-8FC0-A80C81AED622}" presName="txThree" presStyleLbl="node3" presStyleIdx="0" presStyleCnt="2">
        <dgm:presLayoutVars>
          <dgm:chPref val="3"/>
        </dgm:presLayoutVars>
      </dgm:prSet>
      <dgm:spPr/>
    </dgm:pt>
    <dgm:pt modelId="{F820BF5E-00BE-4AF9-BA92-79485A45A5AE}" type="pres">
      <dgm:prSet presAssocID="{4D1A7913-BF53-4E5D-8FC0-A80C81AED622}" presName="horzThree" presStyleCnt="0"/>
      <dgm:spPr/>
    </dgm:pt>
    <dgm:pt modelId="{019FD120-AA44-46D5-936C-159CB098CFFD}" type="pres">
      <dgm:prSet presAssocID="{12D96224-3014-4FAD-8E85-ABD21A01FDBC}" presName="sibSpaceTwo" presStyleCnt="0"/>
      <dgm:spPr/>
    </dgm:pt>
    <dgm:pt modelId="{94A12F40-BFAA-403C-A0B0-B30435546607}" type="pres">
      <dgm:prSet presAssocID="{CC751FD9-1A85-45AE-8C15-6902D531B43E}" presName="vertTwo" presStyleCnt="0"/>
      <dgm:spPr/>
    </dgm:pt>
    <dgm:pt modelId="{EE04B92A-78C0-435E-9990-E2BA357B1720}" type="pres">
      <dgm:prSet presAssocID="{CC751FD9-1A85-45AE-8C15-6902D531B43E}" presName="txTwo" presStyleLbl="node2" presStyleIdx="2" presStyleCnt="3">
        <dgm:presLayoutVars>
          <dgm:chPref val="3"/>
        </dgm:presLayoutVars>
      </dgm:prSet>
      <dgm:spPr/>
    </dgm:pt>
    <dgm:pt modelId="{D064C5C6-2567-4EFC-930E-26CA1CE0E25E}" type="pres">
      <dgm:prSet presAssocID="{CC751FD9-1A85-45AE-8C15-6902D531B43E}" presName="parTransTwo" presStyleCnt="0"/>
      <dgm:spPr/>
    </dgm:pt>
    <dgm:pt modelId="{C1921621-CD55-45A3-8EE8-5A88062A770C}" type="pres">
      <dgm:prSet presAssocID="{CC751FD9-1A85-45AE-8C15-6902D531B43E}" presName="horzTwo" presStyleCnt="0"/>
      <dgm:spPr/>
    </dgm:pt>
    <dgm:pt modelId="{78111815-CF27-423C-B9CD-25719A60EBBD}" type="pres">
      <dgm:prSet presAssocID="{EAFEE99F-5E06-40CD-8F5A-59EC5B531B6F}" presName="vertThree" presStyleCnt="0"/>
      <dgm:spPr/>
    </dgm:pt>
    <dgm:pt modelId="{121235A4-B469-454B-B026-416D7D645422}" type="pres">
      <dgm:prSet presAssocID="{EAFEE99F-5E06-40CD-8F5A-59EC5B531B6F}" presName="txThree" presStyleLbl="node3" presStyleIdx="1" presStyleCnt="2">
        <dgm:presLayoutVars>
          <dgm:chPref val="3"/>
        </dgm:presLayoutVars>
      </dgm:prSet>
      <dgm:spPr/>
    </dgm:pt>
    <dgm:pt modelId="{1F1B4AE9-3CB5-418F-99DF-50CCDAEE8920}" type="pres">
      <dgm:prSet presAssocID="{EAFEE99F-5E06-40CD-8F5A-59EC5B531B6F}" presName="horzThree" presStyleCnt="0"/>
      <dgm:spPr/>
    </dgm:pt>
    <dgm:pt modelId="{F92440DC-4CFA-4313-A525-A0615F908FB6}" type="pres">
      <dgm:prSet presAssocID="{02B98C29-B3C1-4C26-9E9B-076AFAE42BAC}" presName="sibSpaceOne" presStyleCnt="0"/>
      <dgm:spPr/>
    </dgm:pt>
    <dgm:pt modelId="{A75A92CE-0EB4-465E-B536-9B9FD8FEA4BC}" type="pres">
      <dgm:prSet presAssocID="{3BDAB723-2D43-435D-B6B4-A0A115F11EF8}" presName="vertOne" presStyleCnt="0"/>
      <dgm:spPr/>
    </dgm:pt>
    <dgm:pt modelId="{F7F9E137-E157-448B-9974-7C55C5C12297}" type="pres">
      <dgm:prSet presAssocID="{3BDAB723-2D43-435D-B6B4-A0A115F11EF8}" presName="txOne" presStyleLbl="node0" presStyleIdx="2" presStyleCnt="3" custScaleY="336289">
        <dgm:presLayoutVars>
          <dgm:chPref val="3"/>
        </dgm:presLayoutVars>
      </dgm:prSet>
      <dgm:spPr/>
    </dgm:pt>
    <dgm:pt modelId="{42336D35-BB57-4B34-9C5B-D5787EABD44D}" type="pres">
      <dgm:prSet presAssocID="{3BDAB723-2D43-435D-B6B4-A0A115F11EF8}" presName="horzOne" presStyleCnt="0"/>
      <dgm:spPr/>
    </dgm:pt>
  </dgm:ptLst>
  <dgm:cxnLst>
    <dgm:cxn modelId="{DDCFB807-8C7C-4762-B6C8-9632719F65CE}" type="presOf" srcId="{CD734537-6A86-4D65-AB9A-B0628ADD000B}" destId="{23C78EC8-1AF3-4B8D-9A52-A2A7A658ED3B}" srcOrd="0" destOrd="0" presId="urn:microsoft.com/office/officeart/2005/8/layout/hierarchy4"/>
    <dgm:cxn modelId="{4C2E7914-6925-4A11-A835-E68E9B3F6578}" srcId="{CD734537-6A86-4D65-AB9A-B0628ADD000B}" destId="{13AFFF44-FFC9-4F7B-9A89-9C467FE947A2}" srcOrd="0" destOrd="0" parTransId="{5C148855-F930-45CF-A48D-9453E4282E74}" sibTransId="{BF09D37C-46F8-46C6-B935-A80689A986C5}"/>
    <dgm:cxn modelId="{304CC314-62E2-41A7-964C-8E562618A98D}" srcId="{C81887B8-727A-43DC-8967-08F1E73AA680}" destId="{CD734537-6A86-4D65-AB9A-B0628ADD000B}" srcOrd="0" destOrd="0" parTransId="{8CEE802E-C90B-4D4D-B126-358E003ED7FD}" sibTransId="{0EEF5A57-5AEF-476E-B7CE-696345D8130E}"/>
    <dgm:cxn modelId="{F7556617-B753-42BF-AEC8-86520AFAED55}" srcId="{0A9E44CA-47A0-4BE8-A1B3-2723886246E6}" destId="{034703F9-164B-44E2-8AD9-BD813BF13739}" srcOrd="0" destOrd="0" parTransId="{39422393-2CC3-49E6-95E9-370630E35611}" sibTransId="{12D96224-3014-4FAD-8E85-ABD21A01FDBC}"/>
    <dgm:cxn modelId="{F35C7623-5080-4E49-AC3D-5C8B0E816F4A}" srcId="{0A9E44CA-47A0-4BE8-A1B3-2723886246E6}" destId="{CC751FD9-1A85-45AE-8C15-6902D531B43E}" srcOrd="1" destOrd="0" parTransId="{BE3AC1C5-4CCD-4236-B52B-4CD4978195AF}" sibTransId="{7B915C70-B3A8-4627-8B24-B5D947FB8A17}"/>
    <dgm:cxn modelId="{90A1DA37-013B-4631-985B-5EA47C7E1E4C}" type="presOf" srcId="{13AFFF44-FFC9-4F7B-9A89-9C467FE947A2}" destId="{4B3EB45C-A49E-4333-BFF1-4528B66B988F}" srcOrd="0" destOrd="0" presId="urn:microsoft.com/office/officeart/2005/8/layout/hierarchy4"/>
    <dgm:cxn modelId="{B426043C-ECAA-476B-B859-C915E8D512FD}" type="presOf" srcId="{CC751FD9-1A85-45AE-8C15-6902D531B43E}" destId="{EE04B92A-78C0-435E-9990-E2BA357B1720}" srcOrd="0" destOrd="0" presId="urn:microsoft.com/office/officeart/2005/8/layout/hierarchy4"/>
    <dgm:cxn modelId="{17CDEE41-20D4-484C-A65D-4D42A719EFF8}" srcId="{C81887B8-727A-43DC-8967-08F1E73AA680}" destId="{0A9E44CA-47A0-4BE8-A1B3-2723886246E6}" srcOrd="1" destOrd="0" parTransId="{F3015508-C1DF-4668-97C3-D679A305EC01}" sibTransId="{02B98C29-B3C1-4C26-9E9B-076AFAE42BAC}"/>
    <dgm:cxn modelId="{C597877F-2950-4CCE-A1DC-24E3C8A52396}" type="presOf" srcId="{0A9E44CA-47A0-4BE8-A1B3-2723886246E6}" destId="{11EFE640-FF59-49A2-B4F2-FB6497D1ACF8}" srcOrd="0" destOrd="0" presId="urn:microsoft.com/office/officeart/2005/8/layout/hierarchy4"/>
    <dgm:cxn modelId="{E5FEFE97-5ADD-4112-8318-C2B83038CE7F}" type="presOf" srcId="{C81887B8-727A-43DC-8967-08F1E73AA680}" destId="{D92B4AAF-50C2-46E4-9F84-3F16C9E4E3A1}" srcOrd="0" destOrd="0" presId="urn:microsoft.com/office/officeart/2005/8/layout/hierarchy4"/>
    <dgm:cxn modelId="{4528159B-5BDA-4D1B-AC0A-ECDFA78339C4}" srcId="{CC751FD9-1A85-45AE-8C15-6902D531B43E}" destId="{EAFEE99F-5E06-40CD-8F5A-59EC5B531B6F}" srcOrd="0" destOrd="0" parTransId="{0F101CFB-8D6D-4B4E-B7D0-AD41208E7CBE}" sibTransId="{552B8D22-006A-4E86-805F-3C4A92950E74}"/>
    <dgm:cxn modelId="{34FF3CA1-97E0-4F69-A8DD-AC0AF7AD0044}" type="presOf" srcId="{EAFEE99F-5E06-40CD-8F5A-59EC5B531B6F}" destId="{121235A4-B469-454B-B026-416D7D645422}" srcOrd="0" destOrd="0" presId="urn:microsoft.com/office/officeart/2005/8/layout/hierarchy4"/>
    <dgm:cxn modelId="{24A36AA5-CC01-4B95-8AC1-398E2F8A0A16}" type="presOf" srcId="{034703F9-164B-44E2-8AD9-BD813BF13739}" destId="{292035EE-F8FE-4DF0-9E71-A76546C4A9FE}" srcOrd="0" destOrd="0" presId="urn:microsoft.com/office/officeart/2005/8/layout/hierarchy4"/>
    <dgm:cxn modelId="{43358CF0-CEEC-4C2A-A509-1D342689198E}" type="presOf" srcId="{3BDAB723-2D43-435D-B6B4-A0A115F11EF8}" destId="{F7F9E137-E157-448B-9974-7C55C5C12297}" srcOrd="0" destOrd="0" presId="urn:microsoft.com/office/officeart/2005/8/layout/hierarchy4"/>
    <dgm:cxn modelId="{5D2958F1-1587-4C3D-A1EC-DDF7D7833FF4}" type="presOf" srcId="{4D1A7913-BF53-4E5D-8FC0-A80C81AED622}" destId="{7226EB1B-E2FC-4CC7-B0A3-4658E348AC7F}" srcOrd="0" destOrd="0" presId="urn:microsoft.com/office/officeart/2005/8/layout/hierarchy4"/>
    <dgm:cxn modelId="{1A56B2FC-2B24-4425-90EC-AFD138DE7FB4}" srcId="{034703F9-164B-44E2-8AD9-BD813BF13739}" destId="{4D1A7913-BF53-4E5D-8FC0-A80C81AED622}" srcOrd="0" destOrd="0" parTransId="{69295E3F-F70D-4373-B0B6-70B9EB5F626A}" sibTransId="{A39FACBB-13DA-481B-96F2-F8CF73BFFC9B}"/>
    <dgm:cxn modelId="{407CBFFF-40BD-492A-8C05-1CD88E36606B}" srcId="{C81887B8-727A-43DC-8967-08F1E73AA680}" destId="{3BDAB723-2D43-435D-B6B4-A0A115F11EF8}" srcOrd="2" destOrd="0" parTransId="{BE863DB9-F9AE-4ACD-917B-A77200FCB4D2}" sibTransId="{8909A4B9-0AD8-40FA-B346-95F91A7E5617}"/>
    <dgm:cxn modelId="{25A507D8-EDCD-48F5-BE8B-7B3CB89F2EAB}" type="presParOf" srcId="{D92B4AAF-50C2-46E4-9F84-3F16C9E4E3A1}" destId="{ECE9F71E-7FD7-4C72-A464-976A38D5889A}" srcOrd="0" destOrd="0" presId="urn:microsoft.com/office/officeart/2005/8/layout/hierarchy4"/>
    <dgm:cxn modelId="{9E093D14-B8B2-4C8B-9D2D-14BADF17CF7E}" type="presParOf" srcId="{ECE9F71E-7FD7-4C72-A464-976A38D5889A}" destId="{23C78EC8-1AF3-4B8D-9A52-A2A7A658ED3B}" srcOrd="0" destOrd="0" presId="urn:microsoft.com/office/officeart/2005/8/layout/hierarchy4"/>
    <dgm:cxn modelId="{D068157E-22B4-402B-9850-6DAC8855F6F7}" type="presParOf" srcId="{ECE9F71E-7FD7-4C72-A464-976A38D5889A}" destId="{E3C8320A-6624-4303-A9A0-874847F91C0F}" srcOrd="1" destOrd="0" presId="urn:microsoft.com/office/officeart/2005/8/layout/hierarchy4"/>
    <dgm:cxn modelId="{9C625B90-F034-4E5B-BE63-C9FFAE88C4ED}" type="presParOf" srcId="{ECE9F71E-7FD7-4C72-A464-976A38D5889A}" destId="{133BE885-E6C6-4746-AC3E-24D1289FB1B2}" srcOrd="2" destOrd="0" presId="urn:microsoft.com/office/officeart/2005/8/layout/hierarchy4"/>
    <dgm:cxn modelId="{E6131CF1-4CA1-4F6E-ABF9-C00BF816A5D6}" type="presParOf" srcId="{133BE885-E6C6-4746-AC3E-24D1289FB1B2}" destId="{5C38A0CB-B2DC-47C1-B80A-970129D550C1}" srcOrd="0" destOrd="0" presId="urn:microsoft.com/office/officeart/2005/8/layout/hierarchy4"/>
    <dgm:cxn modelId="{636DEDEB-5A03-4BD0-A448-7660A10B3A33}" type="presParOf" srcId="{5C38A0CB-B2DC-47C1-B80A-970129D550C1}" destId="{4B3EB45C-A49E-4333-BFF1-4528B66B988F}" srcOrd="0" destOrd="0" presId="urn:microsoft.com/office/officeart/2005/8/layout/hierarchy4"/>
    <dgm:cxn modelId="{570AD39C-F0A2-444F-AA82-1B46801069CE}" type="presParOf" srcId="{5C38A0CB-B2DC-47C1-B80A-970129D550C1}" destId="{E3B61D83-5BAB-4F71-A326-C92387167838}" srcOrd="1" destOrd="0" presId="urn:microsoft.com/office/officeart/2005/8/layout/hierarchy4"/>
    <dgm:cxn modelId="{93F37EEA-12EA-4D38-AFFA-BE973D2D260C}" type="presParOf" srcId="{D92B4AAF-50C2-46E4-9F84-3F16C9E4E3A1}" destId="{93B78F14-5940-439E-BBC3-4213A0B4671D}" srcOrd="1" destOrd="0" presId="urn:microsoft.com/office/officeart/2005/8/layout/hierarchy4"/>
    <dgm:cxn modelId="{8968DAA9-A070-4278-8083-765613AD3D36}" type="presParOf" srcId="{D92B4AAF-50C2-46E4-9F84-3F16C9E4E3A1}" destId="{FF0B7064-58A2-42D0-B29F-1787EB96A145}" srcOrd="2" destOrd="0" presId="urn:microsoft.com/office/officeart/2005/8/layout/hierarchy4"/>
    <dgm:cxn modelId="{49CE2129-76D5-4A3D-8860-02AE8EA6E2D1}" type="presParOf" srcId="{FF0B7064-58A2-42D0-B29F-1787EB96A145}" destId="{11EFE640-FF59-49A2-B4F2-FB6497D1ACF8}" srcOrd="0" destOrd="0" presId="urn:microsoft.com/office/officeart/2005/8/layout/hierarchy4"/>
    <dgm:cxn modelId="{16AF7D1D-2DA8-4DED-8A85-686A91B2EB60}" type="presParOf" srcId="{FF0B7064-58A2-42D0-B29F-1787EB96A145}" destId="{DF255A7D-9076-4ADA-842B-6409A86248DD}" srcOrd="1" destOrd="0" presId="urn:microsoft.com/office/officeart/2005/8/layout/hierarchy4"/>
    <dgm:cxn modelId="{C5D084A5-4304-4FB0-AE76-E0D4B2543479}" type="presParOf" srcId="{FF0B7064-58A2-42D0-B29F-1787EB96A145}" destId="{32315389-B551-446B-BD93-280EEF34BC42}" srcOrd="2" destOrd="0" presId="urn:microsoft.com/office/officeart/2005/8/layout/hierarchy4"/>
    <dgm:cxn modelId="{682AAE82-7D03-466D-8528-22E217A54869}" type="presParOf" srcId="{32315389-B551-446B-BD93-280EEF34BC42}" destId="{338005EA-BA58-40D8-A0DC-35851150C79D}" srcOrd="0" destOrd="0" presId="urn:microsoft.com/office/officeart/2005/8/layout/hierarchy4"/>
    <dgm:cxn modelId="{C22B3836-B0C8-411F-A2D6-2AF71943BC13}" type="presParOf" srcId="{338005EA-BA58-40D8-A0DC-35851150C79D}" destId="{292035EE-F8FE-4DF0-9E71-A76546C4A9FE}" srcOrd="0" destOrd="0" presId="urn:microsoft.com/office/officeart/2005/8/layout/hierarchy4"/>
    <dgm:cxn modelId="{B61218D0-4618-4404-9AAE-EAAB096E21A6}" type="presParOf" srcId="{338005EA-BA58-40D8-A0DC-35851150C79D}" destId="{1717F589-BD34-41CF-B7D5-2749F6554006}" srcOrd="1" destOrd="0" presId="urn:microsoft.com/office/officeart/2005/8/layout/hierarchy4"/>
    <dgm:cxn modelId="{8B29A246-A3E6-4D67-89EA-86AFEB365F3F}" type="presParOf" srcId="{338005EA-BA58-40D8-A0DC-35851150C79D}" destId="{F1B78DB6-603C-418B-82BF-25CB88B3CC71}" srcOrd="2" destOrd="0" presId="urn:microsoft.com/office/officeart/2005/8/layout/hierarchy4"/>
    <dgm:cxn modelId="{5DBEDF10-9B51-4439-AB28-F2E5C97A93F0}" type="presParOf" srcId="{F1B78DB6-603C-418B-82BF-25CB88B3CC71}" destId="{AF4F3164-8821-4982-9955-AE4C2D2624FE}" srcOrd="0" destOrd="0" presId="urn:microsoft.com/office/officeart/2005/8/layout/hierarchy4"/>
    <dgm:cxn modelId="{0E73BAFF-9BBB-4455-8D59-55ACF5494454}" type="presParOf" srcId="{AF4F3164-8821-4982-9955-AE4C2D2624FE}" destId="{7226EB1B-E2FC-4CC7-B0A3-4658E348AC7F}" srcOrd="0" destOrd="0" presId="urn:microsoft.com/office/officeart/2005/8/layout/hierarchy4"/>
    <dgm:cxn modelId="{9A398C06-1326-45C7-89A3-D8E73758C538}" type="presParOf" srcId="{AF4F3164-8821-4982-9955-AE4C2D2624FE}" destId="{F820BF5E-00BE-4AF9-BA92-79485A45A5AE}" srcOrd="1" destOrd="0" presId="urn:microsoft.com/office/officeart/2005/8/layout/hierarchy4"/>
    <dgm:cxn modelId="{A521181C-7019-4C07-97C6-32504CE8C19A}" type="presParOf" srcId="{32315389-B551-446B-BD93-280EEF34BC42}" destId="{019FD120-AA44-46D5-936C-159CB098CFFD}" srcOrd="1" destOrd="0" presId="urn:microsoft.com/office/officeart/2005/8/layout/hierarchy4"/>
    <dgm:cxn modelId="{081AE592-0844-4A05-9130-A40490E50D4F}" type="presParOf" srcId="{32315389-B551-446B-BD93-280EEF34BC42}" destId="{94A12F40-BFAA-403C-A0B0-B30435546607}" srcOrd="2" destOrd="0" presId="urn:microsoft.com/office/officeart/2005/8/layout/hierarchy4"/>
    <dgm:cxn modelId="{D0F62877-81FA-471C-9F41-788F80B90F6E}" type="presParOf" srcId="{94A12F40-BFAA-403C-A0B0-B30435546607}" destId="{EE04B92A-78C0-435E-9990-E2BA357B1720}" srcOrd="0" destOrd="0" presId="urn:microsoft.com/office/officeart/2005/8/layout/hierarchy4"/>
    <dgm:cxn modelId="{BF7B5DE2-26D1-4DC7-ABE3-D4BBFD2011AE}" type="presParOf" srcId="{94A12F40-BFAA-403C-A0B0-B30435546607}" destId="{D064C5C6-2567-4EFC-930E-26CA1CE0E25E}" srcOrd="1" destOrd="0" presId="urn:microsoft.com/office/officeart/2005/8/layout/hierarchy4"/>
    <dgm:cxn modelId="{70C5CD39-CC96-4830-9A17-9BC216605FB6}" type="presParOf" srcId="{94A12F40-BFAA-403C-A0B0-B30435546607}" destId="{C1921621-CD55-45A3-8EE8-5A88062A770C}" srcOrd="2" destOrd="0" presId="urn:microsoft.com/office/officeart/2005/8/layout/hierarchy4"/>
    <dgm:cxn modelId="{39651E69-15BD-484E-8BAE-6FB4B58127CF}" type="presParOf" srcId="{C1921621-CD55-45A3-8EE8-5A88062A770C}" destId="{78111815-CF27-423C-B9CD-25719A60EBBD}" srcOrd="0" destOrd="0" presId="urn:microsoft.com/office/officeart/2005/8/layout/hierarchy4"/>
    <dgm:cxn modelId="{C6E47A58-AA5F-4D93-8DFB-C19665D7FF86}" type="presParOf" srcId="{78111815-CF27-423C-B9CD-25719A60EBBD}" destId="{121235A4-B469-454B-B026-416D7D645422}" srcOrd="0" destOrd="0" presId="urn:microsoft.com/office/officeart/2005/8/layout/hierarchy4"/>
    <dgm:cxn modelId="{DDAF0F98-46CA-4E04-A54C-10D822A7B6D6}" type="presParOf" srcId="{78111815-CF27-423C-B9CD-25719A60EBBD}" destId="{1F1B4AE9-3CB5-418F-99DF-50CCDAEE8920}" srcOrd="1" destOrd="0" presId="urn:microsoft.com/office/officeart/2005/8/layout/hierarchy4"/>
    <dgm:cxn modelId="{EFC6D534-1ABD-4A2B-AD52-CBDBD881DFD6}" type="presParOf" srcId="{D92B4AAF-50C2-46E4-9F84-3F16C9E4E3A1}" destId="{F92440DC-4CFA-4313-A525-A0615F908FB6}" srcOrd="3" destOrd="0" presId="urn:microsoft.com/office/officeart/2005/8/layout/hierarchy4"/>
    <dgm:cxn modelId="{8113EAA2-D887-4681-AB58-912855DE6808}" type="presParOf" srcId="{D92B4AAF-50C2-46E4-9F84-3F16C9E4E3A1}" destId="{A75A92CE-0EB4-465E-B536-9B9FD8FEA4BC}" srcOrd="4" destOrd="0" presId="urn:microsoft.com/office/officeart/2005/8/layout/hierarchy4"/>
    <dgm:cxn modelId="{F6EC548E-7259-4428-9BD4-8C623638DDD0}" type="presParOf" srcId="{A75A92CE-0EB4-465E-B536-9B9FD8FEA4BC}" destId="{F7F9E137-E157-448B-9974-7C55C5C12297}" srcOrd="0" destOrd="0" presId="urn:microsoft.com/office/officeart/2005/8/layout/hierarchy4"/>
    <dgm:cxn modelId="{A98CD5C7-09CA-4CBD-B55A-72DC3380A2C6}" type="presParOf" srcId="{A75A92CE-0EB4-465E-B536-9B9FD8FEA4BC}" destId="{42336D35-BB57-4B34-9C5B-D5787EABD44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093E32-A2C1-435D-9012-00C19EA60CAE}"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s-ES"/>
        </a:p>
      </dgm:t>
    </dgm:pt>
    <dgm:pt modelId="{EAA782FD-F4B8-4B5F-AFFD-54DA36F33612}">
      <dgm:prSet phldrT="[Texto]"/>
      <dgm:spPr/>
      <dgm:t>
        <a:bodyPr/>
        <a:lstStyle/>
        <a:p>
          <a:r>
            <a:rPr lang="es-ES" dirty="0">
              <a:solidFill>
                <a:schemeClr val="tx1">
                  <a:lumMod val="50000"/>
                  <a:lumOff val="50000"/>
                </a:schemeClr>
              </a:solidFill>
            </a:rPr>
            <a:t>justificación</a:t>
          </a:r>
        </a:p>
      </dgm:t>
    </dgm:pt>
    <dgm:pt modelId="{3D21E847-3F5B-4BF4-8A27-734BDEA30956}" type="parTrans" cxnId="{0AB019C3-3290-4C21-8D7C-AA853E5A1C7B}">
      <dgm:prSet/>
      <dgm:spPr/>
      <dgm:t>
        <a:bodyPr/>
        <a:lstStyle/>
        <a:p>
          <a:endParaRPr lang="es-ES"/>
        </a:p>
      </dgm:t>
    </dgm:pt>
    <dgm:pt modelId="{A3F3E78C-A9F8-4B23-82D5-DA9C4B6569B1}" type="sibTrans" cxnId="{0AB019C3-3290-4C21-8D7C-AA853E5A1C7B}">
      <dgm:prSet/>
      <dgm:spPr/>
      <dgm:t>
        <a:bodyPr/>
        <a:lstStyle/>
        <a:p>
          <a:endParaRPr lang="es-ES"/>
        </a:p>
      </dgm:t>
    </dgm:pt>
    <dgm:pt modelId="{153CE5C2-1CE3-4A28-AA77-CC9A082EDCF4}">
      <dgm:prSet phldrT="[Texto]"/>
      <dgm:spPr/>
      <dgm:t>
        <a:bodyPr/>
        <a:lstStyle/>
        <a:p>
          <a:pPr>
            <a:buNone/>
          </a:pPr>
          <a:r>
            <a:rPr lang="es-ES" dirty="0"/>
            <a:t>* </a:t>
          </a:r>
          <a:r>
            <a:rPr lang="es-ES" b="1" dirty="0"/>
            <a:t>Técnica: </a:t>
          </a:r>
          <a:r>
            <a:rPr lang="es-ES" b="0" dirty="0"/>
            <a:t>nuevo modelo de negocios para tiendas de barrio, reducción de la informalidad.</a:t>
          </a:r>
        </a:p>
      </dgm:t>
    </dgm:pt>
    <dgm:pt modelId="{5300A160-A2FA-46BB-AFCB-D6BCD7DF870D}" type="parTrans" cxnId="{32B1894B-6294-4CE3-BE01-CD5CF5903D04}">
      <dgm:prSet/>
      <dgm:spPr/>
      <dgm:t>
        <a:bodyPr/>
        <a:lstStyle/>
        <a:p>
          <a:endParaRPr lang="es-ES"/>
        </a:p>
      </dgm:t>
    </dgm:pt>
    <dgm:pt modelId="{D7924CC5-0F04-40CB-B6B5-985B19F1D669}" type="sibTrans" cxnId="{32B1894B-6294-4CE3-BE01-CD5CF5903D04}">
      <dgm:prSet/>
      <dgm:spPr/>
      <dgm:t>
        <a:bodyPr/>
        <a:lstStyle/>
        <a:p>
          <a:endParaRPr lang="es-ES"/>
        </a:p>
      </dgm:t>
    </dgm:pt>
    <dgm:pt modelId="{7FA7391D-6CB1-4568-9778-8166385A8295}">
      <dgm:prSet phldrT="[Texto]"/>
      <dgm:spPr/>
      <dgm:t>
        <a:bodyPr/>
        <a:lstStyle/>
        <a:p>
          <a:pPr>
            <a:buNone/>
          </a:pPr>
          <a:r>
            <a:rPr lang="es-ES" dirty="0"/>
            <a:t>* E</a:t>
          </a:r>
          <a:r>
            <a:rPr lang="es-ES" b="1" dirty="0"/>
            <a:t>conómica: </a:t>
          </a:r>
          <a:r>
            <a:rPr lang="es-BO" dirty="0"/>
            <a:t>incrementará la parte económica, control, rutas de formalización y creación de escenarios.</a:t>
          </a:r>
          <a:endParaRPr lang="es-ES" b="1" dirty="0"/>
        </a:p>
      </dgm:t>
    </dgm:pt>
    <dgm:pt modelId="{80005267-711D-42B4-A351-150AF9DF70B4}" type="parTrans" cxnId="{9EC3B590-797C-4BCF-B93B-83FFE8BFCC61}">
      <dgm:prSet/>
      <dgm:spPr/>
      <dgm:t>
        <a:bodyPr/>
        <a:lstStyle/>
        <a:p>
          <a:endParaRPr lang="es-BO"/>
        </a:p>
      </dgm:t>
    </dgm:pt>
    <dgm:pt modelId="{D7C491B1-B839-4BFF-B8EF-E576AF1574BD}" type="sibTrans" cxnId="{9EC3B590-797C-4BCF-B93B-83FFE8BFCC61}">
      <dgm:prSet/>
      <dgm:spPr/>
      <dgm:t>
        <a:bodyPr/>
        <a:lstStyle/>
        <a:p>
          <a:endParaRPr lang="es-BO"/>
        </a:p>
      </dgm:t>
    </dgm:pt>
    <dgm:pt modelId="{D0B2647B-0729-4D7F-943B-DA60556BA3D4}">
      <dgm:prSet phldrT="[Texto]"/>
      <dgm:spPr/>
      <dgm:t>
        <a:bodyPr/>
        <a:lstStyle/>
        <a:p>
          <a:pPr>
            <a:buNone/>
          </a:pPr>
          <a:r>
            <a:rPr lang="es-ES" dirty="0"/>
            <a:t>* S</a:t>
          </a:r>
          <a:r>
            <a:rPr lang="es-ES" b="1" dirty="0"/>
            <a:t>ocial: </a:t>
          </a:r>
          <a:r>
            <a:rPr lang="es-BO" dirty="0"/>
            <a:t>beneficia a toda aquella tienda de barrio que quiera mejorar su situación económica.</a:t>
          </a:r>
          <a:endParaRPr lang="es-ES" b="1" dirty="0"/>
        </a:p>
      </dgm:t>
    </dgm:pt>
    <dgm:pt modelId="{65C04A20-91DA-45D8-A926-858F671A9DCD}" type="parTrans" cxnId="{F0D6548E-6133-49B1-B521-32E852C64F52}">
      <dgm:prSet/>
      <dgm:spPr/>
      <dgm:t>
        <a:bodyPr/>
        <a:lstStyle/>
        <a:p>
          <a:endParaRPr lang="es-BO"/>
        </a:p>
      </dgm:t>
    </dgm:pt>
    <dgm:pt modelId="{974889F3-8AF5-4535-A966-6ED48161162A}" type="sibTrans" cxnId="{F0D6548E-6133-49B1-B521-32E852C64F52}">
      <dgm:prSet/>
      <dgm:spPr/>
      <dgm:t>
        <a:bodyPr/>
        <a:lstStyle/>
        <a:p>
          <a:endParaRPr lang="es-BO"/>
        </a:p>
      </dgm:t>
    </dgm:pt>
    <dgm:pt modelId="{7B2A08F0-0F30-4E31-BFDA-7BB3F832FA5A}">
      <dgm:prSet phldrT="[Texto]"/>
      <dgm:spPr/>
      <dgm:t>
        <a:bodyPr/>
        <a:lstStyle/>
        <a:p>
          <a:pPr>
            <a:buNone/>
          </a:pPr>
          <a:endParaRPr lang="es-ES" b="0" dirty="0"/>
        </a:p>
      </dgm:t>
    </dgm:pt>
    <dgm:pt modelId="{7077106B-7AF4-4888-96DD-9F91402C495E}" type="parTrans" cxnId="{DC94DB15-CD53-4DBF-BF6D-A0F348AD38E5}">
      <dgm:prSet/>
      <dgm:spPr/>
      <dgm:t>
        <a:bodyPr/>
        <a:lstStyle/>
        <a:p>
          <a:endParaRPr lang="es-BO"/>
        </a:p>
      </dgm:t>
    </dgm:pt>
    <dgm:pt modelId="{DD62F4EA-080D-4A00-8D8E-B55A44C6209A}" type="sibTrans" cxnId="{DC94DB15-CD53-4DBF-BF6D-A0F348AD38E5}">
      <dgm:prSet/>
      <dgm:spPr/>
      <dgm:t>
        <a:bodyPr/>
        <a:lstStyle/>
        <a:p>
          <a:endParaRPr lang="es-BO"/>
        </a:p>
      </dgm:t>
    </dgm:pt>
    <dgm:pt modelId="{229871D4-94AD-4154-BB49-04180110029E}">
      <dgm:prSet phldrT="[Texto]"/>
      <dgm:spPr/>
      <dgm:t>
        <a:bodyPr/>
        <a:lstStyle/>
        <a:p>
          <a:pPr>
            <a:buNone/>
          </a:pPr>
          <a:endParaRPr lang="es-ES" b="1" dirty="0"/>
        </a:p>
      </dgm:t>
    </dgm:pt>
    <dgm:pt modelId="{355AD004-3036-4310-A1CC-1D8C7D8D3E9F}" type="parTrans" cxnId="{2741EA3D-4EEF-4AAF-9D63-9FBE710D983D}">
      <dgm:prSet/>
      <dgm:spPr/>
      <dgm:t>
        <a:bodyPr/>
        <a:lstStyle/>
        <a:p>
          <a:endParaRPr lang="es-BO"/>
        </a:p>
      </dgm:t>
    </dgm:pt>
    <dgm:pt modelId="{9F971DDF-4623-47A9-AE76-8E11422ED601}" type="sibTrans" cxnId="{2741EA3D-4EEF-4AAF-9D63-9FBE710D983D}">
      <dgm:prSet/>
      <dgm:spPr/>
      <dgm:t>
        <a:bodyPr/>
        <a:lstStyle/>
        <a:p>
          <a:endParaRPr lang="es-BO"/>
        </a:p>
      </dgm:t>
    </dgm:pt>
    <dgm:pt modelId="{2EF10FD3-4228-4A87-9161-DB07A4C90A7A}" type="pres">
      <dgm:prSet presAssocID="{55093E32-A2C1-435D-9012-00C19EA60CAE}" presName="linearFlow" presStyleCnt="0">
        <dgm:presLayoutVars>
          <dgm:dir/>
          <dgm:animLvl val="lvl"/>
          <dgm:resizeHandles/>
        </dgm:presLayoutVars>
      </dgm:prSet>
      <dgm:spPr/>
    </dgm:pt>
    <dgm:pt modelId="{23293DBF-6AEB-48AC-A544-2BB4B78DD596}" type="pres">
      <dgm:prSet presAssocID="{EAA782FD-F4B8-4B5F-AFFD-54DA36F33612}" presName="compositeNode" presStyleCnt="0">
        <dgm:presLayoutVars>
          <dgm:bulletEnabled val="1"/>
        </dgm:presLayoutVars>
      </dgm:prSet>
      <dgm:spPr/>
    </dgm:pt>
    <dgm:pt modelId="{816D91AF-10CC-47F5-93C9-26BB56019D1D}" type="pres">
      <dgm:prSet presAssocID="{EAA782FD-F4B8-4B5F-AFFD-54DA36F33612}" presName="image" presStyleLbl="fgImgPlace1" presStyleIdx="0" presStyleCnt="1" custLinFactNeighborX="-6454" custLinFactNeighborY="-3177"/>
      <dgm:spPr>
        <a:blipFill>
          <a:blip xmlns:r="http://schemas.openxmlformats.org/officeDocument/2006/relationships" r:embed="rId1">
            <a:extLst>
              <a:ext uri="{28A0092B-C50C-407E-A947-70E740481C1C}">
                <a14:useLocalDpi xmlns:a14="http://schemas.microsoft.com/office/drawing/2010/main" val="0"/>
              </a:ext>
            </a:extLst>
          </a:blip>
          <a:srcRect/>
          <a:stretch>
            <a:fillRect l="-75000" r="-75000"/>
          </a:stretch>
        </a:blipFill>
      </dgm:spPr>
    </dgm:pt>
    <dgm:pt modelId="{6D3257A3-EE4B-4163-9B0D-F51234AB8812}" type="pres">
      <dgm:prSet presAssocID="{EAA782FD-F4B8-4B5F-AFFD-54DA36F33612}" presName="childNode" presStyleLbl="node1" presStyleIdx="0" presStyleCnt="1">
        <dgm:presLayoutVars>
          <dgm:bulletEnabled val="1"/>
        </dgm:presLayoutVars>
      </dgm:prSet>
      <dgm:spPr/>
    </dgm:pt>
    <dgm:pt modelId="{C5FF455E-B3FD-42D9-BC16-35523FC0D783}" type="pres">
      <dgm:prSet presAssocID="{EAA782FD-F4B8-4B5F-AFFD-54DA36F33612}" presName="parentNode" presStyleLbl="revTx" presStyleIdx="0" presStyleCnt="1">
        <dgm:presLayoutVars>
          <dgm:chMax val="0"/>
          <dgm:bulletEnabled val="1"/>
        </dgm:presLayoutVars>
      </dgm:prSet>
      <dgm:spPr/>
    </dgm:pt>
  </dgm:ptLst>
  <dgm:cxnLst>
    <dgm:cxn modelId="{DC94DB15-CD53-4DBF-BF6D-A0F348AD38E5}" srcId="{EAA782FD-F4B8-4B5F-AFFD-54DA36F33612}" destId="{7B2A08F0-0F30-4E31-BFDA-7BB3F832FA5A}" srcOrd="1" destOrd="0" parTransId="{7077106B-7AF4-4888-96DD-9F91402C495E}" sibTransId="{DD62F4EA-080D-4A00-8D8E-B55A44C6209A}"/>
    <dgm:cxn modelId="{142BF421-4CF0-4F9C-A582-A4F5566BF899}" type="presOf" srcId="{D0B2647B-0729-4D7F-943B-DA60556BA3D4}" destId="{6D3257A3-EE4B-4163-9B0D-F51234AB8812}" srcOrd="0" destOrd="4" presId="urn:microsoft.com/office/officeart/2005/8/layout/hList2"/>
    <dgm:cxn modelId="{3F057A27-6A3C-43ED-B2D3-250CBF383A4D}" type="presOf" srcId="{7FA7391D-6CB1-4568-9778-8166385A8295}" destId="{6D3257A3-EE4B-4163-9B0D-F51234AB8812}" srcOrd="0" destOrd="2" presId="urn:microsoft.com/office/officeart/2005/8/layout/hList2"/>
    <dgm:cxn modelId="{2741EA3D-4EEF-4AAF-9D63-9FBE710D983D}" srcId="{EAA782FD-F4B8-4B5F-AFFD-54DA36F33612}" destId="{229871D4-94AD-4154-BB49-04180110029E}" srcOrd="3" destOrd="0" parTransId="{355AD004-3036-4310-A1CC-1D8C7D8D3E9F}" sibTransId="{9F971DDF-4623-47A9-AE76-8E11422ED601}"/>
    <dgm:cxn modelId="{AD251B6B-21BF-4EBB-9201-A8CD83FD8D91}" type="presOf" srcId="{EAA782FD-F4B8-4B5F-AFFD-54DA36F33612}" destId="{C5FF455E-B3FD-42D9-BC16-35523FC0D783}" srcOrd="0" destOrd="0" presId="urn:microsoft.com/office/officeart/2005/8/layout/hList2"/>
    <dgm:cxn modelId="{32B1894B-6294-4CE3-BE01-CD5CF5903D04}" srcId="{EAA782FD-F4B8-4B5F-AFFD-54DA36F33612}" destId="{153CE5C2-1CE3-4A28-AA77-CC9A082EDCF4}" srcOrd="0" destOrd="0" parTransId="{5300A160-A2FA-46BB-AFCB-D6BCD7DF870D}" sibTransId="{D7924CC5-0F04-40CB-B6B5-985B19F1D669}"/>
    <dgm:cxn modelId="{F0D6548E-6133-49B1-B521-32E852C64F52}" srcId="{EAA782FD-F4B8-4B5F-AFFD-54DA36F33612}" destId="{D0B2647B-0729-4D7F-943B-DA60556BA3D4}" srcOrd="4" destOrd="0" parTransId="{65C04A20-91DA-45D8-A926-858F671A9DCD}" sibTransId="{974889F3-8AF5-4535-A966-6ED48161162A}"/>
    <dgm:cxn modelId="{9EC3B590-797C-4BCF-B93B-83FFE8BFCC61}" srcId="{EAA782FD-F4B8-4B5F-AFFD-54DA36F33612}" destId="{7FA7391D-6CB1-4568-9778-8166385A8295}" srcOrd="2" destOrd="0" parTransId="{80005267-711D-42B4-A351-150AF9DF70B4}" sibTransId="{D7C491B1-B839-4BFF-B8EF-E576AF1574BD}"/>
    <dgm:cxn modelId="{15D1B096-529A-48C1-8E57-259EC666C1D4}" type="presOf" srcId="{229871D4-94AD-4154-BB49-04180110029E}" destId="{6D3257A3-EE4B-4163-9B0D-F51234AB8812}" srcOrd="0" destOrd="3" presId="urn:microsoft.com/office/officeart/2005/8/layout/hList2"/>
    <dgm:cxn modelId="{88B566A2-495A-40FF-B1ED-6CF3B561F717}" type="presOf" srcId="{153CE5C2-1CE3-4A28-AA77-CC9A082EDCF4}" destId="{6D3257A3-EE4B-4163-9B0D-F51234AB8812}" srcOrd="0" destOrd="0" presId="urn:microsoft.com/office/officeart/2005/8/layout/hList2"/>
    <dgm:cxn modelId="{685EB9B4-3986-4E8D-AF9F-509BE3A39302}" type="presOf" srcId="{55093E32-A2C1-435D-9012-00C19EA60CAE}" destId="{2EF10FD3-4228-4A87-9161-DB07A4C90A7A}" srcOrd="0" destOrd="0" presId="urn:microsoft.com/office/officeart/2005/8/layout/hList2"/>
    <dgm:cxn modelId="{0AB019C3-3290-4C21-8D7C-AA853E5A1C7B}" srcId="{55093E32-A2C1-435D-9012-00C19EA60CAE}" destId="{EAA782FD-F4B8-4B5F-AFFD-54DA36F33612}" srcOrd="0" destOrd="0" parTransId="{3D21E847-3F5B-4BF4-8A27-734BDEA30956}" sibTransId="{A3F3E78C-A9F8-4B23-82D5-DA9C4B6569B1}"/>
    <dgm:cxn modelId="{3690BECB-21CF-4773-BB91-8160362B7A64}" type="presOf" srcId="{7B2A08F0-0F30-4E31-BFDA-7BB3F832FA5A}" destId="{6D3257A3-EE4B-4163-9B0D-F51234AB8812}" srcOrd="0" destOrd="1" presId="urn:microsoft.com/office/officeart/2005/8/layout/hList2"/>
    <dgm:cxn modelId="{D47567A5-0242-452A-A5B7-0FC1B46132FD}" type="presParOf" srcId="{2EF10FD3-4228-4A87-9161-DB07A4C90A7A}" destId="{23293DBF-6AEB-48AC-A544-2BB4B78DD596}" srcOrd="0" destOrd="0" presId="urn:microsoft.com/office/officeart/2005/8/layout/hList2"/>
    <dgm:cxn modelId="{AE267F7D-058D-4473-8933-480EA3CA9B54}" type="presParOf" srcId="{23293DBF-6AEB-48AC-A544-2BB4B78DD596}" destId="{816D91AF-10CC-47F5-93C9-26BB56019D1D}" srcOrd="0" destOrd="0" presId="urn:microsoft.com/office/officeart/2005/8/layout/hList2"/>
    <dgm:cxn modelId="{34C7F6EC-61A4-4C4D-9A4E-5036224E596A}" type="presParOf" srcId="{23293DBF-6AEB-48AC-A544-2BB4B78DD596}" destId="{6D3257A3-EE4B-4163-9B0D-F51234AB8812}" srcOrd="1" destOrd="0" presId="urn:microsoft.com/office/officeart/2005/8/layout/hList2"/>
    <dgm:cxn modelId="{99CF0406-BCD8-4E5C-9880-94550A6C3C81}" type="presParOf" srcId="{23293DBF-6AEB-48AC-A544-2BB4B78DD596}" destId="{C5FF455E-B3FD-42D9-BC16-35523FC0D783}"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68EF80-6861-4DDE-822E-9416357F0A4F}"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s-BO"/>
        </a:p>
      </dgm:t>
    </dgm:pt>
    <dgm:pt modelId="{12E2E24F-97B7-4D3A-BD4F-4BD4095F606B}">
      <dgm:prSet phldrT="[Texto]"/>
      <dgm:spPr/>
      <dgm:t>
        <a:bodyPr/>
        <a:lstStyle/>
        <a:p>
          <a:r>
            <a:rPr lang="es-ES" dirty="0"/>
            <a:t>METODOLOGÍA AGIL - SCRUM</a:t>
          </a:r>
          <a:endParaRPr lang="es-BO" dirty="0"/>
        </a:p>
      </dgm:t>
    </dgm:pt>
    <dgm:pt modelId="{777568AD-2D9B-49DB-9919-69D857B68F8C}" type="parTrans" cxnId="{C75CDCD8-4364-45B2-A38D-3B7F9AAD0072}">
      <dgm:prSet/>
      <dgm:spPr/>
      <dgm:t>
        <a:bodyPr/>
        <a:lstStyle/>
        <a:p>
          <a:endParaRPr lang="es-BO"/>
        </a:p>
      </dgm:t>
    </dgm:pt>
    <dgm:pt modelId="{DB2421EA-31A9-486D-B690-BDC5CBA7416F}" type="sibTrans" cxnId="{C75CDCD8-4364-45B2-A38D-3B7F9AAD0072}">
      <dgm:prSet/>
      <dgm:spPr/>
      <dgm:t>
        <a:bodyPr/>
        <a:lstStyle/>
        <a:p>
          <a:endParaRPr lang="es-BO"/>
        </a:p>
      </dgm:t>
    </dgm:pt>
    <dgm:pt modelId="{553E3CB6-8925-40E3-A250-822D94575E74}">
      <dgm:prSet/>
      <dgm:spPr/>
      <dgm:t>
        <a:bodyPr/>
        <a:lstStyle/>
        <a:p>
          <a:r>
            <a:rPr lang="es-ES" dirty="0"/>
            <a:t>MODELO UML PARA SUSTENTAR EL DISEÑO </a:t>
          </a:r>
        </a:p>
      </dgm:t>
    </dgm:pt>
    <dgm:pt modelId="{D4339CA4-DCAC-4D0C-8060-BDC3DE9356BC}" type="parTrans" cxnId="{4C2F5719-A18A-4C4F-BD6F-6D81A7A41760}">
      <dgm:prSet/>
      <dgm:spPr/>
      <dgm:t>
        <a:bodyPr/>
        <a:lstStyle/>
        <a:p>
          <a:endParaRPr lang="es-BO"/>
        </a:p>
      </dgm:t>
    </dgm:pt>
    <dgm:pt modelId="{F41065A2-88CE-4F87-92CB-234C3B4C97C9}" type="sibTrans" cxnId="{4C2F5719-A18A-4C4F-BD6F-6D81A7A41760}">
      <dgm:prSet/>
      <dgm:spPr/>
      <dgm:t>
        <a:bodyPr/>
        <a:lstStyle/>
        <a:p>
          <a:endParaRPr lang="es-BO"/>
        </a:p>
      </dgm:t>
    </dgm:pt>
    <dgm:pt modelId="{526EA958-645E-4659-8621-48FF47D5666B}">
      <dgm:prSet/>
      <dgm:spPr/>
      <dgm:t>
        <a:bodyPr/>
        <a:lstStyle/>
        <a:p>
          <a:r>
            <a:rPr lang="es-ES" dirty="0"/>
            <a:t>ESTIMACIÓN DE COSTOS COCOMO 2</a:t>
          </a:r>
        </a:p>
      </dgm:t>
    </dgm:pt>
    <dgm:pt modelId="{82898F43-A6FD-4261-9544-469A9DCA2917}" type="parTrans" cxnId="{6514922B-C6BB-4D65-914B-B63861124D46}">
      <dgm:prSet/>
      <dgm:spPr/>
      <dgm:t>
        <a:bodyPr/>
        <a:lstStyle/>
        <a:p>
          <a:endParaRPr lang="es-BO"/>
        </a:p>
      </dgm:t>
    </dgm:pt>
    <dgm:pt modelId="{484CC9DF-BDFA-4B74-8E24-BC3E5B868E2E}" type="sibTrans" cxnId="{6514922B-C6BB-4D65-914B-B63861124D46}">
      <dgm:prSet/>
      <dgm:spPr/>
      <dgm:t>
        <a:bodyPr/>
        <a:lstStyle/>
        <a:p>
          <a:endParaRPr lang="es-BO"/>
        </a:p>
      </dgm:t>
    </dgm:pt>
    <dgm:pt modelId="{E1E5A6BC-CCDD-4842-B8A2-DA9F022E3320}">
      <dgm:prSet/>
      <dgm:spPr/>
      <dgm:t>
        <a:bodyPr/>
        <a:lstStyle/>
        <a:p>
          <a:r>
            <a:rPr lang="es-BO" dirty="0"/>
            <a:t>MODELO DE CALIDAD ISO 25010</a:t>
          </a:r>
        </a:p>
      </dgm:t>
    </dgm:pt>
    <dgm:pt modelId="{6890D35B-A7FA-46BF-BC85-BB6A3D6E2953}" type="parTrans" cxnId="{8E44FFC4-FDC5-4AFE-8DFC-A0FE7BDAE0B2}">
      <dgm:prSet/>
      <dgm:spPr/>
      <dgm:t>
        <a:bodyPr/>
        <a:lstStyle/>
        <a:p>
          <a:endParaRPr lang="es-BO"/>
        </a:p>
      </dgm:t>
    </dgm:pt>
    <dgm:pt modelId="{854D2C02-1340-4FAF-BA32-12B0FFA0CF12}" type="sibTrans" cxnId="{8E44FFC4-FDC5-4AFE-8DFC-A0FE7BDAE0B2}">
      <dgm:prSet/>
      <dgm:spPr/>
      <dgm:t>
        <a:bodyPr/>
        <a:lstStyle/>
        <a:p>
          <a:endParaRPr lang="es-BO"/>
        </a:p>
      </dgm:t>
    </dgm:pt>
    <dgm:pt modelId="{51206D2B-8B26-4E9F-99B5-DBF0439E5BFF}" type="pres">
      <dgm:prSet presAssocID="{4F68EF80-6861-4DDE-822E-9416357F0A4F}" presName="Name0" presStyleCnt="0">
        <dgm:presLayoutVars>
          <dgm:chMax val="7"/>
          <dgm:chPref val="7"/>
          <dgm:dir/>
        </dgm:presLayoutVars>
      </dgm:prSet>
      <dgm:spPr/>
    </dgm:pt>
    <dgm:pt modelId="{2D3E223F-7F6C-41DF-BC9F-E320E7E0FC28}" type="pres">
      <dgm:prSet presAssocID="{4F68EF80-6861-4DDE-822E-9416357F0A4F}" presName="Name1" presStyleCnt="0"/>
      <dgm:spPr/>
    </dgm:pt>
    <dgm:pt modelId="{8B721BB4-77B0-4232-9735-13B368E5EBFC}" type="pres">
      <dgm:prSet presAssocID="{4F68EF80-6861-4DDE-822E-9416357F0A4F}" presName="cycle" presStyleCnt="0"/>
      <dgm:spPr/>
    </dgm:pt>
    <dgm:pt modelId="{E4D95788-CDFE-4115-87EA-0AF3E13B2B74}" type="pres">
      <dgm:prSet presAssocID="{4F68EF80-6861-4DDE-822E-9416357F0A4F}" presName="srcNode" presStyleLbl="node1" presStyleIdx="0" presStyleCnt="4"/>
      <dgm:spPr/>
    </dgm:pt>
    <dgm:pt modelId="{8A44AB67-6913-4BEA-B034-ACB75A5E6BC8}" type="pres">
      <dgm:prSet presAssocID="{4F68EF80-6861-4DDE-822E-9416357F0A4F}" presName="conn" presStyleLbl="parChTrans1D2" presStyleIdx="0" presStyleCnt="1"/>
      <dgm:spPr/>
    </dgm:pt>
    <dgm:pt modelId="{0CA3611A-165A-4A82-AD35-0ACA10F0F255}" type="pres">
      <dgm:prSet presAssocID="{4F68EF80-6861-4DDE-822E-9416357F0A4F}" presName="extraNode" presStyleLbl="node1" presStyleIdx="0" presStyleCnt="4"/>
      <dgm:spPr/>
    </dgm:pt>
    <dgm:pt modelId="{11C72821-A01C-4538-9C30-ADED99557C3A}" type="pres">
      <dgm:prSet presAssocID="{4F68EF80-6861-4DDE-822E-9416357F0A4F}" presName="dstNode" presStyleLbl="node1" presStyleIdx="0" presStyleCnt="4"/>
      <dgm:spPr/>
    </dgm:pt>
    <dgm:pt modelId="{03FC59DC-C37D-4BF2-8968-BD52B598700C}" type="pres">
      <dgm:prSet presAssocID="{12E2E24F-97B7-4D3A-BD4F-4BD4095F606B}" presName="text_1" presStyleLbl="node1" presStyleIdx="0" presStyleCnt="4">
        <dgm:presLayoutVars>
          <dgm:bulletEnabled val="1"/>
        </dgm:presLayoutVars>
      </dgm:prSet>
      <dgm:spPr/>
    </dgm:pt>
    <dgm:pt modelId="{3613C1FF-68EA-45D8-B230-D610C6C14CD1}" type="pres">
      <dgm:prSet presAssocID="{12E2E24F-97B7-4D3A-BD4F-4BD4095F606B}" presName="accent_1" presStyleCnt="0"/>
      <dgm:spPr/>
    </dgm:pt>
    <dgm:pt modelId="{AACB4C25-F1F5-4ECA-99AB-C6218471F6D7}" type="pres">
      <dgm:prSet presAssocID="{12E2E24F-97B7-4D3A-BD4F-4BD4095F606B}" presName="accentRepeatNode" presStyleLbl="solidFgAcc1" presStyleIdx="0" presStyleCnt="4"/>
      <dgm:spPr/>
    </dgm:pt>
    <dgm:pt modelId="{23C92D13-B290-4B23-B52E-7EDB69430184}" type="pres">
      <dgm:prSet presAssocID="{553E3CB6-8925-40E3-A250-822D94575E74}" presName="text_2" presStyleLbl="node1" presStyleIdx="1" presStyleCnt="4">
        <dgm:presLayoutVars>
          <dgm:bulletEnabled val="1"/>
        </dgm:presLayoutVars>
      </dgm:prSet>
      <dgm:spPr/>
    </dgm:pt>
    <dgm:pt modelId="{B2B676B2-0CC6-4B75-BE75-B451D1A5599F}" type="pres">
      <dgm:prSet presAssocID="{553E3CB6-8925-40E3-A250-822D94575E74}" presName="accent_2" presStyleCnt="0"/>
      <dgm:spPr/>
    </dgm:pt>
    <dgm:pt modelId="{C1A56050-C451-49DA-ACA6-B72D1C9A2EE5}" type="pres">
      <dgm:prSet presAssocID="{553E3CB6-8925-40E3-A250-822D94575E74}" presName="accentRepeatNode" presStyleLbl="solidFgAcc1" presStyleIdx="1" presStyleCnt="4"/>
      <dgm:spPr/>
    </dgm:pt>
    <dgm:pt modelId="{8FC75AC3-CD3B-4BDF-B3A9-42A597600E68}" type="pres">
      <dgm:prSet presAssocID="{526EA958-645E-4659-8621-48FF47D5666B}" presName="text_3" presStyleLbl="node1" presStyleIdx="2" presStyleCnt="4">
        <dgm:presLayoutVars>
          <dgm:bulletEnabled val="1"/>
        </dgm:presLayoutVars>
      </dgm:prSet>
      <dgm:spPr/>
    </dgm:pt>
    <dgm:pt modelId="{AEA7CFBF-0EB5-4EE9-9423-1FA6A567A748}" type="pres">
      <dgm:prSet presAssocID="{526EA958-645E-4659-8621-48FF47D5666B}" presName="accent_3" presStyleCnt="0"/>
      <dgm:spPr/>
    </dgm:pt>
    <dgm:pt modelId="{3643659B-0B75-4B4E-9698-57F83C6E5779}" type="pres">
      <dgm:prSet presAssocID="{526EA958-645E-4659-8621-48FF47D5666B}" presName="accentRepeatNode" presStyleLbl="solidFgAcc1" presStyleIdx="2" presStyleCnt="4"/>
      <dgm:spPr/>
    </dgm:pt>
    <dgm:pt modelId="{97F42133-E096-44F0-9CA2-60506093A6EC}" type="pres">
      <dgm:prSet presAssocID="{E1E5A6BC-CCDD-4842-B8A2-DA9F022E3320}" presName="text_4" presStyleLbl="node1" presStyleIdx="3" presStyleCnt="4">
        <dgm:presLayoutVars>
          <dgm:bulletEnabled val="1"/>
        </dgm:presLayoutVars>
      </dgm:prSet>
      <dgm:spPr/>
    </dgm:pt>
    <dgm:pt modelId="{B65D3AD5-8933-4A9E-B773-1C075A2FFEBE}" type="pres">
      <dgm:prSet presAssocID="{E1E5A6BC-CCDD-4842-B8A2-DA9F022E3320}" presName="accent_4" presStyleCnt="0"/>
      <dgm:spPr/>
    </dgm:pt>
    <dgm:pt modelId="{4DE23B69-24FB-4196-B6CE-0CAA740C7CCE}" type="pres">
      <dgm:prSet presAssocID="{E1E5A6BC-CCDD-4842-B8A2-DA9F022E3320}" presName="accentRepeatNode" presStyleLbl="solidFgAcc1" presStyleIdx="3" presStyleCnt="4"/>
      <dgm:spPr/>
    </dgm:pt>
  </dgm:ptLst>
  <dgm:cxnLst>
    <dgm:cxn modelId="{4C2F5719-A18A-4C4F-BD6F-6D81A7A41760}" srcId="{4F68EF80-6861-4DDE-822E-9416357F0A4F}" destId="{553E3CB6-8925-40E3-A250-822D94575E74}" srcOrd="1" destOrd="0" parTransId="{D4339CA4-DCAC-4D0C-8060-BDC3DE9356BC}" sibTransId="{F41065A2-88CE-4F87-92CB-234C3B4C97C9}"/>
    <dgm:cxn modelId="{72B7DC27-ED2E-44D1-A672-06C0A8C797EA}" type="presOf" srcId="{E1E5A6BC-CCDD-4842-B8A2-DA9F022E3320}" destId="{97F42133-E096-44F0-9CA2-60506093A6EC}" srcOrd="0" destOrd="0" presId="urn:microsoft.com/office/officeart/2008/layout/VerticalCurvedList"/>
    <dgm:cxn modelId="{61E73628-A701-4A94-9AB1-ED1A4B3680D6}" type="presOf" srcId="{526EA958-645E-4659-8621-48FF47D5666B}" destId="{8FC75AC3-CD3B-4BDF-B3A9-42A597600E68}" srcOrd="0" destOrd="0" presId="urn:microsoft.com/office/officeart/2008/layout/VerticalCurvedList"/>
    <dgm:cxn modelId="{6514922B-C6BB-4D65-914B-B63861124D46}" srcId="{4F68EF80-6861-4DDE-822E-9416357F0A4F}" destId="{526EA958-645E-4659-8621-48FF47D5666B}" srcOrd="2" destOrd="0" parTransId="{82898F43-A6FD-4261-9544-469A9DCA2917}" sibTransId="{484CC9DF-BDFA-4B74-8E24-BC3E5B868E2E}"/>
    <dgm:cxn modelId="{A13A2E4B-9E9B-456F-ADE5-3E39273D6054}" type="presOf" srcId="{4F68EF80-6861-4DDE-822E-9416357F0A4F}" destId="{51206D2B-8B26-4E9F-99B5-DBF0439E5BFF}" srcOrd="0" destOrd="0" presId="urn:microsoft.com/office/officeart/2008/layout/VerticalCurvedList"/>
    <dgm:cxn modelId="{D9E0F058-BBAA-4E1E-ACEF-4C083E7C46D2}" type="presOf" srcId="{12E2E24F-97B7-4D3A-BD4F-4BD4095F606B}" destId="{03FC59DC-C37D-4BF2-8968-BD52B598700C}" srcOrd="0" destOrd="0" presId="urn:microsoft.com/office/officeart/2008/layout/VerticalCurvedList"/>
    <dgm:cxn modelId="{AD777B91-12D4-4DA0-B299-4ECB5BF5F4AC}" type="presOf" srcId="{553E3CB6-8925-40E3-A250-822D94575E74}" destId="{23C92D13-B290-4B23-B52E-7EDB69430184}" srcOrd="0" destOrd="0" presId="urn:microsoft.com/office/officeart/2008/layout/VerticalCurvedList"/>
    <dgm:cxn modelId="{11745F9E-1675-4B74-808F-9F3C0BCCCFB7}" type="presOf" srcId="{DB2421EA-31A9-486D-B690-BDC5CBA7416F}" destId="{8A44AB67-6913-4BEA-B034-ACB75A5E6BC8}" srcOrd="0" destOrd="0" presId="urn:microsoft.com/office/officeart/2008/layout/VerticalCurvedList"/>
    <dgm:cxn modelId="{8E44FFC4-FDC5-4AFE-8DFC-A0FE7BDAE0B2}" srcId="{4F68EF80-6861-4DDE-822E-9416357F0A4F}" destId="{E1E5A6BC-CCDD-4842-B8A2-DA9F022E3320}" srcOrd="3" destOrd="0" parTransId="{6890D35B-A7FA-46BF-BC85-BB6A3D6E2953}" sibTransId="{854D2C02-1340-4FAF-BA32-12B0FFA0CF12}"/>
    <dgm:cxn modelId="{C75CDCD8-4364-45B2-A38D-3B7F9AAD0072}" srcId="{4F68EF80-6861-4DDE-822E-9416357F0A4F}" destId="{12E2E24F-97B7-4D3A-BD4F-4BD4095F606B}" srcOrd="0" destOrd="0" parTransId="{777568AD-2D9B-49DB-9919-69D857B68F8C}" sibTransId="{DB2421EA-31A9-486D-B690-BDC5CBA7416F}"/>
    <dgm:cxn modelId="{B3F493EE-4D75-48C6-9634-4B4C33E7ED6F}" type="presParOf" srcId="{51206D2B-8B26-4E9F-99B5-DBF0439E5BFF}" destId="{2D3E223F-7F6C-41DF-BC9F-E320E7E0FC28}" srcOrd="0" destOrd="0" presId="urn:microsoft.com/office/officeart/2008/layout/VerticalCurvedList"/>
    <dgm:cxn modelId="{C914E70C-DD9B-4059-AD3E-E204BD1DD81F}" type="presParOf" srcId="{2D3E223F-7F6C-41DF-BC9F-E320E7E0FC28}" destId="{8B721BB4-77B0-4232-9735-13B368E5EBFC}" srcOrd="0" destOrd="0" presId="urn:microsoft.com/office/officeart/2008/layout/VerticalCurvedList"/>
    <dgm:cxn modelId="{A27BDE9F-B3F2-45B4-B679-ECE49AE4621B}" type="presParOf" srcId="{8B721BB4-77B0-4232-9735-13B368E5EBFC}" destId="{E4D95788-CDFE-4115-87EA-0AF3E13B2B74}" srcOrd="0" destOrd="0" presId="urn:microsoft.com/office/officeart/2008/layout/VerticalCurvedList"/>
    <dgm:cxn modelId="{6858F07A-2F48-48C3-932B-ABF3107AB798}" type="presParOf" srcId="{8B721BB4-77B0-4232-9735-13B368E5EBFC}" destId="{8A44AB67-6913-4BEA-B034-ACB75A5E6BC8}" srcOrd="1" destOrd="0" presId="urn:microsoft.com/office/officeart/2008/layout/VerticalCurvedList"/>
    <dgm:cxn modelId="{74D7B73D-6992-4613-92F3-75A68AA6BE29}" type="presParOf" srcId="{8B721BB4-77B0-4232-9735-13B368E5EBFC}" destId="{0CA3611A-165A-4A82-AD35-0ACA10F0F255}" srcOrd="2" destOrd="0" presId="urn:microsoft.com/office/officeart/2008/layout/VerticalCurvedList"/>
    <dgm:cxn modelId="{EA4E111E-3527-42A7-9060-C61846C1A4E5}" type="presParOf" srcId="{8B721BB4-77B0-4232-9735-13B368E5EBFC}" destId="{11C72821-A01C-4538-9C30-ADED99557C3A}" srcOrd="3" destOrd="0" presId="urn:microsoft.com/office/officeart/2008/layout/VerticalCurvedList"/>
    <dgm:cxn modelId="{19D6684F-E548-4634-B61D-7D08E673C8B8}" type="presParOf" srcId="{2D3E223F-7F6C-41DF-BC9F-E320E7E0FC28}" destId="{03FC59DC-C37D-4BF2-8968-BD52B598700C}" srcOrd="1" destOrd="0" presId="urn:microsoft.com/office/officeart/2008/layout/VerticalCurvedList"/>
    <dgm:cxn modelId="{A45904DB-E496-4CB6-B91B-B5BD2DCA4DC6}" type="presParOf" srcId="{2D3E223F-7F6C-41DF-BC9F-E320E7E0FC28}" destId="{3613C1FF-68EA-45D8-B230-D610C6C14CD1}" srcOrd="2" destOrd="0" presId="urn:microsoft.com/office/officeart/2008/layout/VerticalCurvedList"/>
    <dgm:cxn modelId="{B4CAF13C-81EF-470A-8EA8-2F1E4BB5351C}" type="presParOf" srcId="{3613C1FF-68EA-45D8-B230-D610C6C14CD1}" destId="{AACB4C25-F1F5-4ECA-99AB-C6218471F6D7}" srcOrd="0" destOrd="0" presId="urn:microsoft.com/office/officeart/2008/layout/VerticalCurvedList"/>
    <dgm:cxn modelId="{961CCC03-5BBF-4D18-B25B-D86EB992E9C2}" type="presParOf" srcId="{2D3E223F-7F6C-41DF-BC9F-E320E7E0FC28}" destId="{23C92D13-B290-4B23-B52E-7EDB69430184}" srcOrd="3" destOrd="0" presId="urn:microsoft.com/office/officeart/2008/layout/VerticalCurvedList"/>
    <dgm:cxn modelId="{AB9D9A82-3DCA-4BDF-B63E-E31E9CBA68A1}" type="presParOf" srcId="{2D3E223F-7F6C-41DF-BC9F-E320E7E0FC28}" destId="{B2B676B2-0CC6-4B75-BE75-B451D1A5599F}" srcOrd="4" destOrd="0" presId="urn:microsoft.com/office/officeart/2008/layout/VerticalCurvedList"/>
    <dgm:cxn modelId="{EBB2A4DA-40B4-4FF7-8CFC-D1B54054D08E}" type="presParOf" srcId="{B2B676B2-0CC6-4B75-BE75-B451D1A5599F}" destId="{C1A56050-C451-49DA-ACA6-B72D1C9A2EE5}" srcOrd="0" destOrd="0" presId="urn:microsoft.com/office/officeart/2008/layout/VerticalCurvedList"/>
    <dgm:cxn modelId="{38553782-CA6A-4AF1-96D7-EBA6520E63E7}" type="presParOf" srcId="{2D3E223F-7F6C-41DF-BC9F-E320E7E0FC28}" destId="{8FC75AC3-CD3B-4BDF-B3A9-42A597600E68}" srcOrd="5" destOrd="0" presId="urn:microsoft.com/office/officeart/2008/layout/VerticalCurvedList"/>
    <dgm:cxn modelId="{AFE61A35-49CF-42A1-AAE8-56AFEC83F704}" type="presParOf" srcId="{2D3E223F-7F6C-41DF-BC9F-E320E7E0FC28}" destId="{AEA7CFBF-0EB5-4EE9-9423-1FA6A567A748}" srcOrd="6" destOrd="0" presId="urn:microsoft.com/office/officeart/2008/layout/VerticalCurvedList"/>
    <dgm:cxn modelId="{941C8036-86F8-4105-994F-E355D8966505}" type="presParOf" srcId="{AEA7CFBF-0EB5-4EE9-9423-1FA6A567A748}" destId="{3643659B-0B75-4B4E-9698-57F83C6E5779}" srcOrd="0" destOrd="0" presId="urn:microsoft.com/office/officeart/2008/layout/VerticalCurvedList"/>
    <dgm:cxn modelId="{5A13B247-D4CA-42D0-A660-C9A0772235AA}" type="presParOf" srcId="{2D3E223F-7F6C-41DF-BC9F-E320E7E0FC28}" destId="{97F42133-E096-44F0-9CA2-60506093A6EC}" srcOrd="7" destOrd="0" presId="urn:microsoft.com/office/officeart/2008/layout/VerticalCurvedList"/>
    <dgm:cxn modelId="{BB640C3C-8D05-49C1-A6BA-4A05A335444A}" type="presParOf" srcId="{2D3E223F-7F6C-41DF-BC9F-E320E7E0FC28}" destId="{B65D3AD5-8933-4A9E-B773-1C075A2FFEBE}" srcOrd="8" destOrd="0" presId="urn:microsoft.com/office/officeart/2008/layout/VerticalCurvedList"/>
    <dgm:cxn modelId="{EB6D47E7-6EA5-483E-890A-F87708D707A9}" type="presParOf" srcId="{B65D3AD5-8933-4A9E-B773-1C075A2FFEBE}" destId="{4DE23B69-24FB-4196-B6CE-0CAA740C7CC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68EF80-6861-4DDE-822E-9416357F0A4F}" type="doc">
      <dgm:prSet loTypeId="urn:microsoft.com/office/officeart/2008/layout/VerticalCurvedList" loCatId="list" qsTypeId="urn:microsoft.com/office/officeart/2005/8/quickstyle/simple1" qsCatId="simple" csTypeId="urn:microsoft.com/office/officeart/2005/8/colors/accent0_2" csCatId="mainScheme" phldr="1"/>
      <dgm:spPr/>
      <dgm:t>
        <a:bodyPr/>
        <a:lstStyle/>
        <a:p>
          <a:endParaRPr lang="es-BO"/>
        </a:p>
      </dgm:t>
    </dgm:pt>
    <dgm:pt modelId="{12E2E24F-97B7-4D3A-BD4F-4BD4095F606B}">
      <dgm:prSet phldrT="[Texto]"/>
      <dgm:spPr/>
      <dgm:t>
        <a:bodyPr/>
        <a:lstStyle/>
        <a:p>
          <a:r>
            <a:rPr lang="es-BO" dirty="0"/>
            <a:t>ECONOMÍA DIGITAL</a:t>
          </a:r>
        </a:p>
      </dgm:t>
    </dgm:pt>
    <dgm:pt modelId="{777568AD-2D9B-49DB-9919-69D857B68F8C}" type="parTrans" cxnId="{C75CDCD8-4364-45B2-A38D-3B7F9AAD0072}">
      <dgm:prSet/>
      <dgm:spPr/>
      <dgm:t>
        <a:bodyPr/>
        <a:lstStyle/>
        <a:p>
          <a:endParaRPr lang="es-BO"/>
        </a:p>
      </dgm:t>
    </dgm:pt>
    <dgm:pt modelId="{DB2421EA-31A9-486D-B690-BDC5CBA7416F}" type="sibTrans" cxnId="{C75CDCD8-4364-45B2-A38D-3B7F9AAD0072}">
      <dgm:prSet/>
      <dgm:spPr/>
      <dgm:t>
        <a:bodyPr/>
        <a:lstStyle/>
        <a:p>
          <a:endParaRPr lang="es-BO"/>
        </a:p>
      </dgm:t>
    </dgm:pt>
    <dgm:pt modelId="{553E3CB6-8925-40E3-A250-822D94575E74}">
      <dgm:prSet/>
      <dgm:spPr/>
      <dgm:t>
        <a:bodyPr/>
        <a:lstStyle/>
        <a:p>
          <a:r>
            <a:rPr lang="es-BO" b="0" dirty="0"/>
            <a:t>SECTOR FORMAL E INFORMAL</a:t>
          </a:r>
          <a:endParaRPr lang="es-ES" b="0" dirty="0"/>
        </a:p>
      </dgm:t>
    </dgm:pt>
    <dgm:pt modelId="{D4339CA4-DCAC-4D0C-8060-BDC3DE9356BC}" type="parTrans" cxnId="{4C2F5719-A18A-4C4F-BD6F-6D81A7A41760}">
      <dgm:prSet/>
      <dgm:spPr/>
      <dgm:t>
        <a:bodyPr/>
        <a:lstStyle/>
        <a:p>
          <a:endParaRPr lang="es-BO"/>
        </a:p>
      </dgm:t>
    </dgm:pt>
    <dgm:pt modelId="{F41065A2-88CE-4F87-92CB-234C3B4C97C9}" type="sibTrans" cxnId="{4C2F5719-A18A-4C4F-BD6F-6D81A7A41760}">
      <dgm:prSet/>
      <dgm:spPr/>
      <dgm:t>
        <a:bodyPr/>
        <a:lstStyle/>
        <a:p>
          <a:endParaRPr lang="es-BO"/>
        </a:p>
      </dgm:t>
    </dgm:pt>
    <dgm:pt modelId="{526EA958-645E-4659-8621-48FF47D5666B}">
      <dgm:prSet/>
      <dgm:spPr/>
      <dgm:t>
        <a:bodyPr/>
        <a:lstStyle/>
        <a:p>
          <a:r>
            <a:rPr lang="es-ES" dirty="0"/>
            <a:t>TIENDAS DE BARRIO EN BOLIVIA</a:t>
          </a:r>
        </a:p>
      </dgm:t>
    </dgm:pt>
    <dgm:pt modelId="{82898F43-A6FD-4261-9544-469A9DCA2917}" type="parTrans" cxnId="{6514922B-C6BB-4D65-914B-B63861124D46}">
      <dgm:prSet/>
      <dgm:spPr/>
      <dgm:t>
        <a:bodyPr/>
        <a:lstStyle/>
        <a:p>
          <a:endParaRPr lang="es-BO"/>
        </a:p>
      </dgm:t>
    </dgm:pt>
    <dgm:pt modelId="{484CC9DF-BDFA-4B74-8E24-BC3E5B868E2E}" type="sibTrans" cxnId="{6514922B-C6BB-4D65-914B-B63861124D46}">
      <dgm:prSet/>
      <dgm:spPr/>
      <dgm:t>
        <a:bodyPr/>
        <a:lstStyle/>
        <a:p>
          <a:endParaRPr lang="es-BO"/>
        </a:p>
      </dgm:t>
    </dgm:pt>
    <dgm:pt modelId="{E1E5A6BC-CCDD-4842-B8A2-DA9F022E3320}">
      <dgm:prSet/>
      <dgm:spPr/>
      <dgm:t>
        <a:bodyPr/>
        <a:lstStyle/>
        <a:p>
          <a:r>
            <a:rPr lang="es-BO" dirty="0"/>
            <a:t>RENTABILIDAD DEL NEGOCIO</a:t>
          </a:r>
        </a:p>
      </dgm:t>
    </dgm:pt>
    <dgm:pt modelId="{6890D35B-A7FA-46BF-BC85-BB6A3D6E2953}" type="parTrans" cxnId="{8E44FFC4-FDC5-4AFE-8DFC-A0FE7BDAE0B2}">
      <dgm:prSet/>
      <dgm:spPr/>
      <dgm:t>
        <a:bodyPr/>
        <a:lstStyle/>
        <a:p>
          <a:endParaRPr lang="es-BO"/>
        </a:p>
      </dgm:t>
    </dgm:pt>
    <dgm:pt modelId="{854D2C02-1340-4FAF-BA32-12B0FFA0CF12}" type="sibTrans" cxnId="{8E44FFC4-FDC5-4AFE-8DFC-A0FE7BDAE0B2}">
      <dgm:prSet/>
      <dgm:spPr/>
      <dgm:t>
        <a:bodyPr/>
        <a:lstStyle/>
        <a:p>
          <a:endParaRPr lang="es-BO"/>
        </a:p>
      </dgm:t>
    </dgm:pt>
    <dgm:pt modelId="{CBE5882F-4285-4E98-9D1F-D9CFE5DC92E8}">
      <dgm:prSet/>
      <dgm:spPr/>
      <dgm:t>
        <a:bodyPr/>
        <a:lstStyle/>
        <a:p>
          <a:r>
            <a:rPr lang="es-ES" dirty="0"/>
            <a:t>ESCENARIOS DE FORMALIZACIÓN</a:t>
          </a:r>
          <a:endParaRPr lang="es-BO" dirty="0"/>
        </a:p>
      </dgm:t>
    </dgm:pt>
    <dgm:pt modelId="{D5546141-095B-422D-8065-0076234F070E}" type="parTrans" cxnId="{9A9145EC-3156-4FD9-BD40-91DB690FAC32}">
      <dgm:prSet/>
      <dgm:spPr/>
      <dgm:t>
        <a:bodyPr/>
        <a:lstStyle/>
        <a:p>
          <a:endParaRPr lang="es-BO"/>
        </a:p>
      </dgm:t>
    </dgm:pt>
    <dgm:pt modelId="{12009B40-A89D-4975-B05E-90CD1415E1B8}" type="sibTrans" cxnId="{9A9145EC-3156-4FD9-BD40-91DB690FAC32}">
      <dgm:prSet/>
      <dgm:spPr/>
      <dgm:t>
        <a:bodyPr/>
        <a:lstStyle/>
        <a:p>
          <a:endParaRPr lang="es-BO"/>
        </a:p>
      </dgm:t>
    </dgm:pt>
    <dgm:pt modelId="{51206D2B-8B26-4E9F-99B5-DBF0439E5BFF}" type="pres">
      <dgm:prSet presAssocID="{4F68EF80-6861-4DDE-822E-9416357F0A4F}" presName="Name0" presStyleCnt="0">
        <dgm:presLayoutVars>
          <dgm:chMax val="7"/>
          <dgm:chPref val="7"/>
          <dgm:dir/>
        </dgm:presLayoutVars>
      </dgm:prSet>
      <dgm:spPr/>
    </dgm:pt>
    <dgm:pt modelId="{2D3E223F-7F6C-41DF-BC9F-E320E7E0FC28}" type="pres">
      <dgm:prSet presAssocID="{4F68EF80-6861-4DDE-822E-9416357F0A4F}" presName="Name1" presStyleCnt="0"/>
      <dgm:spPr/>
    </dgm:pt>
    <dgm:pt modelId="{8B721BB4-77B0-4232-9735-13B368E5EBFC}" type="pres">
      <dgm:prSet presAssocID="{4F68EF80-6861-4DDE-822E-9416357F0A4F}" presName="cycle" presStyleCnt="0"/>
      <dgm:spPr/>
    </dgm:pt>
    <dgm:pt modelId="{E4D95788-CDFE-4115-87EA-0AF3E13B2B74}" type="pres">
      <dgm:prSet presAssocID="{4F68EF80-6861-4DDE-822E-9416357F0A4F}" presName="srcNode" presStyleLbl="node1" presStyleIdx="0" presStyleCnt="5"/>
      <dgm:spPr/>
    </dgm:pt>
    <dgm:pt modelId="{8A44AB67-6913-4BEA-B034-ACB75A5E6BC8}" type="pres">
      <dgm:prSet presAssocID="{4F68EF80-6861-4DDE-822E-9416357F0A4F}" presName="conn" presStyleLbl="parChTrans1D2" presStyleIdx="0" presStyleCnt="1"/>
      <dgm:spPr/>
    </dgm:pt>
    <dgm:pt modelId="{0CA3611A-165A-4A82-AD35-0ACA10F0F255}" type="pres">
      <dgm:prSet presAssocID="{4F68EF80-6861-4DDE-822E-9416357F0A4F}" presName="extraNode" presStyleLbl="node1" presStyleIdx="0" presStyleCnt="5"/>
      <dgm:spPr/>
    </dgm:pt>
    <dgm:pt modelId="{11C72821-A01C-4538-9C30-ADED99557C3A}" type="pres">
      <dgm:prSet presAssocID="{4F68EF80-6861-4DDE-822E-9416357F0A4F}" presName="dstNode" presStyleLbl="node1" presStyleIdx="0" presStyleCnt="5"/>
      <dgm:spPr/>
    </dgm:pt>
    <dgm:pt modelId="{03FC59DC-C37D-4BF2-8968-BD52B598700C}" type="pres">
      <dgm:prSet presAssocID="{12E2E24F-97B7-4D3A-BD4F-4BD4095F606B}" presName="text_1" presStyleLbl="node1" presStyleIdx="0" presStyleCnt="5">
        <dgm:presLayoutVars>
          <dgm:bulletEnabled val="1"/>
        </dgm:presLayoutVars>
      </dgm:prSet>
      <dgm:spPr/>
    </dgm:pt>
    <dgm:pt modelId="{3613C1FF-68EA-45D8-B230-D610C6C14CD1}" type="pres">
      <dgm:prSet presAssocID="{12E2E24F-97B7-4D3A-BD4F-4BD4095F606B}" presName="accent_1" presStyleCnt="0"/>
      <dgm:spPr/>
    </dgm:pt>
    <dgm:pt modelId="{AACB4C25-F1F5-4ECA-99AB-C6218471F6D7}" type="pres">
      <dgm:prSet presAssocID="{12E2E24F-97B7-4D3A-BD4F-4BD4095F606B}" presName="accentRepeatNode" presStyleLbl="solidFgAcc1" presStyleIdx="0" presStyleCnt="5"/>
      <dgm:spPr/>
    </dgm:pt>
    <dgm:pt modelId="{23C92D13-B290-4B23-B52E-7EDB69430184}" type="pres">
      <dgm:prSet presAssocID="{553E3CB6-8925-40E3-A250-822D94575E74}" presName="text_2" presStyleLbl="node1" presStyleIdx="1" presStyleCnt="5">
        <dgm:presLayoutVars>
          <dgm:bulletEnabled val="1"/>
        </dgm:presLayoutVars>
      </dgm:prSet>
      <dgm:spPr/>
    </dgm:pt>
    <dgm:pt modelId="{B2B676B2-0CC6-4B75-BE75-B451D1A5599F}" type="pres">
      <dgm:prSet presAssocID="{553E3CB6-8925-40E3-A250-822D94575E74}" presName="accent_2" presStyleCnt="0"/>
      <dgm:spPr/>
    </dgm:pt>
    <dgm:pt modelId="{C1A56050-C451-49DA-ACA6-B72D1C9A2EE5}" type="pres">
      <dgm:prSet presAssocID="{553E3CB6-8925-40E3-A250-822D94575E74}" presName="accentRepeatNode" presStyleLbl="solidFgAcc1" presStyleIdx="1" presStyleCnt="5"/>
      <dgm:spPr/>
    </dgm:pt>
    <dgm:pt modelId="{8FC75AC3-CD3B-4BDF-B3A9-42A597600E68}" type="pres">
      <dgm:prSet presAssocID="{526EA958-645E-4659-8621-48FF47D5666B}" presName="text_3" presStyleLbl="node1" presStyleIdx="2" presStyleCnt="5">
        <dgm:presLayoutVars>
          <dgm:bulletEnabled val="1"/>
        </dgm:presLayoutVars>
      </dgm:prSet>
      <dgm:spPr/>
    </dgm:pt>
    <dgm:pt modelId="{AEA7CFBF-0EB5-4EE9-9423-1FA6A567A748}" type="pres">
      <dgm:prSet presAssocID="{526EA958-645E-4659-8621-48FF47D5666B}" presName="accent_3" presStyleCnt="0"/>
      <dgm:spPr/>
    </dgm:pt>
    <dgm:pt modelId="{3643659B-0B75-4B4E-9698-57F83C6E5779}" type="pres">
      <dgm:prSet presAssocID="{526EA958-645E-4659-8621-48FF47D5666B}" presName="accentRepeatNode" presStyleLbl="solidFgAcc1" presStyleIdx="2" presStyleCnt="5"/>
      <dgm:spPr/>
    </dgm:pt>
    <dgm:pt modelId="{97F42133-E096-44F0-9CA2-60506093A6EC}" type="pres">
      <dgm:prSet presAssocID="{E1E5A6BC-CCDD-4842-B8A2-DA9F022E3320}" presName="text_4" presStyleLbl="node1" presStyleIdx="3" presStyleCnt="5">
        <dgm:presLayoutVars>
          <dgm:bulletEnabled val="1"/>
        </dgm:presLayoutVars>
      </dgm:prSet>
      <dgm:spPr/>
    </dgm:pt>
    <dgm:pt modelId="{B65D3AD5-8933-4A9E-B773-1C075A2FFEBE}" type="pres">
      <dgm:prSet presAssocID="{E1E5A6BC-CCDD-4842-B8A2-DA9F022E3320}" presName="accent_4" presStyleCnt="0"/>
      <dgm:spPr/>
    </dgm:pt>
    <dgm:pt modelId="{4DE23B69-24FB-4196-B6CE-0CAA740C7CCE}" type="pres">
      <dgm:prSet presAssocID="{E1E5A6BC-CCDD-4842-B8A2-DA9F022E3320}" presName="accentRepeatNode" presStyleLbl="solidFgAcc1" presStyleIdx="3" presStyleCnt="5"/>
      <dgm:spPr/>
    </dgm:pt>
    <dgm:pt modelId="{1439AEB9-ACF5-46C4-B0EC-74E6B19A9BF1}" type="pres">
      <dgm:prSet presAssocID="{CBE5882F-4285-4E98-9D1F-D9CFE5DC92E8}" presName="text_5" presStyleLbl="node1" presStyleIdx="4" presStyleCnt="5">
        <dgm:presLayoutVars>
          <dgm:bulletEnabled val="1"/>
        </dgm:presLayoutVars>
      </dgm:prSet>
      <dgm:spPr/>
    </dgm:pt>
    <dgm:pt modelId="{9F448254-27D6-4C84-941D-11C5A6CF78A2}" type="pres">
      <dgm:prSet presAssocID="{CBE5882F-4285-4E98-9D1F-D9CFE5DC92E8}" presName="accent_5" presStyleCnt="0"/>
      <dgm:spPr/>
    </dgm:pt>
    <dgm:pt modelId="{E7C7B80A-5FF0-4C47-8DA2-3C8BFFF8BDBD}" type="pres">
      <dgm:prSet presAssocID="{CBE5882F-4285-4E98-9D1F-D9CFE5DC92E8}" presName="accentRepeatNode" presStyleLbl="solidFgAcc1" presStyleIdx="4" presStyleCnt="5"/>
      <dgm:spPr/>
    </dgm:pt>
  </dgm:ptLst>
  <dgm:cxnLst>
    <dgm:cxn modelId="{4C2F5719-A18A-4C4F-BD6F-6D81A7A41760}" srcId="{4F68EF80-6861-4DDE-822E-9416357F0A4F}" destId="{553E3CB6-8925-40E3-A250-822D94575E74}" srcOrd="1" destOrd="0" parTransId="{D4339CA4-DCAC-4D0C-8060-BDC3DE9356BC}" sibTransId="{F41065A2-88CE-4F87-92CB-234C3B4C97C9}"/>
    <dgm:cxn modelId="{72B7DC27-ED2E-44D1-A672-06C0A8C797EA}" type="presOf" srcId="{E1E5A6BC-CCDD-4842-B8A2-DA9F022E3320}" destId="{97F42133-E096-44F0-9CA2-60506093A6EC}" srcOrd="0" destOrd="0" presId="urn:microsoft.com/office/officeart/2008/layout/VerticalCurvedList"/>
    <dgm:cxn modelId="{61E73628-A701-4A94-9AB1-ED1A4B3680D6}" type="presOf" srcId="{526EA958-645E-4659-8621-48FF47D5666B}" destId="{8FC75AC3-CD3B-4BDF-B3A9-42A597600E68}" srcOrd="0" destOrd="0" presId="urn:microsoft.com/office/officeart/2008/layout/VerticalCurvedList"/>
    <dgm:cxn modelId="{6514922B-C6BB-4D65-914B-B63861124D46}" srcId="{4F68EF80-6861-4DDE-822E-9416357F0A4F}" destId="{526EA958-645E-4659-8621-48FF47D5666B}" srcOrd="2" destOrd="0" parTransId="{82898F43-A6FD-4261-9544-469A9DCA2917}" sibTransId="{484CC9DF-BDFA-4B74-8E24-BC3E5B868E2E}"/>
    <dgm:cxn modelId="{A13A2E4B-9E9B-456F-ADE5-3E39273D6054}" type="presOf" srcId="{4F68EF80-6861-4DDE-822E-9416357F0A4F}" destId="{51206D2B-8B26-4E9F-99B5-DBF0439E5BFF}" srcOrd="0" destOrd="0" presId="urn:microsoft.com/office/officeart/2008/layout/VerticalCurvedList"/>
    <dgm:cxn modelId="{D9E0F058-BBAA-4E1E-ACEF-4C083E7C46D2}" type="presOf" srcId="{12E2E24F-97B7-4D3A-BD4F-4BD4095F606B}" destId="{03FC59DC-C37D-4BF2-8968-BD52B598700C}" srcOrd="0" destOrd="0" presId="urn:microsoft.com/office/officeart/2008/layout/VerticalCurvedList"/>
    <dgm:cxn modelId="{AD777B91-12D4-4DA0-B299-4ECB5BF5F4AC}" type="presOf" srcId="{553E3CB6-8925-40E3-A250-822D94575E74}" destId="{23C92D13-B290-4B23-B52E-7EDB69430184}" srcOrd="0" destOrd="0" presId="urn:microsoft.com/office/officeart/2008/layout/VerticalCurvedList"/>
    <dgm:cxn modelId="{DC277D95-EFEA-47C2-9444-594F3399009A}" type="presOf" srcId="{CBE5882F-4285-4E98-9D1F-D9CFE5DC92E8}" destId="{1439AEB9-ACF5-46C4-B0EC-74E6B19A9BF1}" srcOrd="0" destOrd="0" presId="urn:microsoft.com/office/officeart/2008/layout/VerticalCurvedList"/>
    <dgm:cxn modelId="{11745F9E-1675-4B74-808F-9F3C0BCCCFB7}" type="presOf" srcId="{DB2421EA-31A9-486D-B690-BDC5CBA7416F}" destId="{8A44AB67-6913-4BEA-B034-ACB75A5E6BC8}" srcOrd="0" destOrd="0" presId="urn:microsoft.com/office/officeart/2008/layout/VerticalCurvedList"/>
    <dgm:cxn modelId="{8E44FFC4-FDC5-4AFE-8DFC-A0FE7BDAE0B2}" srcId="{4F68EF80-6861-4DDE-822E-9416357F0A4F}" destId="{E1E5A6BC-CCDD-4842-B8A2-DA9F022E3320}" srcOrd="3" destOrd="0" parTransId="{6890D35B-A7FA-46BF-BC85-BB6A3D6E2953}" sibTransId="{854D2C02-1340-4FAF-BA32-12B0FFA0CF12}"/>
    <dgm:cxn modelId="{C75CDCD8-4364-45B2-A38D-3B7F9AAD0072}" srcId="{4F68EF80-6861-4DDE-822E-9416357F0A4F}" destId="{12E2E24F-97B7-4D3A-BD4F-4BD4095F606B}" srcOrd="0" destOrd="0" parTransId="{777568AD-2D9B-49DB-9919-69D857B68F8C}" sibTransId="{DB2421EA-31A9-486D-B690-BDC5CBA7416F}"/>
    <dgm:cxn modelId="{9A9145EC-3156-4FD9-BD40-91DB690FAC32}" srcId="{4F68EF80-6861-4DDE-822E-9416357F0A4F}" destId="{CBE5882F-4285-4E98-9D1F-D9CFE5DC92E8}" srcOrd="4" destOrd="0" parTransId="{D5546141-095B-422D-8065-0076234F070E}" sibTransId="{12009B40-A89D-4975-B05E-90CD1415E1B8}"/>
    <dgm:cxn modelId="{B3F493EE-4D75-48C6-9634-4B4C33E7ED6F}" type="presParOf" srcId="{51206D2B-8B26-4E9F-99B5-DBF0439E5BFF}" destId="{2D3E223F-7F6C-41DF-BC9F-E320E7E0FC28}" srcOrd="0" destOrd="0" presId="urn:microsoft.com/office/officeart/2008/layout/VerticalCurvedList"/>
    <dgm:cxn modelId="{C914E70C-DD9B-4059-AD3E-E204BD1DD81F}" type="presParOf" srcId="{2D3E223F-7F6C-41DF-BC9F-E320E7E0FC28}" destId="{8B721BB4-77B0-4232-9735-13B368E5EBFC}" srcOrd="0" destOrd="0" presId="urn:microsoft.com/office/officeart/2008/layout/VerticalCurvedList"/>
    <dgm:cxn modelId="{A27BDE9F-B3F2-45B4-B679-ECE49AE4621B}" type="presParOf" srcId="{8B721BB4-77B0-4232-9735-13B368E5EBFC}" destId="{E4D95788-CDFE-4115-87EA-0AF3E13B2B74}" srcOrd="0" destOrd="0" presId="urn:microsoft.com/office/officeart/2008/layout/VerticalCurvedList"/>
    <dgm:cxn modelId="{6858F07A-2F48-48C3-932B-ABF3107AB798}" type="presParOf" srcId="{8B721BB4-77B0-4232-9735-13B368E5EBFC}" destId="{8A44AB67-6913-4BEA-B034-ACB75A5E6BC8}" srcOrd="1" destOrd="0" presId="urn:microsoft.com/office/officeart/2008/layout/VerticalCurvedList"/>
    <dgm:cxn modelId="{74D7B73D-6992-4613-92F3-75A68AA6BE29}" type="presParOf" srcId="{8B721BB4-77B0-4232-9735-13B368E5EBFC}" destId="{0CA3611A-165A-4A82-AD35-0ACA10F0F255}" srcOrd="2" destOrd="0" presId="urn:microsoft.com/office/officeart/2008/layout/VerticalCurvedList"/>
    <dgm:cxn modelId="{EA4E111E-3527-42A7-9060-C61846C1A4E5}" type="presParOf" srcId="{8B721BB4-77B0-4232-9735-13B368E5EBFC}" destId="{11C72821-A01C-4538-9C30-ADED99557C3A}" srcOrd="3" destOrd="0" presId="urn:microsoft.com/office/officeart/2008/layout/VerticalCurvedList"/>
    <dgm:cxn modelId="{19D6684F-E548-4634-B61D-7D08E673C8B8}" type="presParOf" srcId="{2D3E223F-7F6C-41DF-BC9F-E320E7E0FC28}" destId="{03FC59DC-C37D-4BF2-8968-BD52B598700C}" srcOrd="1" destOrd="0" presId="urn:microsoft.com/office/officeart/2008/layout/VerticalCurvedList"/>
    <dgm:cxn modelId="{A45904DB-E496-4CB6-B91B-B5BD2DCA4DC6}" type="presParOf" srcId="{2D3E223F-7F6C-41DF-BC9F-E320E7E0FC28}" destId="{3613C1FF-68EA-45D8-B230-D610C6C14CD1}" srcOrd="2" destOrd="0" presId="urn:microsoft.com/office/officeart/2008/layout/VerticalCurvedList"/>
    <dgm:cxn modelId="{B4CAF13C-81EF-470A-8EA8-2F1E4BB5351C}" type="presParOf" srcId="{3613C1FF-68EA-45D8-B230-D610C6C14CD1}" destId="{AACB4C25-F1F5-4ECA-99AB-C6218471F6D7}" srcOrd="0" destOrd="0" presId="urn:microsoft.com/office/officeart/2008/layout/VerticalCurvedList"/>
    <dgm:cxn modelId="{961CCC03-5BBF-4D18-B25B-D86EB992E9C2}" type="presParOf" srcId="{2D3E223F-7F6C-41DF-BC9F-E320E7E0FC28}" destId="{23C92D13-B290-4B23-B52E-7EDB69430184}" srcOrd="3" destOrd="0" presId="urn:microsoft.com/office/officeart/2008/layout/VerticalCurvedList"/>
    <dgm:cxn modelId="{AB9D9A82-3DCA-4BDF-B63E-E31E9CBA68A1}" type="presParOf" srcId="{2D3E223F-7F6C-41DF-BC9F-E320E7E0FC28}" destId="{B2B676B2-0CC6-4B75-BE75-B451D1A5599F}" srcOrd="4" destOrd="0" presId="urn:microsoft.com/office/officeart/2008/layout/VerticalCurvedList"/>
    <dgm:cxn modelId="{EBB2A4DA-40B4-4FF7-8CFC-D1B54054D08E}" type="presParOf" srcId="{B2B676B2-0CC6-4B75-BE75-B451D1A5599F}" destId="{C1A56050-C451-49DA-ACA6-B72D1C9A2EE5}" srcOrd="0" destOrd="0" presId="urn:microsoft.com/office/officeart/2008/layout/VerticalCurvedList"/>
    <dgm:cxn modelId="{38553782-CA6A-4AF1-96D7-EBA6520E63E7}" type="presParOf" srcId="{2D3E223F-7F6C-41DF-BC9F-E320E7E0FC28}" destId="{8FC75AC3-CD3B-4BDF-B3A9-42A597600E68}" srcOrd="5" destOrd="0" presId="urn:microsoft.com/office/officeart/2008/layout/VerticalCurvedList"/>
    <dgm:cxn modelId="{AFE61A35-49CF-42A1-AAE8-56AFEC83F704}" type="presParOf" srcId="{2D3E223F-7F6C-41DF-BC9F-E320E7E0FC28}" destId="{AEA7CFBF-0EB5-4EE9-9423-1FA6A567A748}" srcOrd="6" destOrd="0" presId="urn:microsoft.com/office/officeart/2008/layout/VerticalCurvedList"/>
    <dgm:cxn modelId="{941C8036-86F8-4105-994F-E355D8966505}" type="presParOf" srcId="{AEA7CFBF-0EB5-4EE9-9423-1FA6A567A748}" destId="{3643659B-0B75-4B4E-9698-57F83C6E5779}" srcOrd="0" destOrd="0" presId="urn:microsoft.com/office/officeart/2008/layout/VerticalCurvedList"/>
    <dgm:cxn modelId="{5A13B247-D4CA-42D0-A660-C9A0772235AA}" type="presParOf" srcId="{2D3E223F-7F6C-41DF-BC9F-E320E7E0FC28}" destId="{97F42133-E096-44F0-9CA2-60506093A6EC}" srcOrd="7" destOrd="0" presId="urn:microsoft.com/office/officeart/2008/layout/VerticalCurvedList"/>
    <dgm:cxn modelId="{BB640C3C-8D05-49C1-A6BA-4A05A335444A}" type="presParOf" srcId="{2D3E223F-7F6C-41DF-BC9F-E320E7E0FC28}" destId="{B65D3AD5-8933-4A9E-B773-1C075A2FFEBE}" srcOrd="8" destOrd="0" presId="urn:microsoft.com/office/officeart/2008/layout/VerticalCurvedList"/>
    <dgm:cxn modelId="{EB6D47E7-6EA5-483E-890A-F87708D707A9}" type="presParOf" srcId="{B65D3AD5-8933-4A9E-B773-1C075A2FFEBE}" destId="{4DE23B69-24FB-4196-B6CE-0CAA740C7CCE}" srcOrd="0" destOrd="0" presId="urn:microsoft.com/office/officeart/2008/layout/VerticalCurvedList"/>
    <dgm:cxn modelId="{81D8BFC5-1B7A-408F-AED0-F42171608D42}" type="presParOf" srcId="{2D3E223F-7F6C-41DF-BC9F-E320E7E0FC28}" destId="{1439AEB9-ACF5-46C4-B0EC-74E6B19A9BF1}" srcOrd="9" destOrd="0" presId="urn:microsoft.com/office/officeart/2008/layout/VerticalCurvedList"/>
    <dgm:cxn modelId="{FE7651D2-1CBB-4430-97B5-8A70A63006BF}" type="presParOf" srcId="{2D3E223F-7F6C-41DF-BC9F-E320E7E0FC28}" destId="{9F448254-27D6-4C84-941D-11C5A6CF78A2}" srcOrd="10" destOrd="0" presId="urn:microsoft.com/office/officeart/2008/layout/VerticalCurvedList"/>
    <dgm:cxn modelId="{B554FCFA-071F-4399-8410-3DDC584832EF}" type="presParOf" srcId="{9F448254-27D6-4C84-941D-11C5A6CF78A2}" destId="{E7C7B80A-5FF0-4C47-8DA2-3C8BFFF8BDB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68EF80-6861-4DDE-822E-9416357F0A4F}" type="doc">
      <dgm:prSet loTypeId="urn:microsoft.com/office/officeart/2008/layout/VerticalCurvedList" loCatId="list" qsTypeId="urn:microsoft.com/office/officeart/2005/8/quickstyle/simple1" qsCatId="simple" csTypeId="urn:microsoft.com/office/officeart/2005/8/colors/accent6_5" csCatId="accent6" phldr="1"/>
      <dgm:spPr/>
      <dgm:t>
        <a:bodyPr/>
        <a:lstStyle/>
        <a:p>
          <a:endParaRPr lang="es-BO"/>
        </a:p>
      </dgm:t>
    </dgm:pt>
    <dgm:pt modelId="{12E2E24F-97B7-4D3A-BD4F-4BD4095F606B}">
      <dgm:prSet phldrT="[Texto]"/>
      <dgm:spPr/>
      <dgm:t>
        <a:bodyPr/>
        <a:lstStyle/>
        <a:p>
          <a:r>
            <a:rPr lang="es-ES" dirty="0"/>
            <a:t>PROGRAMACIÓN WEB – PHP</a:t>
          </a:r>
          <a:endParaRPr lang="es-BO" dirty="0"/>
        </a:p>
      </dgm:t>
    </dgm:pt>
    <dgm:pt modelId="{777568AD-2D9B-49DB-9919-69D857B68F8C}" type="parTrans" cxnId="{C75CDCD8-4364-45B2-A38D-3B7F9AAD0072}">
      <dgm:prSet/>
      <dgm:spPr/>
      <dgm:t>
        <a:bodyPr/>
        <a:lstStyle/>
        <a:p>
          <a:endParaRPr lang="es-BO"/>
        </a:p>
      </dgm:t>
    </dgm:pt>
    <dgm:pt modelId="{DB2421EA-31A9-486D-B690-BDC5CBA7416F}" type="sibTrans" cxnId="{C75CDCD8-4364-45B2-A38D-3B7F9AAD0072}">
      <dgm:prSet/>
      <dgm:spPr/>
      <dgm:t>
        <a:bodyPr/>
        <a:lstStyle/>
        <a:p>
          <a:endParaRPr lang="es-BO"/>
        </a:p>
      </dgm:t>
    </dgm:pt>
    <dgm:pt modelId="{553E3CB6-8925-40E3-A250-822D94575E74}">
      <dgm:prSet/>
      <dgm:spPr/>
      <dgm:t>
        <a:bodyPr/>
        <a:lstStyle/>
        <a:p>
          <a:r>
            <a:rPr lang="es-BO" b="0" dirty="0"/>
            <a:t>JAVA SCRIPT PARA MEJORAS DEL FRONT-END</a:t>
          </a:r>
          <a:endParaRPr lang="es-ES" b="0" dirty="0"/>
        </a:p>
      </dgm:t>
    </dgm:pt>
    <dgm:pt modelId="{D4339CA4-DCAC-4D0C-8060-BDC3DE9356BC}" type="parTrans" cxnId="{4C2F5719-A18A-4C4F-BD6F-6D81A7A41760}">
      <dgm:prSet/>
      <dgm:spPr/>
      <dgm:t>
        <a:bodyPr/>
        <a:lstStyle/>
        <a:p>
          <a:endParaRPr lang="es-BO"/>
        </a:p>
      </dgm:t>
    </dgm:pt>
    <dgm:pt modelId="{F41065A2-88CE-4F87-92CB-234C3B4C97C9}" type="sibTrans" cxnId="{4C2F5719-A18A-4C4F-BD6F-6D81A7A41760}">
      <dgm:prSet/>
      <dgm:spPr/>
      <dgm:t>
        <a:bodyPr/>
        <a:lstStyle/>
        <a:p>
          <a:endParaRPr lang="es-BO"/>
        </a:p>
      </dgm:t>
    </dgm:pt>
    <dgm:pt modelId="{6C79A78E-29F5-4996-A6B3-45AA94F48ED9}">
      <dgm:prSet/>
      <dgm:spPr/>
      <dgm:t>
        <a:bodyPr/>
        <a:lstStyle/>
        <a:p>
          <a:r>
            <a:rPr lang="es-ES" b="0" dirty="0"/>
            <a:t>JAVA Y KOTLIN, PARA FRONT-END MOVIL</a:t>
          </a:r>
        </a:p>
      </dgm:t>
    </dgm:pt>
    <dgm:pt modelId="{5BFCC4A0-0376-452F-A7CA-098E69AF1C80}" type="parTrans" cxnId="{69D2AAAB-AF2C-4318-B942-2CF7ACE52B79}">
      <dgm:prSet/>
      <dgm:spPr/>
      <dgm:t>
        <a:bodyPr/>
        <a:lstStyle/>
        <a:p>
          <a:endParaRPr lang="es-BO"/>
        </a:p>
      </dgm:t>
    </dgm:pt>
    <dgm:pt modelId="{76A37D85-2871-4712-9F15-C2059FD7FEB0}" type="sibTrans" cxnId="{69D2AAAB-AF2C-4318-B942-2CF7ACE52B79}">
      <dgm:prSet/>
      <dgm:spPr/>
      <dgm:t>
        <a:bodyPr/>
        <a:lstStyle/>
        <a:p>
          <a:endParaRPr lang="es-BO"/>
        </a:p>
      </dgm:t>
    </dgm:pt>
    <dgm:pt modelId="{ED0D717B-54BC-4757-A50A-B53B41B0A9B6}">
      <dgm:prSet/>
      <dgm:spPr/>
      <dgm:t>
        <a:bodyPr/>
        <a:lstStyle/>
        <a:p>
          <a:r>
            <a:rPr lang="es-ES" b="0" dirty="0"/>
            <a:t>MARIA DB</a:t>
          </a:r>
        </a:p>
      </dgm:t>
    </dgm:pt>
    <dgm:pt modelId="{A0952C54-2D40-447A-B8FB-98553309C470}" type="parTrans" cxnId="{FCD74F48-6B64-4035-9C4A-5EF5394CDFED}">
      <dgm:prSet/>
      <dgm:spPr/>
      <dgm:t>
        <a:bodyPr/>
        <a:lstStyle/>
        <a:p>
          <a:endParaRPr lang="es-BO"/>
        </a:p>
      </dgm:t>
    </dgm:pt>
    <dgm:pt modelId="{C8911150-EFC3-43ED-8948-CF869820FE9E}" type="sibTrans" cxnId="{FCD74F48-6B64-4035-9C4A-5EF5394CDFED}">
      <dgm:prSet/>
      <dgm:spPr/>
      <dgm:t>
        <a:bodyPr/>
        <a:lstStyle/>
        <a:p>
          <a:endParaRPr lang="es-BO"/>
        </a:p>
      </dgm:t>
    </dgm:pt>
    <dgm:pt modelId="{97981920-E5C5-438F-BE79-E0987593F334}">
      <dgm:prSet/>
      <dgm:spPr/>
      <dgm:t>
        <a:bodyPr/>
        <a:lstStyle/>
        <a:p>
          <a:r>
            <a:rPr lang="es-ES" b="0" dirty="0"/>
            <a:t>CSS, PARA EL DISEÑO DEL FRONTEND</a:t>
          </a:r>
        </a:p>
      </dgm:t>
    </dgm:pt>
    <dgm:pt modelId="{CA4AF39A-3FEA-48CA-B46E-FAF7E2C6F87D}" type="parTrans" cxnId="{762E5009-D158-43EA-9662-9819473ECA31}">
      <dgm:prSet/>
      <dgm:spPr/>
      <dgm:t>
        <a:bodyPr/>
        <a:lstStyle/>
        <a:p>
          <a:endParaRPr lang="es-BO"/>
        </a:p>
      </dgm:t>
    </dgm:pt>
    <dgm:pt modelId="{B4C6D958-C805-4D76-8B45-4402B785495F}" type="sibTrans" cxnId="{762E5009-D158-43EA-9662-9819473ECA31}">
      <dgm:prSet/>
      <dgm:spPr/>
      <dgm:t>
        <a:bodyPr/>
        <a:lstStyle/>
        <a:p>
          <a:endParaRPr lang="es-BO"/>
        </a:p>
      </dgm:t>
    </dgm:pt>
    <dgm:pt modelId="{9DF27685-EEBF-4659-AFB2-63C219483203}">
      <dgm:prSet/>
      <dgm:spPr/>
      <dgm:t>
        <a:bodyPr/>
        <a:lstStyle/>
        <a:p>
          <a:r>
            <a:rPr lang="es-ES" b="0" dirty="0"/>
            <a:t>SERVIDOR APACHE</a:t>
          </a:r>
        </a:p>
      </dgm:t>
    </dgm:pt>
    <dgm:pt modelId="{36C0EE9F-5C97-4B37-A046-B94F3CA4F0F8}" type="parTrans" cxnId="{84A50047-5483-4594-92CC-C4EFF5F642FF}">
      <dgm:prSet/>
      <dgm:spPr/>
      <dgm:t>
        <a:bodyPr/>
        <a:lstStyle/>
        <a:p>
          <a:endParaRPr lang="es-BO"/>
        </a:p>
      </dgm:t>
    </dgm:pt>
    <dgm:pt modelId="{6AFE274A-3E17-4082-ACA1-6CA9BC317BE3}" type="sibTrans" cxnId="{84A50047-5483-4594-92CC-C4EFF5F642FF}">
      <dgm:prSet/>
      <dgm:spPr/>
      <dgm:t>
        <a:bodyPr/>
        <a:lstStyle/>
        <a:p>
          <a:endParaRPr lang="es-BO"/>
        </a:p>
      </dgm:t>
    </dgm:pt>
    <dgm:pt modelId="{51206D2B-8B26-4E9F-99B5-DBF0439E5BFF}" type="pres">
      <dgm:prSet presAssocID="{4F68EF80-6861-4DDE-822E-9416357F0A4F}" presName="Name0" presStyleCnt="0">
        <dgm:presLayoutVars>
          <dgm:chMax val="7"/>
          <dgm:chPref val="7"/>
          <dgm:dir/>
        </dgm:presLayoutVars>
      </dgm:prSet>
      <dgm:spPr/>
    </dgm:pt>
    <dgm:pt modelId="{2D3E223F-7F6C-41DF-BC9F-E320E7E0FC28}" type="pres">
      <dgm:prSet presAssocID="{4F68EF80-6861-4DDE-822E-9416357F0A4F}" presName="Name1" presStyleCnt="0"/>
      <dgm:spPr/>
    </dgm:pt>
    <dgm:pt modelId="{8B721BB4-77B0-4232-9735-13B368E5EBFC}" type="pres">
      <dgm:prSet presAssocID="{4F68EF80-6861-4DDE-822E-9416357F0A4F}" presName="cycle" presStyleCnt="0"/>
      <dgm:spPr/>
    </dgm:pt>
    <dgm:pt modelId="{E4D95788-CDFE-4115-87EA-0AF3E13B2B74}" type="pres">
      <dgm:prSet presAssocID="{4F68EF80-6861-4DDE-822E-9416357F0A4F}" presName="srcNode" presStyleLbl="node1" presStyleIdx="0" presStyleCnt="6"/>
      <dgm:spPr/>
    </dgm:pt>
    <dgm:pt modelId="{8A44AB67-6913-4BEA-B034-ACB75A5E6BC8}" type="pres">
      <dgm:prSet presAssocID="{4F68EF80-6861-4DDE-822E-9416357F0A4F}" presName="conn" presStyleLbl="parChTrans1D2" presStyleIdx="0" presStyleCnt="1"/>
      <dgm:spPr/>
    </dgm:pt>
    <dgm:pt modelId="{0CA3611A-165A-4A82-AD35-0ACA10F0F255}" type="pres">
      <dgm:prSet presAssocID="{4F68EF80-6861-4DDE-822E-9416357F0A4F}" presName="extraNode" presStyleLbl="node1" presStyleIdx="0" presStyleCnt="6"/>
      <dgm:spPr/>
    </dgm:pt>
    <dgm:pt modelId="{11C72821-A01C-4538-9C30-ADED99557C3A}" type="pres">
      <dgm:prSet presAssocID="{4F68EF80-6861-4DDE-822E-9416357F0A4F}" presName="dstNode" presStyleLbl="node1" presStyleIdx="0" presStyleCnt="6"/>
      <dgm:spPr/>
    </dgm:pt>
    <dgm:pt modelId="{03FC59DC-C37D-4BF2-8968-BD52B598700C}" type="pres">
      <dgm:prSet presAssocID="{12E2E24F-97B7-4D3A-BD4F-4BD4095F606B}" presName="text_1" presStyleLbl="node1" presStyleIdx="0" presStyleCnt="6">
        <dgm:presLayoutVars>
          <dgm:bulletEnabled val="1"/>
        </dgm:presLayoutVars>
      </dgm:prSet>
      <dgm:spPr/>
    </dgm:pt>
    <dgm:pt modelId="{3613C1FF-68EA-45D8-B230-D610C6C14CD1}" type="pres">
      <dgm:prSet presAssocID="{12E2E24F-97B7-4D3A-BD4F-4BD4095F606B}" presName="accent_1" presStyleCnt="0"/>
      <dgm:spPr/>
    </dgm:pt>
    <dgm:pt modelId="{AACB4C25-F1F5-4ECA-99AB-C6218471F6D7}" type="pres">
      <dgm:prSet presAssocID="{12E2E24F-97B7-4D3A-BD4F-4BD4095F606B}" presName="accentRepeatNode" presStyleLbl="solidFgAcc1" presStyleIdx="0" presStyleCnt="6"/>
      <dgm:spPr/>
    </dgm:pt>
    <dgm:pt modelId="{23C92D13-B290-4B23-B52E-7EDB69430184}" type="pres">
      <dgm:prSet presAssocID="{553E3CB6-8925-40E3-A250-822D94575E74}" presName="text_2" presStyleLbl="node1" presStyleIdx="1" presStyleCnt="6">
        <dgm:presLayoutVars>
          <dgm:bulletEnabled val="1"/>
        </dgm:presLayoutVars>
      </dgm:prSet>
      <dgm:spPr/>
    </dgm:pt>
    <dgm:pt modelId="{B2B676B2-0CC6-4B75-BE75-B451D1A5599F}" type="pres">
      <dgm:prSet presAssocID="{553E3CB6-8925-40E3-A250-822D94575E74}" presName="accent_2" presStyleCnt="0"/>
      <dgm:spPr/>
    </dgm:pt>
    <dgm:pt modelId="{C1A56050-C451-49DA-ACA6-B72D1C9A2EE5}" type="pres">
      <dgm:prSet presAssocID="{553E3CB6-8925-40E3-A250-822D94575E74}" presName="accentRepeatNode" presStyleLbl="solidFgAcc1" presStyleIdx="1" presStyleCnt="6"/>
      <dgm:spPr/>
    </dgm:pt>
    <dgm:pt modelId="{69E1620F-6673-4C38-A5B5-C8F8F9C56B88}" type="pres">
      <dgm:prSet presAssocID="{97981920-E5C5-438F-BE79-E0987593F334}" presName="text_3" presStyleLbl="node1" presStyleIdx="2" presStyleCnt="6">
        <dgm:presLayoutVars>
          <dgm:bulletEnabled val="1"/>
        </dgm:presLayoutVars>
      </dgm:prSet>
      <dgm:spPr/>
    </dgm:pt>
    <dgm:pt modelId="{702CFBFA-709C-497C-91A7-B48F391C14B3}" type="pres">
      <dgm:prSet presAssocID="{97981920-E5C5-438F-BE79-E0987593F334}" presName="accent_3" presStyleCnt="0"/>
      <dgm:spPr/>
    </dgm:pt>
    <dgm:pt modelId="{D49EB2BA-8E4B-4D28-9C6F-15A51AE1BA3E}" type="pres">
      <dgm:prSet presAssocID="{97981920-E5C5-438F-BE79-E0987593F334}" presName="accentRepeatNode" presStyleLbl="solidFgAcc1" presStyleIdx="2" presStyleCnt="6"/>
      <dgm:spPr/>
    </dgm:pt>
    <dgm:pt modelId="{C84427E9-1892-40AF-ABF2-09C1E8AB9685}" type="pres">
      <dgm:prSet presAssocID="{6C79A78E-29F5-4996-A6B3-45AA94F48ED9}" presName="text_4" presStyleLbl="node1" presStyleIdx="3" presStyleCnt="6">
        <dgm:presLayoutVars>
          <dgm:bulletEnabled val="1"/>
        </dgm:presLayoutVars>
      </dgm:prSet>
      <dgm:spPr/>
    </dgm:pt>
    <dgm:pt modelId="{06CEC5FB-722A-41D0-8A4F-703CA9DA6D18}" type="pres">
      <dgm:prSet presAssocID="{6C79A78E-29F5-4996-A6B3-45AA94F48ED9}" presName="accent_4" presStyleCnt="0"/>
      <dgm:spPr/>
    </dgm:pt>
    <dgm:pt modelId="{6F55C6DB-D8AA-4C6C-8824-0B200823F127}" type="pres">
      <dgm:prSet presAssocID="{6C79A78E-29F5-4996-A6B3-45AA94F48ED9}" presName="accentRepeatNode" presStyleLbl="solidFgAcc1" presStyleIdx="3" presStyleCnt="6"/>
      <dgm:spPr/>
    </dgm:pt>
    <dgm:pt modelId="{8469EFC5-3A1A-47FA-A6C2-681455A5FDBA}" type="pres">
      <dgm:prSet presAssocID="{ED0D717B-54BC-4757-A50A-B53B41B0A9B6}" presName="text_5" presStyleLbl="node1" presStyleIdx="4" presStyleCnt="6">
        <dgm:presLayoutVars>
          <dgm:bulletEnabled val="1"/>
        </dgm:presLayoutVars>
      </dgm:prSet>
      <dgm:spPr/>
    </dgm:pt>
    <dgm:pt modelId="{C5A6F96F-8AB6-4627-9B13-FFFCC255D1F7}" type="pres">
      <dgm:prSet presAssocID="{ED0D717B-54BC-4757-A50A-B53B41B0A9B6}" presName="accent_5" presStyleCnt="0"/>
      <dgm:spPr/>
    </dgm:pt>
    <dgm:pt modelId="{CED7D30D-3B3E-47A8-9FFD-EC2A2F5F387C}" type="pres">
      <dgm:prSet presAssocID="{ED0D717B-54BC-4757-A50A-B53B41B0A9B6}" presName="accentRepeatNode" presStyleLbl="solidFgAcc1" presStyleIdx="4" presStyleCnt="6"/>
      <dgm:spPr/>
    </dgm:pt>
    <dgm:pt modelId="{B61FA91D-B815-4EB2-B606-C804654FC988}" type="pres">
      <dgm:prSet presAssocID="{9DF27685-EEBF-4659-AFB2-63C219483203}" presName="text_6" presStyleLbl="node1" presStyleIdx="5" presStyleCnt="6">
        <dgm:presLayoutVars>
          <dgm:bulletEnabled val="1"/>
        </dgm:presLayoutVars>
      </dgm:prSet>
      <dgm:spPr/>
    </dgm:pt>
    <dgm:pt modelId="{2177B84F-B6E4-45FD-ADF9-0B8DAA29CF99}" type="pres">
      <dgm:prSet presAssocID="{9DF27685-EEBF-4659-AFB2-63C219483203}" presName="accent_6" presStyleCnt="0"/>
      <dgm:spPr/>
    </dgm:pt>
    <dgm:pt modelId="{9C466683-CAB0-4B42-8B54-CB775DC2CDE9}" type="pres">
      <dgm:prSet presAssocID="{9DF27685-EEBF-4659-AFB2-63C219483203}" presName="accentRepeatNode" presStyleLbl="solidFgAcc1" presStyleIdx="5" presStyleCnt="6"/>
      <dgm:spPr/>
    </dgm:pt>
  </dgm:ptLst>
  <dgm:cxnLst>
    <dgm:cxn modelId="{762E5009-D158-43EA-9662-9819473ECA31}" srcId="{4F68EF80-6861-4DDE-822E-9416357F0A4F}" destId="{97981920-E5C5-438F-BE79-E0987593F334}" srcOrd="2" destOrd="0" parTransId="{CA4AF39A-3FEA-48CA-B46E-FAF7E2C6F87D}" sibTransId="{B4C6D958-C805-4D76-8B45-4402B785495F}"/>
    <dgm:cxn modelId="{4C2F5719-A18A-4C4F-BD6F-6D81A7A41760}" srcId="{4F68EF80-6861-4DDE-822E-9416357F0A4F}" destId="{553E3CB6-8925-40E3-A250-822D94575E74}" srcOrd="1" destOrd="0" parTransId="{D4339CA4-DCAC-4D0C-8060-BDC3DE9356BC}" sibTransId="{F41065A2-88CE-4F87-92CB-234C3B4C97C9}"/>
    <dgm:cxn modelId="{C6374430-2468-40FF-B403-4A4293779EE3}" type="presOf" srcId="{97981920-E5C5-438F-BE79-E0987593F334}" destId="{69E1620F-6673-4C38-A5B5-C8F8F9C56B88}" srcOrd="0" destOrd="0" presId="urn:microsoft.com/office/officeart/2008/layout/VerticalCurvedList"/>
    <dgm:cxn modelId="{11F68D64-F02C-42AA-9A64-5E9025E55621}" type="presOf" srcId="{ED0D717B-54BC-4757-A50A-B53B41B0A9B6}" destId="{8469EFC5-3A1A-47FA-A6C2-681455A5FDBA}" srcOrd="0" destOrd="0" presId="urn:microsoft.com/office/officeart/2008/layout/VerticalCurvedList"/>
    <dgm:cxn modelId="{3FA0EB65-A8C4-47F7-8C21-4FC7C20768B7}" type="presOf" srcId="{6C79A78E-29F5-4996-A6B3-45AA94F48ED9}" destId="{C84427E9-1892-40AF-ABF2-09C1E8AB9685}" srcOrd="0" destOrd="0" presId="urn:microsoft.com/office/officeart/2008/layout/VerticalCurvedList"/>
    <dgm:cxn modelId="{84A50047-5483-4594-92CC-C4EFF5F642FF}" srcId="{4F68EF80-6861-4DDE-822E-9416357F0A4F}" destId="{9DF27685-EEBF-4659-AFB2-63C219483203}" srcOrd="5" destOrd="0" parTransId="{36C0EE9F-5C97-4B37-A046-B94F3CA4F0F8}" sibTransId="{6AFE274A-3E17-4082-ACA1-6CA9BC317BE3}"/>
    <dgm:cxn modelId="{FCD74F48-6B64-4035-9C4A-5EF5394CDFED}" srcId="{4F68EF80-6861-4DDE-822E-9416357F0A4F}" destId="{ED0D717B-54BC-4757-A50A-B53B41B0A9B6}" srcOrd="4" destOrd="0" parTransId="{A0952C54-2D40-447A-B8FB-98553309C470}" sibTransId="{C8911150-EFC3-43ED-8948-CF869820FE9E}"/>
    <dgm:cxn modelId="{A13A2E4B-9E9B-456F-ADE5-3E39273D6054}" type="presOf" srcId="{4F68EF80-6861-4DDE-822E-9416357F0A4F}" destId="{51206D2B-8B26-4E9F-99B5-DBF0439E5BFF}" srcOrd="0" destOrd="0" presId="urn:microsoft.com/office/officeart/2008/layout/VerticalCurvedList"/>
    <dgm:cxn modelId="{D9E0F058-BBAA-4E1E-ACEF-4C083E7C46D2}" type="presOf" srcId="{12E2E24F-97B7-4D3A-BD4F-4BD4095F606B}" destId="{03FC59DC-C37D-4BF2-8968-BD52B598700C}" srcOrd="0" destOrd="0" presId="urn:microsoft.com/office/officeart/2008/layout/VerticalCurvedList"/>
    <dgm:cxn modelId="{AD777B91-12D4-4DA0-B299-4ECB5BF5F4AC}" type="presOf" srcId="{553E3CB6-8925-40E3-A250-822D94575E74}" destId="{23C92D13-B290-4B23-B52E-7EDB69430184}" srcOrd="0" destOrd="0" presId="urn:microsoft.com/office/officeart/2008/layout/VerticalCurvedList"/>
    <dgm:cxn modelId="{11745F9E-1675-4B74-808F-9F3C0BCCCFB7}" type="presOf" srcId="{DB2421EA-31A9-486D-B690-BDC5CBA7416F}" destId="{8A44AB67-6913-4BEA-B034-ACB75A5E6BC8}" srcOrd="0" destOrd="0" presId="urn:microsoft.com/office/officeart/2008/layout/VerticalCurvedList"/>
    <dgm:cxn modelId="{69D2AAAB-AF2C-4318-B942-2CF7ACE52B79}" srcId="{4F68EF80-6861-4DDE-822E-9416357F0A4F}" destId="{6C79A78E-29F5-4996-A6B3-45AA94F48ED9}" srcOrd="3" destOrd="0" parTransId="{5BFCC4A0-0376-452F-A7CA-098E69AF1C80}" sibTransId="{76A37D85-2871-4712-9F15-C2059FD7FEB0}"/>
    <dgm:cxn modelId="{58C1D1AB-A180-413D-B8A9-15B423127922}" type="presOf" srcId="{9DF27685-EEBF-4659-AFB2-63C219483203}" destId="{B61FA91D-B815-4EB2-B606-C804654FC988}" srcOrd="0" destOrd="0" presId="urn:microsoft.com/office/officeart/2008/layout/VerticalCurvedList"/>
    <dgm:cxn modelId="{C75CDCD8-4364-45B2-A38D-3B7F9AAD0072}" srcId="{4F68EF80-6861-4DDE-822E-9416357F0A4F}" destId="{12E2E24F-97B7-4D3A-BD4F-4BD4095F606B}" srcOrd="0" destOrd="0" parTransId="{777568AD-2D9B-49DB-9919-69D857B68F8C}" sibTransId="{DB2421EA-31A9-486D-B690-BDC5CBA7416F}"/>
    <dgm:cxn modelId="{B3F493EE-4D75-48C6-9634-4B4C33E7ED6F}" type="presParOf" srcId="{51206D2B-8B26-4E9F-99B5-DBF0439E5BFF}" destId="{2D3E223F-7F6C-41DF-BC9F-E320E7E0FC28}" srcOrd="0" destOrd="0" presId="urn:microsoft.com/office/officeart/2008/layout/VerticalCurvedList"/>
    <dgm:cxn modelId="{C914E70C-DD9B-4059-AD3E-E204BD1DD81F}" type="presParOf" srcId="{2D3E223F-7F6C-41DF-BC9F-E320E7E0FC28}" destId="{8B721BB4-77B0-4232-9735-13B368E5EBFC}" srcOrd="0" destOrd="0" presId="urn:microsoft.com/office/officeart/2008/layout/VerticalCurvedList"/>
    <dgm:cxn modelId="{A27BDE9F-B3F2-45B4-B679-ECE49AE4621B}" type="presParOf" srcId="{8B721BB4-77B0-4232-9735-13B368E5EBFC}" destId="{E4D95788-CDFE-4115-87EA-0AF3E13B2B74}" srcOrd="0" destOrd="0" presId="urn:microsoft.com/office/officeart/2008/layout/VerticalCurvedList"/>
    <dgm:cxn modelId="{6858F07A-2F48-48C3-932B-ABF3107AB798}" type="presParOf" srcId="{8B721BB4-77B0-4232-9735-13B368E5EBFC}" destId="{8A44AB67-6913-4BEA-B034-ACB75A5E6BC8}" srcOrd="1" destOrd="0" presId="urn:microsoft.com/office/officeart/2008/layout/VerticalCurvedList"/>
    <dgm:cxn modelId="{74D7B73D-6992-4613-92F3-75A68AA6BE29}" type="presParOf" srcId="{8B721BB4-77B0-4232-9735-13B368E5EBFC}" destId="{0CA3611A-165A-4A82-AD35-0ACA10F0F255}" srcOrd="2" destOrd="0" presId="urn:microsoft.com/office/officeart/2008/layout/VerticalCurvedList"/>
    <dgm:cxn modelId="{EA4E111E-3527-42A7-9060-C61846C1A4E5}" type="presParOf" srcId="{8B721BB4-77B0-4232-9735-13B368E5EBFC}" destId="{11C72821-A01C-4538-9C30-ADED99557C3A}" srcOrd="3" destOrd="0" presId="urn:microsoft.com/office/officeart/2008/layout/VerticalCurvedList"/>
    <dgm:cxn modelId="{19D6684F-E548-4634-B61D-7D08E673C8B8}" type="presParOf" srcId="{2D3E223F-7F6C-41DF-BC9F-E320E7E0FC28}" destId="{03FC59DC-C37D-4BF2-8968-BD52B598700C}" srcOrd="1" destOrd="0" presId="urn:microsoft.com/office/officeart/2008/layout/VerticalCurvedList"/>
    <dgm:cxn modelId="{A45904DB-E496-4CB6-B91B-B5BD2DCA4DC6}" type="presParOf" srcId="{2D3E223F-7F6C-41DF-BC9F-E320E7E0FC28}" destId="{3613C1FF-68EA-45D8-B230-D610C6C14CD1}" srcOrd="2" destOrd="0" presId="urn:microsoft.com/office/officeart/2008/layout/VerticalCurvedList"/>
    <dgm:cxn modelId="{B4CAF13C-81EF-470A-8EA8-2F1E4BB5351C}" type="presParOf" srcId="{3613C1FF-68EA-45D8-B230-D610C6C14CD1}" destId="{AACB4C25-F1F5-4ECA-99AB-C6218471F6D7}" srcOrd="0" destOrd="0" presId="urn:microsoft.com/office/officeart/2008/layout/VerticalCurvedList"/>
    <dgm:cxn modelId="{961CCC03-5BBF-4D18-B25B-D86EB992E9C2}" type="presParOf" srcId="{2D3E223F-7F6C-41DF-BC9F-E320E7E0FC28}" destId="{23C92D13-B290-4B23-B52E-7EDB69430184}" srcOrd="3" destOrd="0" presId="urn:microsoft.com/office/officeart/2008/layout/VerticalCurvedList"/>
    <dgm:cxn modelId="{AB9D9A82-3DCA-4BDF-B63E-E31E9CBA68A1}" type="presParOf" srcId="{2D3E223F-7F6C-41DF-BC9F-E320E7E0FC28}" destId="{B2B676B2-0CC6-4B75-BE75-B451D1A5599F}" srcOrd="4" destOrd="0" presId="urn:microsoft.com/office/officeart/2008/layout/VerticalCurvedList"/>
    <dgm:cxn modelId="{EBB2A4DA-40B4-4FF7-8CFC-D1B54054D08E}" type="presParOf" srcId="{B2B676B2-0CC6-4B75-BE75-B451D1A5599F}" destId="{C1A56050-C451-49DA-ACA6-B72D1C9A2EE5}" srcOrd="0" destOrd="0" presId="urn:microsoft.com/office/officeart/2008/layout/VerticalCurvedList"/>
    <dgm:cxn modelId="{4D8519EB-BC7A-474E-BE5D-25074AC7DAC6}" type="presParOf" srcId="{2D3E223F-7F6C-41DF-BC9F-E320E7E0FC28}" destId="{69E1620F-6673-4C38-A5B5-C8F8F9C56B88}" srcOrd="5" destOrd="0" presId="urn:microsoft.com/office/officeart/2008/layout/VerticalCurvedList"/>
    <dgm:cxn modelId="{D44C269A-9850-4110-BC17-0E36B3EB62C2}" type="presParOf" srcId="{2D3E223F-7F6C-41DF-BC9F-E320E7E0FC28}" destId="{702CFBFA-709C-497C-91A7-B48F391C14B3}" srcOrd="6" destOrd="0" presId="urn:microsoft.com/office/officeart/2008/layout/VerticalCurvedList"/>
    <dgm:cxn modelId="{D42EDA5B-0727-4F60-A895-EA94BDDFA8CE}" type="presParOf" srcId="{702CFBFA-709C-497C-91A7-B48F391C14B3}" destId="{D49EB2BA-8E4B-4D28-9C6F-15A51AE1BA3E}" srcOrd="0" destOrd="0" presId="urn:microsoft.com/office/officeart/2008/layout/VerticalCurvedList"/>
    <dgm:cxn modelId="{B5809129-7202-4A5F-86E2-73FB70E0FE43}" type="presParOf" srcId="{2D3E223F-7F6C-41DF-BC9F-E320E7E0FC28}" destId="{C84427E9-1892-40AF-ABF2-09C1E8AB9685}" srcOrd="7" destOrd="0" presId="urn:microsoft.com/office/officeart/2008/layout/VerticalCurvedList"/>
    <dgm:cxn modelId="{D741431D-2193-444A-8B3B-110CABF26A10}" type="presParOf" srcId="{2D3E223F-7F6C-41DF-BC9F-E320E7E0FC28}" destId="{06CEC5FB-722A-41D0-8A4F-703CA9DA6D18}" srcOrd="8" destOrd="0" presId="urn:microsoft.com/office/officeart/2008/layout/VerticalCurvedList"/>
    <dgm:cxn modelId="{38B22ABC-4096-4CDB-8BB7-C52C6FF607FD}" type="presParOf" srcId="{06CEC5FB-722A-41D0-8A4F-703CA9DA6D18}" destId="{6F55C6DB-D8AA-4C6C-8824-0B200823F127}" srcOrd="0" destOrd="0" presId="urn:microsoft.com/office/officeart/2008/layout/VerticalCurvedList"/>
    <dgm:cxn modelId="{CC609A9B-0B4C-4002-8E25-D990C6B15EEE}" type="presParOf" srcId="{2D3E223F-7F6C-41DF-BC9F-E320E7E0FC28}" destId="{8469EFC5-3A1A-47FA-A6C2-681455A5FDBA}" srcOrd="9" destOrd="0" presId="urn:microsoft.com/office/officeart/2008/layout/VerticalCurvedList"/>
    <dgm:cxn modelId="{35B912EF-D547-4AC2-B9B0-004F75A2EB72}" type="presParOf" srcId="{2D3E223F-7F6C-41DF-BC9F-E320E7E0FC28}" destId="{C5A6F96F-8AB6-4627-9B13-FFFCC255D1F7}" srcOrd="10" destOrd="0" presId="urn:microsoft.com/office/officeart/2008/layout/VerticalCurvedList"/>
    <dgm:cxn modelId="{D542D8E0-26D5-4736-BE18-7BEAB476C863}" type="presParOf" srcId="{C5A6F96F-8AB6-4627-9B13-FFFCC255D1F7}" destId="{CED7D30D-3B3E-47A8-9FFD-EC2A2F5F387C}" srcOrd="0" destOrd="0" presId="urn:microsoft.com/office/officeart/2008/layout/VerticalCurvedList"/>
    <dgm:cxn modelId="{16390D7A-8654-4563-9180-3919E9D67740}" type="presParOf" srcId="{2D3E223F-7F6C-41DF-BC9F-E320E7E0FC28}" destId="{B61FA91D-B815-4EB2-B606-C804654FC988}" srcOrd="11" destOrd="0" presId="urn:microsoft.com/office/officeart/2008/layout/VerticalCurvedList"/>
    <dgm:cxn modelId="{76CAEAD9-A210-43F0-B070-2E6DF57D05FE}" type="presParOf" srcId="{2D3E223F-7F6C-41DF-BC9F-E320E7E0FC28}" destId="{2177B84F-B6E4-45FD-ADF9-0B8DAA29CF99}" srcOrd="12" destOrd="0" presId="urn:microsoft.com/office/officeart/2008/layout/VerticalCurvedList"/>
    <dgm:cxn modelId="{DB8714D0-6A72-4503-ADDD-7F030545C886}" type="presParOf" srcId="{2177B84F-B6E4-45FD-ADF9-0B8DAA29CF99}" destId="{9C466683-CAB0-4B42-8B54-CB775DC2CDE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61334D8-B4D2-442B-BF65-A648FC6F73F6}"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s-BO"/>
        </a:p>
      </dgm:t>
    </dgm:pt>
    <dgm:pt modelId="{2C3E2E91-6695-4A46-8D90-CF0DBD2F1B6F}">
      <dgm:prSet phldrT="[Texto]"/>
      <dgm:spPr/>
      <dgm:t>
        <a:bodyPr/>
        <a:lstStyle/>
        <a:p>
          <a:r>
            <a:rPr lang="es-ES" dirty="0"/>
            <a:t>DESCRIPTIVA</a:t>
          </a:r>
          <a:endParaRPr lang="es-BO" dirty="0"/>
        </a:p>
      </dgm:t>
    </dgm:pt>
    <dgm:pt modelId="{F8E73EE5-FAB3-4200-BE11-0857906B9F2A}" type="parTrans" cxnId="{62159235-7221-4FFB-920C-362ECA8CBC57}">
      <dgm:prSet/>
      <dgm:spPr/>
      <dgm:t>
        <a:bodyPr/>
        <a:lstStyle/>
        <a:p>
          <a:endParaRPr lang="es-BO"/>
        </a:p>
      </dgm:t>
    </dgm:pt>
    <dgm:pt modelId="{203F0C0A-7E15-4A7A-A0FC-A8ACF9D7C083}" type="sibTrans" cxnId="{62159235-7221-4FFB-920C-362ECA8CBC57}">
      <dgm:prSet/>
      <dgm:spPr/>
      <dgm:t>
        <a:bodyPr/>
        <a:lstStyle/>
        <a:p>
          <a:endParaRPr lang="es-BO"/>
        </a:p>
      </dgm:t>
    </dgm:pt>
    <dgm:pt modelId="{F2B6F3C5-C83F-43D2-967E-5415B0F2D72B}">
      <dgm:prSet phldrT="[Texto]"/>
      <dgm:spPr/>
      <dgm:t>
        <a:bodyPr/>
        <a:lstStyle/>
        <a:p>
          <a:r>
            <a:rPr lang="es-ES" dirty="0"/>
            <a:t>Método de observación: CUANTITATIVA</a:t>
          </a:r>
          <a:endParaRPr lang="es-BO" dirty="0"/>
        </a:p>
      </dgm:t>
    </dgm:pt>
    <dgm:pt modelId="{DBCF7664-0ADC-4469-9833-913EF4629A03}" type="parTrans" cxnId="{FE986732-F0FB-4099-A997-9297CB471DB7}">
      <dgm:prSet/>
      <dgm:spPr/>
      <dgm:t>
        <a:bodyPr/>
        <a:lstStyle/>
        <a:p>
          <a:endParaRPr lang="es-BO"/>
        </a:p>
      </dgm:t>
    </dgm:pt>
    <dgm:pt modelId="{5204EE62-6DC7-4A36-8B42-07BFAC84D590}" type="sibTrans" cxnId="{FE986732-F0FB-4099-A997-9297CB471DB7}">
      <dgm:prSet/>
      <dgm:spPr/>
      <dgm:t>
        <a:bodyPr/>
        <a:lstStyle/>
        <a:p>
          <a:endParaRPr lang="es-BO"/>
        </a:p>
      </dgm:t>
    </dgm:pt>
    <dgm:pt modelId="{C9BE61EA-89B9-4748-9458-D312A2B58A1F}">
      <dgm:prSet phldrT="[Texto]"/>
      <dgm:spPr/>
      <dgm:t>
        <a:bodyPr/>
        <a:lstStyle/>
        <a:p>
          <a:r>
            <a:rPr lang="es-ES" dirty="0"/>
            <a:t>Encuestas y Datos estadísticos que dará la plataforma.</a:t>
          </a:r>
          <a:endParaRPr lang="es-BO" dirty="0"/>
        </a:p>
      </dgm:t>
    </dgm:pt>
    <dgm:pt modelId="{552E4D72-D214-4B1D-9C7D-16A804F22E0E}" type="parTrans" cxnId="{27E5CBCC-122E-468D-A733-CD12800FF178}">
      <dgm:prSet/>
      <dgm:spPr/>
      <dgm:t>
        <a:bodyPr/>
        <a:lstStyle/>
        <a:p>
          <a:endParaRPr lang="es-BO"/>
        </a:p>
      </dgm:t>
    </dgm:pt>
    <dgm:pt modelId="{A8B58382-D833-40AF-B3F2-D7893F91D532}" type="sibTrans" cxnId="{27E5CBCC-122E-468D-A733-CD12800FF178}">
      <dgm:prSet/>
      <dgm:spPr/>
      <dgm:t>
        <a:bodyPr/>
        <a:lstStyle/>
        <a:p>
          <a:endParaRPr lang="es-BO"/>
        </a:p>
      </dgm:t>
    </dgm:pt>
    <dgm:pt modelId="{19071576-0208-4A5D-887C-4467ED864E72}">
      <dgm:prSet phldrT="[Texto]"/>
      <dgm:spPr/>
      <dgm:t>
        <a:bodyPr/>
        <a:lstStyle/>
        <a:p>
          <a:r>
            <a:rPr lang="es-ES" dirty="0"/>
            <a:t>Muestreo Estratificado</a:t>
          </a:r>
        </a:p>
        <a:p>
          <a:r>
            <a:rPr lang="es-ES" dirty="0"/>
            <a:t>Tiendas de Barrio de La Paz</a:t>
          </a:r>
          <a:endParaRPr lang="es-BO" dirty="0"/>
        </a:p>
      </dgm:t>
    </dgm:pt>
    <dgm:pt modelId="{4EC1CD68-EA7E-46D4-89E9-3EB770B2442D}" type="parTrans" cxnId="{47209028-B8D3-49E7-84C9-6E0BF56E6660}">
      <dgm:prSet/>
      <dgm:spPr/>
      <dgm:t>
        <a:bodyPr/>
        <a:lstStyle/>
        <a:p>
          <a:endParaRPr lang="es-BO"/>
        </a:p>
      </dgm:t>
    </dgm:pt>
    <dgm:pt modelId="{43E658F2-F2BE-4616-A861-E34D57017DB5}" type="sibTrans" cxnId="{47209028-B8D3-49E7-84C9-6E0BF56E6660}">
      <dgm:prSet/>
      <dgm:spPr/>
      <dgm:t>
        <a:bodyPr/>
        <a:lstStyle/>
        <a:p>
          <a:endParaRPr lang="es-BO"/>
        </a:p>
      </dgm:t>
    </dgm:pt>
    <dgm:pt modelId="{32B30BC0-1D47-433E-B230-9EA5FC999A9D}">
      <dgm:prSet phldrT="[Texto]"/>
      <dgm:spPr/>
      <dgm:t>
        <a:bodyPr/>
        <a:lstStyle/>
        <a:p>
          <a:r>
            <a:rPr lang="es-ES" dirty="0"/>
            <a:t>Población: </a:t>
          </a:r>
          <a:r>
            <a:rPr lang="es-BO" dirty="0"/>
            <a:t>propietarios de tiendas de barrio</a:t>
          </a:r>
        </a:p>
      </dgm:t>
    </dgm:pt>
    <dgm:pt modelId="{94FA6D8B-806E-4650-B195-D1023A73725A}" type="parTrans" cxnId="{B1FF83E7-AFD3-4EFD-9988-9049710FCEAB}">
      <dgm:prSet/>
      <dgm:spPr/>
      <dgm:t>
        <a:bodyPr/>
        <a:lstStyle/>
        <a:p>
          <a:endParaRPr lang="es-BO"/>
        </a:p>
      </dgm:t>
    </dgm:pt>
    <dgm:pt modelId="{49CF247F-708C-4B3E-8515-CDCC5902B1D0}" type="sibTrans" cxnId="{B1FF83E7-AFD3-4EFD-9988-9049710FCEAB}">
      <dgm:prSet/>
      <dgm:spPr/>
      <dgm:t>
        <a:bodyPr/>
        <a:lstStyle/>
        <a:p>
          <a:endParaRPr lang="es-BO"/>
        </a:p>
      </dgm:t>
    </dgm:pt>
    <dgm:pt modelId="{3169AB14-51B9-43BB-A687-85B99C00C9C4}">
      <dgm:prSet phldrT="[Texto]"/>
      <dgm:spPr/>
      <dgm:t>
        <a:bodyPr/>
        <a:lstStyle/>
        <a:p>
          <a:r>
            <a:rPr lang="es-ES" dirty="0"/>
            <a:t>Muestra: un </a:t>
          </a:r>
          <a:r>
            <a:rPr lang="es-BO" dirty="0"/>
            <a:t>total de 15 tiendas de barrio que implementaran el modelo de negocio</a:t>
          </a:r>
        </a:p>
      </dgm:t>
    </dgm:pt>
    <dgm:pt modelId="{2C118FCD-B44F-4A2A-9376-028AFB7A5282}" type="parTrans" cxnId="{B8485042-75CD-4EC9-BD3D-248001FDAA08}">
      <dgm:prSet/>
      <dgm:spPr/>
      <dgm:t>
        <a:bodyPr/>
        <a:lstStyle/>
        <a:p>
          <a:endParaRPr lang="es-BO"/>
        </a:p>
      </dgm:t>
    </dgm:pt>
    <dgm:pt modelId="{F1E264FE-162D-4A61-9855-989CABB2629C}" type="sibTrans" cxnId="{B8485042-75CD-4EC9-BD3D-248001FDAA08}">
      <dgm:prSet/>
      <dgm:spPr/>
      <dgm:t>
        <a:bodyPr/>
        <a:lstStyle/>
        <a:p>
          <a:endParaRPr lang="es-BO"/>
        </a:p>
      </dgm:t>
    </dgm:pt>
    <dgm:pt modelId="{FCC6DFCC-7BC5-40A6-93E8-3A3117584D43}" type="pres">
      <dgm:prSet presAssocID="{A61334D8-B4D2-442B-BF65-A648FC6F73F6}" presName="Name0" presStyleCnt="0">
        <dgm:presLayoutVars>
          <dgm:chPref val="1"/>
          <dgm:dir/>
          <dgm:animOne val="branch"/>
          <dgm:animLvl val="lvl"/>
          <dgm:resizeHandles/>
        </dgm:presLayoutVars>
      </dgm:prSet>
      <dgm:spPr/>
    </dgm:pt>
    <dgm:pt modelId="{C745A6A8-DD66-4705-869E-E5494DEE5A2D}" type="pres">
      <dgm:prSet presAssocID="{2C3E2E91-6695-4A46-8D90-CF0DBD2F1B6F}" presName="vertOne" presStyleCnt="0"/>
      <dgm:spPr/>
    </dgm:pt>
    <dgm:pt modelId="{B4935A56-3FF1-4FCF-ABA5-6D970DB3E827}" type="pres">
      <dgm:prSet presAssocID="{2C3E2E91-6695-4A46-8D90-CF0DBD2F1B6F}" presName="txOne" presStyleLbl="node0" presStyleIdx="0" presStyleCnt="1">
        <dgm:presLayoutVars>
          <dgm:chPref val="3"/>
        </dgm:presLayoutVars>
      </dgm:prSet>
      <dgm:spPr/>
    </dgm:pt>
    <dgm:pt modelId="{FD203951-2A3A-4A78-81D6-49A2B58A5757}" type="pres">
      <dgm:prSet presAssocID="{2C3E2E91-6695-4A46-8D90-CF0DBD2F1B6F}" presName="parTransOne" presStyleCnt="0"/>
      <dgm:spPr/>
    </dgm:pt>
    <dgm:pt modelId="{62C79D08-6EC0-46C7-A464-7063A80365DD}" type="pres">
      <dgm:prSet presAssocID="{2C3E2E91-6695-4A46-8D90-CF0DBD2F1B6F}" presName="horzOne" presStyleCnt="0"/>
      <dgm:spPr/>
    </dgm:pt>
    <dgm:pt modelId="{BD433A7D-BEA3-41CE-AFBA-02984C5BE7DE}" type="pres">
      <dgm:prSet presAssocID="{F2B6F3C5-C83F-43D2-967E-5415B0F2D72B}" presName="vertTwo" presStyleCnt="0"/>
      <dgm:spPr/>
    </dgm:pt>
    <dgm:pt modelId="{0424C0F6-FF9E-406F-B88A-20386732CB78}" type="pres">
      <dgm:prSet presAssocID="{F2B6F3C5-C83F-43D2-967E-5415B0F2D72B}" presName="txTwo" presStyleLbl="node2" presStyleIdx="0" presStyleCnt="2">
        <dgm:presLayoutVars>
          <dgm:chPref val="3"/>
        </dgm:presLayoutVars>
      </dgm:prSet>
      <dgm:spPr/>
    </dgm:pt>
    <dgm:pt modelId="{A64DEDEF-1EEB-46F4-9779-1374B962736F}" type="pres">
      <dgm:prSet presAssocID="{F2B6F3C5-C83F-43D2-967E-5415B0F2D72B}" presName="parTransTwo" presStyleCnt="0"/>
      <dgm:spPr/>
    </dgm:pt>
    <dgm:pt modelId="{23D39327-D912-4091-95CC-4DCADC336521}" type="pres">
      <dgm:prSet presAssocID="{F2B6F3C5-C83F-43D2-967E-5415B0F2D72B}" presName="horzTwo" presStyleCnt="0"/>
      <dgm:spPr/>
    </dgm:pt>
    <dgm:pt modelId="{2550A881-BAA4-4F02-A8CF-E56461EA876E}" type="pres">
      <dgm:prSet presAssocID="{C9BE61EA-89B9-4748-9458-D312A2B58A1F}" presName="vertThree" presStyleCnt="0"/>
      <dgm:spPr/>
    </dgm:pt>
    <dgm:pt modelId="{90C12FA8-26C1-48A0-B03A-471A08F46C34}" type="pres">
      <dgm:prSet presAssocID="{C9BE61EA-89B9-4748-9458-D312A2B58A1F}" presName="txThree" presStyleLbl="node3" presStyleIdx="0" presStyleCnt="3">
        <dgm:presLayoutVars>
          <dgm:chPref val="3"/>
        </dgm:presLayoutVars>
      </dgm:prSet>
      <dgm:spPr/>
    </dgm:pt>
    <dgm:pt modelId="{1E72FAF2-2C42-4A3B-AFA3-4DE1D9FDA2DA}" type="pres">
      <dgm:prSet presAssocID="{C9BE61EA-89B9-4748-9458-D312A2B58A1F}" presName="horzThree" presStyleCnt="0"/>
      <dgm:spPr/>
    </dgm:pt>
    <dgm:pt modelId="{8145C896-E087-4AC0-BD3F-E8184023BA24}" type="pres">
      <dgm:prSet presAssocID="{A8B58382-D833-40AF-B3F2-D7893F91D532}" presName="sibSpaceThree" presStyleCnt="0"/>
      <dgm:spPr/>
    </dgm:pt>
    <dgm:pt modelId="{F6E5D088-681F-438B-9998-1275746A07B4}" type="pres">
      <dgm:prSet presAssocID="{19071576-0208-4A5D-887C-4467ED864E72}" presName="vertThree" presStyleCnt="0"/>
      <dgm:spPr/>
    </dgm:pt>
    <dgm:pt modelId="{74881B57-D3FF-4207-A6F5-5D8112910A56}" type="pres">
      <dgm:prSet presAssocID="{19071576-0208-4A5D-887C-4467ED864E72}" presName="txThree" presStyleLbl="node3" presStyleIdx="1" presStyleCnt="3">
        <dgm:presLayoutVars>
          <dgm:chPref val="3"/>
        </dgm:presLayoutVars>
      </dgm:prSet>
      <dgm:spPr/>
    </dgm:pt>
    <dgm:pt modelId="{B906BD41-7246-4F8C-9B6E-D8322AAA3F5F}" type="pres">
      <dgm:prSet presAssocID="{19071576-0208-4A5D-887C-4467ED864E72}" presName="horzThree" presStyleCnt="0"/>
      <dgm:spPr/>
    </dgm:pt>
    <dgm:pt modelId="{2E2B047B-61E3-4489-A1A2-C4509C38D588}" type="pres">
      <dgm:prSet presAssocID="{5204EE62-6DC7-4A36-8B42-07BFAC84D590}" presName="sibSpaceTwo" presStyleCnt="0"/>
      <dgm:spPr/>
    </dgm:pt>
    <dgm:pt modelId="{EC0B036C-41F7-48D5-AB22-2CC1E82BC14A}" type="pres">
      <dgm:prSet presAssocID="{32B30BC0-1D47-433E-B230-9EA5FC999A9D}" presName="vertTwo" presStyleCnt="0"/>
      <dgm:spPr/>
    </dgm:pt>
    <dgm:pt modelId="{DCFFE579-EF5C-4B74-B1F7-126EF8A6D097}" type="pres">
      <dgm:prSet presAssocID="{32B30BC0-1D47-433E-B230-9EA5FC999A9D}" presName="txTwo" presStyleLbl="node2" presStyleIdx="1" presStyleCnt="2">
        <dgm:presLayoutVars>
          <dgm:chPref val="3"/>
        </dgm:presLayoutVars>
      </dgm:prSet>
      <dgm:spPr/>
    </dgm:pt>
    <dgm:pt modelId="{2E1DA295-CF53-40D1-A1D0-DCBA100D5CE0}" type="pres">
      <dgm:prSet presAssocID="{32B30BC0-1D47-433E-B230-9EA5FC999A9D}" presName="parTransTwo" presStyleCnt="0"/>
      <dgm:spPr/>
    </dgm:pt>
    <dgm:pt modelId="{46673998-9E62-4CFF-9F52-40A78FA387E5}" type="pres">
      <dgm:prSet presAssocID="{32B30BC0-1D47-433E-B230-9EA5FC999A9D}" presName="horzTwo" presStyleCnt="0"/>
      <dgm:spPr/>
    </dgm:pt>
    <dgm:pt modelId="{80E599A6-7ED8-4890-A2C5-8050EFAA706B}" type="pres">
      <dgm:prSet presAssocID="{3169AB14-51B9-43BB-A687-85B99C00C9C4}" presName="vertThree" presStyleCnt="0"/>
      <dgm:spPr/>
    </dgm:pt>
    <dgm:pt modelId="{E0ED9CF3-2649-4A76-8C76-CD5C10C7B6B6}" type="pres">
      <dgm:prSet presAssocID="{3169AB14-51B9-43BB-A687-85B99C00C9C4}" presName="txThree" presStyleLbl="node3" presStyleIdx="2" presStyleCnt="3">
        <dgm:presLayoutVars>
          <dgm:chPref val="3"/>
        </dgm:presLayoutVars>
      </dgm:prSet>
      <dgm:spPr/>
    </dgm:pt>
    <dgm:pt modelId="{84489816-72B5-4A77-9BF8-D605999E8948}" type="pres">
      <dgm:prSet presAssocID="{3169AB14-51B9-43BB-A687-85B99C00C9C4}" presName="horzThree" presStyleCnt="0"/>
      <dgm:spPr/>
    </dgm:pt>
  </dgm:ptLst>
  <dgm:cxnLst>
    <dgm:cxn modelId="{DB0CE305-21C5-4FE2-9B81-D9A1633F19F2}" type="presOf" srcId="{C9BE61EA-89B9-4748-9458-D312A2B58A1F}" destId="{90C12FA8-26C1-48A0-B03A-471A08F46C34}" srcOrd="0" destOrd="0" presId="urn:microsoft.com/office/officeart/2005/8/layout/hierarchy4"/>
    <dgm:cxn modelId="{47209028-B8D3-49E7-84C9-6E0BF56E6660}" srcId="{F2B6F3C5-C83F-43D2-967E-5415B0F2D72B}" destId="{19071576-0208-4A5D-887C-4467ED864E72}" srcOrd="1" destOrd="0" parTransId="{4EC1CD68-EA7E-46D4-89E9-3EB770B2442D}" sibTransId="{43E658F2-F2BE-4616-A861-E34D57017DB5}"/>
    <dgm:cxn modelId="{FE986732-F0FB-4099-A997-9297CB471DB7}" srcId="{2C3E2E91-6695-4A46-8D90-CF0DBD2F1B6F}" destId="{F2B6F3C5-C83F-43D2-967E-5415B0F2D72B}" srcOrd="0" destOrd="0" parTransId="{DBCF7664-0ADC-4469-9833-913EF4629A03}" sibTransId="{5204EE62-6DC7-4A36-8B42-07BFAC84D590}"/>
    <dgm:cxn modelId="{62159235-7221-4FFB-920C-362ECA8CBC57}" srcId="{A61334D8-B4D2-442B-BF65-A648FC6F73F6}" destId="{2C3E2E91-6695-4A46-8D90-CF0DBD2F1B6F}" srcOrd="0" destOrd="0" parTransId="{F8E73EE5-FAB3-4200-BE11-0857906B9F2A}" sibTransId="{203F0C0A-7E15-4A7A-A0FC-A8ACF9D7C083}"/>
    <dgm:cxn modelId="{B8485042-75CD-4EC9-BD3D-248001FDAA08}" srcId="{32B30BC0-1D47-433E-B230-9EA5FC999A9D}" destId="{3169AB14-51B9-43BB-A687-85B99C00C9C4}" srcOrd="0" destOrd="0" parTransId="{2C118FCD-B44F-4A2A-9376-028AFB7A5282}" sibTransId="{F1E264FE-162D-4A61-9855-989CABB2629C}"/>
    <dgm:cxn modelId="{F37A0D67-DA7F-4B9B-9E01-100DFD3D30FA}" type="presOf" srcId="{19071576-0208-4A5D-887C-4467ED864E72}" destId="{74881B57-D3FF-4207-A6F5-5D8112910A56}" srcOrd="0" destOrd="0" presId="urn:microsoft.com/office/officeart/2005/8/layout/hierarchy4"/>
    <dgm:cxn modelId="{7C97AC4A-8D66-471E-B751-CD018EF7895A}" type="presOf" srcId="{32B30BC0-1D47-433E-B230-9EA5FC999A9D}" destId="{DCFFE579-EF5C-4B74-B1F7-126EF8A6D097}" srcOrd="0" destOrd="0" presId="urn:microsoft.com/office/officeart/2005/8/layout/hierarchy4"/>
    <dgm:cxn modelId="{9FD72655-7685-4CC4-AC8C-34ADA9ACAE13}" type="presOf" srcId="{3169AB14-51B9-43BB-A687-85B99C00C9C4}" destId="{E0ED9CF3-2649-4A76-8C76-CD5C10C7B6B6}" srcOrd="0" destOrd="0" presId="urn:microsoft.com/office/officeart/2005/8/layout/hierarchy4"/>
    <dgm:cxn modelId="{2F5841BF-E440-47BE-BA34-D59CC288FD2E}" type="presOf" srcId="{F2B6F3C5-C83F-43D2-967E-5415B0F2D72B}" destId="{0424C0F6-FF9E-406F-B88A-20386732CB78}" srcOrd="0" destOrd="0" presId="urn:microsoft.com/office/officeart/2005/8/layout/hierarchy4"/>
    <dgm:cxn modelId="{27E5CBCC-122E-468D-A733-CD12800FF178}" srcId="{F2B6F3C5-C83F-43D2-967E-5415B0F2D72B}" destId="{C9BE61EA-89B9-4748-9458-D312A2B58A1F}" srcOrd="0" destOrd="0" parTransId="{552E4D72-D214-4B1D-9C7D-16A804F22E0E}" sibTransId="{A8B58382-D833-40AF-B3F2-D7893F91D532}"/>
    <dgm:cxn modelId="{A0A74BD8-A201-4298-B2A2-A0E035EFCA5C}" type="presOf" srcId="{A61334D8-B4D2-442B-BF65-A648FC6F73F6}" destId="{FCC6DFCC-7BC5-40A6-93E8-3A3117584D43}" srcOrd="0" destOrd="0" presId="urn:microsoft.com/office/officeart/2005/8/layout/hierarchy4"/>
    <dgm:cxn modelId="{5CEFC7E6-7DBA-41DE-93C9-83F5806F7623}" type="presOf" srcId="{2C3E2E91-6695-4A46-8D90-CF0DBD2F1B6F}" destId="{B4935A56-3FF1-4FCF-ABA5-6D970DB3E827}" srcOrd="0" destOrd="0" presId="urn:microsoft.com/office/officeart/2005/8/layout/hierarchy4"/>
    <dgm:cxn modelId="{B1FF83E7-AFD3-4EFD-9988-9049710FCEAB}" srcId="{2C3E2E91-6695-4A46-8D90-CF0DBD2F1B6F}" destId="{32B30BC0-1D47-433E-B230-9EA5FC999A9D}" srcOrd="1" destOrd="0" parTransId="{94FA6D8B-806E-4650-B195-D1023A73725A}" sibTransId="{49CF247F-708C-4B3E-8515-CDCC5902B1D0}"/>
    <dgm:cxn modelId="{9465341B-6880-4E93-9D09-81BA7CCB9E86}" type="presParOf" srcId="{FCC6DFCC-7BC5-40A6-93E8-3A3117584D43}" destId="{C745A6A8-DD66-4705-869E-E5494DEE5A2D}" srcOrd="0" destOrd="0" presId="urn:microsoft.com/office/officeart/2005/8/layout/hierarchy4"/>
    <dgm:cxn modelId="{F9D72057-7783-440F-A94F-2FAD261761F6}" type="presParOf" srcId="{C745A6A8-DD66-4705-869E-E5494DEE5A2D}" destId="{B4935A56-3FF1-4FCF-ABA5-6D970DB3E827}" srcOrd="0" destOrd="0" presId="urn:microsoft.com/office/officeart/2005/8/layout/hierarchy4"/>
    <dgm:cxn modelId="{06244994-1552-4EF4-B11F-8BFED46DB5A2}" type="presParOf" srcId="{C745A6A8-DD66-4705-869E-E5494DEE5A2D}" destId="{FD203951-2A3A-4A78-81D6-49A2B58A5757}" srcOrd="1" destOrd="0" presId="urn:microsoft.com/office/officeart/2005/8/layout/hierarchy4"/>
    <dgm:cxn modelId="{E3894FAF-5041-487E-9A65-FA70C3A0159E}" type="presParOf" srcId="{C745A6A8-DD66-4705-869E-E5494DEE5A2D}" destId="{62C79D08-6EC0-46C7-A464-7063A80365DD}" srcOrd="2" destOrd="0" presId="urn:microsoft.com/office/officeart/2005/8/layout/hierarchy4"/>
    <dgm:cxn modelId="{25C5F92E-3C75-4511-B117-B4D2DE586C1C}" type="presParOf" srcId="{62C79D08-6EC0-46C7-A464-7063A80365DD}" destId="{BD433A7D-BEA3-41CE-AFBA-02984C5BE7DE}" srcOrd="0" destOrd="0" presId="urn:microsoft.com/office/officeart/2005/8/layout/hierarchy4"/>
    <dgm:cxn modelId="{5D60B464-812E-4D39-AAC0-A999AB43144E}" type="presParOf" srcId="{BD433A7D-BEA3-41CE-AFBA-02984C5BE7DE}" destId="{0424C0F6-FF9E-406F-B88A-20386732CB78}" srcOrd="0" destOrd="0" presId="urn:microsoft.com/office/officeart/2005/8/layout/hierarchy4"/>
    <dgm:cxn modelId="{E757904B-3D5C-42EC-8E6E-CD5FBA8FDB7E}" type="presParOf" srcId="{BD433A7D-BEA3-41CE-AFBA-02984C5BE7DE}" destId="{A64DEDEF-1EEB-46F4-9779-1374B962736F}" srcOrd="1" destOrd="0" presId="urn:microsoft.com/office/officeart/2005/8/layout/hierarchy4"/>
    <dgm:cxn modelId="{D33FFA5A-6CDB-4C11-BE8A-316D85214193}" type="presParOf" srcId="{BD433A7D-BEA3-41CE-AFBA-02984C5BE7DE}" destId="{23D39327-D912-4091-95CC-4DCADC336521}" srcOrd="2" destOrd="0" presId="urn:microsoft.com/office/officeart/2005/8/layout/hierarchy4"/>
    <dgm:cxn modelId="{2CDAD010-9118-4071-A888-81CFA6B1574E}" type="presParOf" srcId="{23D39327-D912-4091-95CC-4DCADC336521}" destId="{2550A881-BAA4-4F02-A8CF-E56461EA876E}" srcOrd="0" destOrd="0" presId="urn:microsoft.com/office/officeart/2005/8/layout/hierarchy4"/>
    <dgm:cxn modelId="{2EE19E4B-7DAA-49B2-AC26-1C224853928B}" type="presParOf" srcId="{2550A881-BAA4-4F02-A8CF-E56461EA876E}" destId="{90C12FA8-26C1-48A0-B03A-471A08F46C34}" srcOrd="0" destOrd="0" presId="urn:microsoft.com/office/officeart/2005/8/layout/hierarchy4"/>
    <dgm:cxn modelId="{2E56CCC1-BA97-4E84-A5D4-BFE99238DE4B}" type="presParOf" srcId="{2550A881-BAA4-4F02-A8CF-E56461EA876E}" destId="{1E72FAF2-2C42-4A3B-AFA3-4DE1D9FDA2DA}" srcOrd="1" destOrd="0" presId="urn:microsoft.com/office/officeart/2005/8/layout/hierarchy4"/>
    <dgm:cxn modelId="{4FA697B0-20A4-4942-9D21-85494D80CA4F}" type="presParOf" srcId="{23D39327-D912-4091-95CC-4DCADC336521}" destId="{8145C896-E087-4AC0-BD3F-E8184023BA24}" srcOrd="1" destOrd="0" presId="urn:microsoft.com/office/officeart/2005/8/layout/hierarchy4"/>
    <dgm:cxn modelId="{B5717B50-B72C-4756-AD7F-E82C0A7667F0}" type="presParOf" srcId="{23D39327-D912-4091-95CC-4DCADC336521}" destId="{F6E5D088-681F-438B-9998-1275746A07B4}" srcOrd="2" destOrd="0" presId="urn:microsoft.com/office/officeart/2005/8/layout/hierarchy4"/>
    <dgm:cxn modelId="{C9100978-694F-4EEF-9A8B-79CBA7A0681C}" type="presParOf" srcId="{F6E5D088-681F-438B-9998-1275746A07B4}" destId="{74881B57-D3FF-4207-A6F5-5D8112910A56}" srcOrd="0" destOrd="0" presId="urn:microsoft.com/office/officeart/2005/8/layout/hierarchy4"/>
    <dgm:cxn modelId="{0361580A-7802-405E-902B-83685CF3174D}" type="presParOf" srcId="{F6E5D088-681F-438B-9998-1275746A07B4}" destId="{B906BD41-7246-4F8C-9B6E-D8322AAA3F5F}" srcOrd="1" destOrd="0" presId="urn:microsoft.com/office/officeart/2005/8/layout/hierarchy4"/>
    <dgm:cxn modelId="{DF5FFE64-D137-4EBB-9FBD-A197782E9EE5}" type="presParOf" srcId="{62C79D08-6EC0-46C7-A464-7063A80365DD}" destId="{2E2B047B-61E3-4489-A1A2-C4509C38D588}" srcOrd="1" destOrd="0" presId="urn:microsoft.com/office/officeart/2005/8/layout/hierarchy4"/>
    <dgm:cxn modelId="{2007CB60-E1F1-4715-8AB0-7E259E989EE3}" type="presParOf" srcId="{62C79D08-6EC0-46C7-A464-7063A80365DD}" destId="{EC0B036C-41F7-48D5-AB22-2CC1E82BC14A}" srcOrd="2" destOrd="0" presId="urn:microsoft.com/office/officeart/2005/8/layout/hierarchy4"/>
    <dgm:cxn modelId="{8A9EFFEF-5D97-4AF6-A9A4-D0C0E6498044}" type="presParOf" srcId="{EC0B036C-41F7-48D5-AB22-2CC1E82BC14A}" destId="{DCFFE579-EF5C-4B74-B1F7-126EF8A6D097}" srcOrd="0" destOrd="0" presId="urn:microsoft.com/office/officeart/2005/8/layout/hierarchy4"/>
    <dgm:cxn modelId="{6FB56AA1-42BD-4963-A7E6-CF9EC5044906}" type="presParOf" srcId="{EC0B036C-41F7-48D5-AB22-2CC1E82BC14A}" destId="{2E1DA295-CF53-40D1-A1D0-DCBA100D5CE0}" srcOrd="1" destOrd="0" presId="urn:microsoft.com/office/officeart/2005/8/layout/hierarchy4"/>
    <dgm:cxn modelId="{55F3502A-DA02-4007-B119-2D680BDFFEEE}" type="presParOf" srcId="{EC0B036C-41F7-48D5-AB22-2CC1E82BC14A}" destId="{46673998-9E62-4CFF-9F52-40A78FA387E5}" srcOrd="2" destOrd="0" presId="urn:microsoft.com/office/officeart/2005/8/layout/hierarchy4"/>
    <dgm:cxn modelId="{477404EB-63BC-4409-800A-B9BEB1D40E6E}" type="presParOf" srcId="{46673998-9E62-4CFF-9F52-40A78FA387E5}" destId="{80E599A6-7ED8-4890-A2C5-8050EFAA706B}" srcOrd="0" destOrd="0" presId="urn:microsoft.com/office/officeart/2005/8/layout/hierarchy4"/>
    <dgm:cxn modelId="{EA94F97A-A5A5-4924-A734-3F58564CF2BC}" type="presParOf" srcId="{80E599A6-7ED8-4890-A2C5-8050EFAA706B}" destId="{E0ED9CF3-2649-4A76-8C76-CD5C10C7B6B6}" srcOrd="0" destOrd="0" presId="urn:microsoft.com/office/officeart/2005/8/layout/hierarchy4"/>
    <dgm:cxn modelId="{2E702DFE-4FAD-4EE0-B435-CCFA752F75EB}" type="presParOf" srcId="{80E599A6-7ED8-4890-A2C5-8050EFAA706B}" destId="{84489816-72B5-4A77-9BF8-D605999E8948}"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37BFC6-C38B-48BC-8ED4-89041836600D}"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s-BO"/>
        </a:p>
      </dgm:t>
    </dgm:pt>
    <dgm:pt modelId="{56C61086-8569-4278-BC12-B848739D890C}">
      <dgm:prSet phldrT="[Texto]"/>
      <dgm:spPr/>
      <dgm:t>
        <a:bodyPr/>
        <a:lstStyle/>
        <a:p>
          <a:r>
            <a:rPr lang="es-ES" dirty="0"/>
            <a:t>BACKLOG INICIAL</a:t>
          </a:r>
          <a:endParaRPr lang="es-BO" dirty="0"/>
        </a:p>
      </dgm:t>
    </dgm:pt>
    <dgm:pt modelId="{9FD01700-212D-4F29-9FC7-8849BE6C1C29}" type="parTrans" cxnId="{83C9D02A-4CAE-48A6-BA10-2BD25C1A5784}">
      <dgm:prSet/>
      <dgm:spPr/>
      <dgm:t>
        <a:bodyPr/>
        <a:lstStyle/>
        <a:p>
          <a:endParaRPr lang="es-BO"/>
        </a:p>
      </dgm:t>
    </dgm:pt>
    <dgm:pt modelId="{B544E944-29F0-43B3-8855-2E514E52ADBB}" type="sibTrans" cxnId="{83C9D02A-4CAE-48A6-BA10-2BD25C1A5784}">
      <dgm:prSet/>
      <dgm:spPr/>
      <dgm:t>
        <a:bodyPr/>
        <a:lstStyle/>
        <a:p>
          <a:endParaRPr lang="es-BO"/>
        </a:p>
      </dgm:t>
    </dgm:pt>
    <dgm:pt modelId="{C6464EF5-AA84-4E22-B573-8F8637294E07}">
      <dgm:prSet phldrT="[Texto]"/>
      <dgm:spPr/>
      <dgm:t>
        <a:bodyPr/>
        <a:lstStyle/>
        <a:p>
          <a:pPr>
            <a:buFont typeface="Bookman Old Style" panose="02050604050505020204" pitchFamily="18" charset="0"/>
            <a:buChar char="-"/>
          </a:pPr>
          <a:r>
            <a:rPr lang="es-BO" dirty="0"/>
            <a:t>Sistema Web / Android, con los siguientes módulos:</a:t>
          </a:r>
        </a:p>
      </dgm:t>
    </dgm:pt>
    <dgm:pt modelId="{9463872D-F8B5-4CE0-9018-76540E97E24E}" type="parTrans" cxnId="{9A34E796-47A1-4562-873B-13C2F7EEC1AC}">
      <dgm:prSet/>
      <dgm:spPr/>
      <dgm:t>
        <a:bodyPr/>
        <a:lstStyle/>
        <a:p>
          <a:endParaRPr lang="es-BO"/>
        </a:p>
      </dgm:t>
    </dgm:pt>
    <dgm:pt modelId="{140E27A4-7D37-46F1-B6A1-B84DA4456B0D}" type="sibTrans" cxnId="{9A34E796-47A1-4562-873B-13C2F7EEC1AC}">
      <dgm:prSet/>
      <dgm:spPr/>
      <dgm:t>
        <a:bodyPr/>
        <a:lstStyle/>
        <a:p>
          <a:endParaRPr lang="es-BO"/>
        </a:p>
      </dgm:t>
    </dgm:pt>
    <dgm:pt modelId="{FAEB2984-6378-43B4-A695-FE0017AEE9C9}">
      <dgm:prSet phldrT="[Texto]"/>
      <dgm:spPr/>
      <dgm:t>
        <a:bodyPr/>
        <a:lstStyle/>
        <a:p>
          <a:pPr>
            <a:buFont typeface="Courier New" panose="02070309020205020404" pitchFamily="49" charset="0"/>
            <a:buChar char="o"/>
          </a:pPr>
          <a:r>
            <a:rPr lang="es-BO" dirty="0"/>
            <a:t>Módulo de registro de tiendas de barrio, proveedores y clientes.</a:t>
          </a:r>
        </a:p>
      </dgm:t>
    </dgm:pt>
    <dgm:pt modelId="{A7FBCE67-AB3E-4497-8EB2-9E588113C0EF}" type="parTrans" cxnId="{0AAEB292-5772-47F0-B12B-715756B0909F}">
      <dgm:prSet/>
      <dgm:spPr/>
      <dgm:t>
        <a:bodyPr/>
        <a:lstStyle/>
        <a:p>
          <a:endParaRPr lang="es-BO"/>
        </a:p>
      </dgm:t>
    </dgm:pt>
    <dgm:pt modelId="{46B4ADE9-2D52-46AD-8C9F-1376F67CC533}" type="sibTrans" cxnId="{0AAEB292-5772-47F0-B12B-715756B0909F}">
      <dgm:prSet/>
      <dgm:spPr/>
      <dgm:t>
        <a:bodyPr/>
        <a:lstStyle/>
        <a:p>
          <a:endParaRPr lang="es-BO"/>
        </a:p>
      </dgm:t>
    </dgm:pt>
    <dgm:pt modelId="{CF189467-AE71-44D1-82C5-E2AAD23B3C0C}">
      <dgm:prSet phldrT="[Texto]"/>
      <dgm:spPr/>
      <dgm:t>
        <a:bodyPr/>
        <a:lstStyle/>
        <a:p>
          <a:pPr>
            <a:buFont typeface="Courier New" panose="02070309020205020404" pitchFamily="49" charset="0"/>
            <a:buChar char="o"/>
          </a:pPr>
          <a:r>
            <a:rPr lang="es-BO" dirty="0"/>
            <a:t>Módulo de inventarios que sea independiente para cada tienda de barrio.</a:t>
          </a:r>
        </a:p>
      </dgm:t>
    </dgm:pt>
    <dgm:pt modelId="{507317C5-9F60-49D8-A05A-0140AABF2FD6}" type="parTrans" cxnId="{40EA49F3-77A7-49D9-97EB-BB5EDF604F8A}">
      <dgm:prSet/>
      <dgm:spPr/>
      <dgm:t>
        <a:bodyPr/>
        <a:lstStyle/>
        <a:p>
          <a:endParaRPr lang="es-BO"/>
        </a:p>
      </dgm:t>
    </dgm:pt>
    <dgm:pt modelId="{E64AB115-46C7-4C67-8F2C-CB9A2EECE2F9}" type="sibTrans" cxnId="{40EA49F3-77A7-49D9-97EB-BB5EDF604F8A}">
      <dgm:prSet/>
      <dgm:spPr/>
      <dgm:t>
        <a:bodyPr/>
        <a:lstStyle/>
        <a:p>
          <a:endParaRPr lang="es-BO"/>
        </a:p>
      </dgm:t>
    </dgm:pt>
    <dgm:pt modelId="{6FADFFBF-DA66-4529-B0D7-3E956CFE01B3}">
      <dgm:prSet phldrT="[Texto]"/>
      <dgm:spPr/>
      <dgm:t>
        <a:bodyPr/>
        <a:lstStyle/>
        <a:p>
          <a:pPr>
            <a:buFont typeface="Courier New" panose="02070309020205020404" pitchFamily="49" charset="0"/>
            <a:buChar char="o"/>
          </a:pPr>
          <a:r>
            <a:rPr lang="es-BO" dirty="0"/>
            <a:t>Módulo de pedidos a proveedores y compras directas a proveedores.</a:t>
          </a:r>
        </a:p>
      </dgm:t>
    </dgm:pt>
    <dgm:pt modelId="{19A2BE33-D6FA-44D1-AFFA-49BAC76DD445}" type="parTrans" cxnId="{371B3B2B-DBE9-4DD3-B87F-01C00966E8D2}">
      <dgm:prSet/>
      <dgm:spPr/>
      <dgm:t>
        <a:bodyPr/>
        <a:lstStyle/>
        <a:p>
          <a:endParaRPr lang="es-BO"/>
        </a:p>
      </dgm:t>
    </dgm:pt>
    <dgm:pt modelId="{CB838F9E-069E-4B7E-8BF2-1655D998EEA3}" type="sibTrans" cxnId="{371B3B2B-DBE9-4DD3-B87F-01C00966E8D2}">
      <dgm:prSet/>
      <dgm:spPr/>
      <dgm:t>
        <a:bodyPr/>
        <a:lstStyle/>
        <a:p>
          <a:endParaRPr lang="es-BO"/>
        </a:p>
      </dgm:t>
    </dgm:pt>
    <dgm:pt modelId="{34C08591-C421-403D-A9C5-6153A8C8D9A0}">
      <dgm:prSet phldrT="[Texto]"/>
      <dgm:spPr/>
      <dgm:t>
        <a:bodyPr/>
        <a:lstStyle/>
        <a:p>
          <a:pPr>
            <a:buFont typeface="Courier New" panose="02070309020205020404" pitchFamily="49" charset="0"/>
            <a:buChar char="o"/>
          </a:pPr>
          <a:r>
            <a:rPr lang="es-BO" dirty="0"/>
            <a:t>Módulo de ventas a clientes, con solicitudes previas</a:t>
          </a:r>
        </a:p>
      </dgm:t>
    </dgm:pt>
    <dgm:pt modelId="{C0643DD3-7DFF-4D53-A572-C44A85D777D4}" type="parTrans" cxnId="{9242AD9C-D2EF-492A-8D96-B033A81D0D9B}">
      <dgm:prSet/>
      <dgm:spPr/>
      <dgm:t>
        <a:bodyPr/>
        <a:lstStyle/>
        <a:p>
          <a:endParaRPr lang="es-BO"/>
        </a:p>
      </dgm:t>
    </dgm:pt>
    <dgm:pt modelId="{B96F3D2C-1B02-4075-A008-51618A4B2006}" type="sibTrans" cxnId="{9242AD9C-D2EF-492A-8D96-B033A81D0D9B}">
      <dgm:prSet/>
      <dgm:spPr/>
      <dgm:t>
        <a:bodyPr/>
        <a:lstStyle/>
        <a:p>
          <a:endParaRPr lang="es-BO"/>
        </a:p>
      </dgm:t>
    </dgm:pt>
    <dgm:pt modelId="{0D88A46C-502A-4A92-97F8-62FA8DAA93EB}">
      <dgm:prSet phldrT="[Texto]"/>
      <dgm:spPr/>
      <dgm:t>
        <a:bodyPr/>
        <a:lstStyle/>
        <a:p>
          <a:pPr>
            <a:buFont typeface="Courier New" panose="02070309020205020404" pitchFamily="49" charset="0"/>
            <a:buChar char="o"/>
          </a:pPr>
          <a:r>
            <a:rPr lang="es-BO" dirty="0"/>
            <a:t>Módulo de créditos a clientes.</a:t>
          </a:r>
        </a:p>
      </dgm:t>
    </dgm:pt>
    <dgm:pt modelId="{51178F74-04CE-4C7F-88F2-5F4BE5B6EA19}" type="parTrans" cxnId="{A688CF74-0003-4616-9AF8-3F7568F824B2}">
      <dgm:prSet/>
      <dgm:spPr/>
      <dgm:t>
        <a:bodyPr/>
        <a:lstStyle/>
        <a:p>
          <a:endParaRPr lang="es-BO"/>
        </a:p>
      </dgm:t>
    </dgm:pt>
    <dgm:pt modelId="{430C6E2B-0333-40FC-A5EF-E4D799A43995}" type="sibTrans" cxnId="{A688CF74-0003-4616-9AF8-3F7568F824B2}">
      <dgm:prSet/>
      <dgm:spPr/>
      <dgm:t>
        <a:bodyPr/>
        <a:lstStyle/>
        <a:p>
          <a:endParaRPr lang="es-BO"/>
        </a:p>
      </dgm:t>
    </dgm:pt>
    <dgm:pt modelId="{F3689604-D9C2-4169-89BB-79A6A53C6E44}">
      <dgm:prSet phldrT="[Texto]"/>
      <dgm:spPr/>
      <dgm:t>
        <a:bodyPr/>
        <a:lstStyle/>
        <a:p>
          <a:r>
            <a:rPr lang="es-BO" dirty="0"/>
            <a:t>Módulo de reportes </a:t>
          </a:r>
        </a:p>
      </dgm:t>
    </dgm:pt>
    <dgm:pt modelId="{E808E48E-8454-4357-B0EF-BE6758AEF217}" type="parTrans" cxnId="{7964A4D4-CD0A-437B-983C-D96502C1A620}">
      <dgm:prSet/>
      <dgm:spPr/>
      <dgm:t>
        <a:bodyPr/>
        <a:lstStyle/>
        <a:p>
          <a:endParaRPr lang="es-BO"/>
        </a:p>
      </dgm:t>
    </dgm:pt>
    <dgm:pt modelId="{0729064D-A59F-4C06-9D45-0B86C2D5B603}" type="sibTrans" cxnId="{7964A4D4-CD0A-437B-983C-D96502C1A620}">
      <dgm:prSet/>
      <dgm:spPr/>
      <dgm:t>
        <a:bodyPr/>
        <a:lstStyle/>
        <a:p>
          <a:endParaRPr lang="es-BO"/>
        </a:p>
      </dgm:t>
    </dgm:pt>
    <dgm:pt modelId="{F0825D03-BF1E-4EB0-85FB-ACB2365FB597}">
      <dgm:prSet phldrT="[Texto]"/>
      <dgm:spPr/>
      <dgm:t>
        <a:bodyPr/>
        <a:lstStyle/>
        <a:p>
          <a:pPr>
            <a:buFont typeface="Courier New" panose="02070309020205020404" pitchFamily="49" charset="0"/>
            <a:buChar char="o"/>
          </a:pPr>
          <a:r>
            <a:rPr lang="es-BO" dirty="0"/>
            <a:t>Módulo de administración.</a:t>
          </a:r>
        </a:p>
      </dgm:t>
    </dgm:pt>
    <dgm:pt modelId="{0AAC5651-D67A-4754-B731-026D626C0ACC}" type="parTrans" cxnId="{2540B53E-794B-4351-8C03-88530491DD40}">
      <dgm:prSet/>
      <dgm:spPr/>
      <dgm:t>
        <a:bodyPr/>
        <a:lstStyle/>
        <a:p>
          <a:endParaRPr lang="es-BO"/>
        </a:p>
      </dgm:t>
    </dgm:pt>
    <dgm:pt modelId="{CDE57ACA-FCF0-4AE8-954A-867EEF8A3722}" type="sibTrans" cxnId="{2540B53E-794B-4351-8C03-88530491DD40}">
      <dgm:prSet/>
      <dgm:spPr/>
      <dgm:t>
        <a:bodyPr/>
        <a:lstStyle/>
        <a:p>
          <a:endParaRPr lang="es-BO"/>
        </a:p>
      </dgm:t>
    </dgm:pt>
    <dgm:pt modelId="{7C76800B-9FB0-4DDB-8D21-95D4F6677B99}">
      <dgm:prSet phldrT="[Texto]"/>
      <dgm:spPr/>
      <dgm:t>
        <a:bodyPr/>
        <a:lstStyle/>
        <a:p>
          <a:pPr>
            <a:buFont typeface="Courier New" panose="02070309020205020404" pitchFamily="49" charset="0"/>
            <a:buChar char="o"/>
          </a:pPr>
          <a:r>
            <a:rPr lang="es-ES" dirty="0"/>
            <a:t>Módulo de Orientación sobre el modelo de negocio </a:t>
          </a:r>
          <a:endParaRPr lang="es-BO" dirty="0"/>
        </a:p>
      </dgm:t>
    </dgm:pt>
    <dgm:pt modelId="{8922A365-C4FF-480D-9694-2D8EA40773E4}" type="parTrans" cxnId="{F171B04F-5711-44FE-BD15-35E0B1A7D962}">
      <dgm:prSet/>
      <dgm:spPr/>
      <dgm:t>
        <a:bodyPr/>
        <a:lstStyle/>
        <a:p>
          <a:endParaRPr lang="es-BO"/>
        </a:p>
      </dgm:t>
    </dgm:pt>
    <dgm:pt modelId="{871DCD26-2571-457C-8685-CBDAD784B3BC}" type="sibTrans" cxnId="{F171B04F-5711-44FE-BD15-35E0B1A7D962}">
      <dgm:prSet/>
      <dgm:spPr/>
      <dgm:t>
        <a:bodyPr/>
        <a:lstStyle/>
        <a:p>
          <a:endParaRPr lang="es-BO"/>
        </a:p>
      </dgm:t>
    </dgm:pt>
    <dgm:pt modelId="{52D04327-17A4-49EA-8E9D-9813C237EE75}" type="pres">
      <dgm:prSet presAssocID="{A137BFC6-C38B-48BC-8ED4-89041836600D}" presName="Name0" presStyleCnt="0">
        <dgm:presLayoutVars>
          <dgm:chPref val="1"/>
          <dgm:dir/>
          <dgm:animOne val="branch"/>
          <dgm:animLvl val="lvl"/>
          <dgm:resizeHandles/>
        </dgm:presLayoutVars>
      </dgm:prSet>
      <dgm:spPr/>
    </dgm:pt>
    <dgm:pt modelId="{82A837C4-7C91-4FB8-A36D-D0FE40CD77E9}" type="pres">
      <dgm:prSet presAssocID="{56C61086-8569-4278-BC12-B848739D890C}" presName="vertOne" presStyleCnt="0"/>
      <dgm:spPr/>
    </dgm:pt>
    <dgm:pt modelId="{D5D68D39-C115-4CD1-ADCD-EDBC9F9CDF63}" type="pres">
      <dgm:prSet presAssocID="{56C61086-8569-4278-BC12-B848739D890C}" presName="txOne" presStyleLbl="node0" presStyleIdx="0" presStyleCnt="1">
        <dgm:presLayoutVars>
          <dgm:chPref val="3"/>
        </dgm:presLayoutVars>
      </dgm:prSet>
      <dgm:spPr/>
    </dgm:pt>
    <dgm:pt modelId="{A2F49D17-B593-43B0-AE7C-23659CCC26E5}" type="pres">
      <dgm:prSet presAssocID="{56C61086-8569-4278-BC12-B848739D890C}" presName="parTransOne" presStyleCnt="0"/>
      <dgm:spPr/>
    </dgm:pt>
    <dgm:pt modelId="{1B113D90-0ACC-4784-92A7-0C8A578E6C2A}" type="pres">
      <dgm:prSet presAssocID="{56C61086-8569-4278-BC12-B848739D890C}" presName="horzOne" presStyleCnt="0"/>
      <dgm:spPr/>
    </dgm:pt>
    <dgm:pt modelId="{CEE04B49-97BC-4CB2-8FFA-FB2CF4E6F44A}" type="pres">
      <dgm:prSet presAssocID="{C6464EF5-AA84-4E22-B573-8F8637294E07}" presName="vertTwo" presStyleCnt="0"/>
      <dgm:spPr/>
    </dgm:pt>
    <dgm:pt modelId="{B6A3BBBA-E819-48BA-BE51-6CCC01A3D94F}" type="pres">
      <dgm:prSet presAssocID="{C6464EF5-AA84-4E22-B573-8F8637294E07}" presName="txTwo" presStyleLbl="node2" presStyleIdx="0" presStyleCnt="1">
        <dgm:presLayoutVars>
          <dgm:chPref val="3"/>
        </dgm:presLayoutVars>
      </dgm:prSet>
      <dgm:spPr/>
    </dgm:pt>
    <dgm:pt modelId="{FCBA6CB1-E11E-4DCC-A583-2FFF156DF0F5}" type="pres">
      <dgm:prSet presAssocID="{C6464EF5-AA84-4E22-B573-8F8637294E07}" presName="parTransTwo" presStyleCnt="0"/>
      <dgm:spPr/>
    </dgm:pt>
    <dgm:pt modelId="{B136A3E0-E4DB-4B91-AC11-4462EFEC7D15}" type="pres">
      <dgm:prSet presAssocID="{C6464EF5-AA84-4E22-B573-8F8637294E07}" presName="horzTwo" presStyleCnt="0"/>
      <dgm:spPr/>
    </dgm:pt>
    <dgm:pt modelId="{E86478B6-9C52-4D42-B800-D844368BC875}" type="pres">
      <dgm:prSet presAssocID="{FAEB2984-6378-43B4-A695-FE0017AEE9C9}" presName="vertThree" presStyleCnt="0"/>
      <dgm:spPr/>
    </dgm:pt>
    <dgm:pt modelId="{0D6AE10E-4279-4499-836E-9F260DF23323}" type="pres">
      <dgm:prSet presAssocID="{FAEB2984-6378-43B4-A695-FE0017AEE9C9}" presName="txThree" presStyleLbl="node3" presStyleIdx="0" presStyleCnt="4">
        <dgm:presLayoutVars>
          <dgm:chPref val="3"/>
        </dgm:presLayoutVars>
      </dgm:prSet>
      <dgm:spPr/>
    </dgm:pt>
    <dgm:pt modelId="{21795E51-FE56-40AC-9645-6C4F30D5EA2B}" type="pres">
      <dgm:prSet presAssocID="{FAEB2984-6378-43B4-A695-FE0017AEE9C9}" presName="parTransThree" presStyleCnt="0"/>
      <dgm:spPr/>
    </dgm:pt>
    <dgm:pt modelId="{A3F453A3-2DDA-49FD-97E6-58AF7F05B578}" type="pres">
      <dgm:prSet presAssocID="{FAEB2984-6378-43B4-A695-FE0017AEE9C9}" presName="horzThree" presStyleCnt="0"/>
      <dgm:spPr/>
    </dgm:pt>
    <dgm:pt modelId="{BA8D2949-4D07-43FD-9A98-FB644F46BE08}" type="pres">
      <dgm:prSet presAssocID="{CF189467-AE71-44D1-82C5-E2AAD23B3C0C}" presName="vertFour" presStyleCnt="0">
        <dgm:presLayoutVars>
          <dgm:chPref val="3"/>
        </dgm:presLayoutVars>
      </dgm:prSet>
      <dgm:spPr/>
    </dgm:pt>
    <dgm:pt modelId="{2CD2CD18-4284-4AC7-830A-771BA2934D08}" type="pres">
      <dgm:prSet presAssocID="{CF189467-AE71-44D1-82C5-E2AAD23B3C0C}" presName="txFour" presStyleLbl="node4" presStyleIdx="0" presStyleCnt="4">
        <dgm:presLayoutVars>
          <dgm:chPref val="3"/>
        </dgm:presLayoutVars>
      </dgm:prSet>
      <dgm:spPr/>
    </dgm:pt>
    <dgm:pt modelId="{F93C6ACA-E355-4A3B-B6DB-FD82F2088F86}" type="pres">
      <dgm:prSet presAssocID="{CF189467-AE71-44D1-82C5-E2AAD23B3C0C}" presName="horzFour" presStyleCnt="0"/>
      <dgm:spPr/>
    </dgm:pt>
    <dgm:pt modelId="{483572DE-5C57-4201-90ED-80E56C35D502}" type="pres">
      <dgm:prSet presAssocID="{46B4ADE9-2D52-46AD-8C9F-1376F67CC533}" presName="sibSpaceThree" presStyleCnt="0"/>
      <dgm:spPr/>
    </dgm:pt>
    <dgm:pt modelId="{97C5983F-5F0D-4532-8216-046838521770}" type="pres">
      <dgm:prSet presAssocID="{6FADFFBF-DA66-4529-B0D7-3E956CFE01B3}" presName="vertThree" presStyleCnt="0"/>
      <dgm:spPr/>
    </dgm:pt>
    <dgm:pt modelId="{430408D6-DCDA-4312-8717-54AE0E838841}" type="pres">
      <dgm:prSet presAssocID="{6FADFFBF-DA66-4529-B0D7-3E956CFE01B3}" presName="txThree" presStyleLbl="node3" presStyleIdx="1" presStyleCnt="4">
        <dgm:presLayoutVars>
          <dgm:chPref val="3"/>
        </dgm:presLayoutVars>
      </dgm:prSet>
      <dgm:spPr/>
    </dgm:pt>
    <dgm:pt modelId="{A310E713-3380-4EAF-AC3F-539898F0B4A8}" type="pres">
      <dgm:prSet presAssocID="{6FADFFBF-DA66-4529-B0D7-3E956CFE01B3}" presName="parTransThree" presStyleCnt="0"/>
      <dgm:spPr/>
    </dgm:pt>
    <dgm:pt modelId="{E6DE4A84-017D-4AC6-B51B-DEFA5D8EC5E0}" type="pres">
      <dgm:prSet presAssocID="{6FADFFBF-DA66-4529-B0D7-3E956CFE01B3}" presName="horzThree" presStyleCnt="0"/>
      <dgm:spPr/>
    </dgm:pt>
    <dgm:pt modelId="{C6203ACD-658A-4703-A99E-83CA0EA01789}" type="pres">
      <dgm:prSet presAssocID="{34C08591-C421-403D-A9C5-6153A8C8D9A0}" presName="vertFour" presStyleCnt="0">
        <dgm:presLayoutVars>
          <dgm:chPref val="3"/>
        </dgm:presLayoutVars>
      </dgm:prSet>
      <dgm:spPr/>
    </dgm:pt>
    <dgm:pt modelId="{009BA3D7-2974-416B-8D5B-EECB9B72C42E}" type="pres">
      <dgm:prSet presAssocID="{34C08591-C421-403D-A9C5-6153A8C8D9A0}" presName="txFour" presStyleLbl="node4" presStyleIdx="1" presStyleCnt="4">
        <dgm:presLayoutVars>
          <dgm:chPref val="3"/>
        </dgm:presLayoutVars>
      </dgm:prSet>
      <dgm:spPr/>
    </dgm:pt>
    <dgm:pt modelId="{8922DFBC-F4DC-49CC-9B9A-6FD59343A213}" type="pres">
      <dgm:prSet presAssocID="{34C08591-C421-403D-A9C5-6153A8C8D9A0}" presName="horzFour" presStyleCnt="0"/>
      <dgm:spPr/>
    </dgm:pt>
    <dgm:pt modelId="{21D1CD49-619B-4C93-8796-2198DBFEB1EE}" type="pres">
      <dgm:prSet presAssocID="{CB838F9E-069E-4B7E-8BF2-1655D998EEA3}" presName="sibSpaceThree" presStyleCnt="0"/>
      <dgm:spPr/>
    </dgm:pt>
    <dgm:pt modelId="{8F08891C-0BDB-466B-A867-3099249580EC}" type="pres">
      <dgm:prSet presAssocID="{0D88A46C-502A-4A92-97F8-62FA8DAA93EB}" presName="vertThree" presStyleCnt="0"/>
      <dgm:spPr/>
    </dgm:pt>
    <dgm:pt modelId="{C03F918C-94BB-4162-8E14-A36C38619559}" type="pres">
      <dgm:prSet presAssocID="{0D88A46C-502A-4A92-97F8-62FA8DAA93EB}" presName="txThree" presStyleLbl="node3" presStyleIdx="2" presStyleCnt="4">
        <dgm:presLayoutVars>
          <dgm:chPref val="3"/>
        </dgm:presLayoutVars>
      </dgm:prSet>
      <dgm:spPr/>
    </dgm:pt>
    <dgm:pt modelId="{15DC1BB4-5AC1-4C80-A67B-DD4428929AB1}" type="pres">
      <dgm:prSet presAssocID="{0D88A46C-502A-4A92-97F8-62FA8DAA93EB}" presName="parTransThree" presStyleCnt="0"/>
      <dgm:spPr/>
    </dgm:pt>
    <dgm:pt modelId="{8BCECC09-2174-4F7E-9C6E-ABE9AA57B4B8}" type="pres">
      <dgm:prSet presAssocID="{0D88A46C-502A-4A92-97F8-62FA8DAA93EB}" presName="horzThree" presStyleCnt="0"/>
      <dgm:spPr/>
    </dgm:pt>
    <dgm:pt modelId="{945EDB83-BC62-4B28-9504-F52D83C00FB7}" type="pres">
      <dgm:prSet presAssocID="{F3689604-D9C2-4169-89BB-79A6A53C6E44}" presName="vertFour" presStyleCnt="0">
        <dgm:presLayoutVars>
          <dgm:chPref val="3"/>
        </dgm:presLayoutVars>
      </dgm:prSet>
      <dgm:spPr/>
    </dgm:pt>
    <dgm:pt modelId="{3B3F0A51-9D33-42C9-AC44-9139EE48B9F8}" type="pres">
      <dgm:prSet presAssocID="{F3689604-D9C2-4169-89BB-79A6A53C6E44}" presName="txFour" presStyleLbl="node4" presStyleIdx="2" presStyleCnt="4">
        <dgm:presLayoutVars>
          <dgm:chPref val="3"/>
        </dgm:presLayoutVars>
      </dgm:prSet>
      <dgm:spPr/>
    </dgm:pt>
    <dgm:pt modelId="{DC0ED3A5-F5A5-421C-AB09-E2F350C1FE3D}" type="pres">
      <dgm:prSet presAssocID="{F3689604-D9C2-4169-89BB-79A6A53C6E44}" presName="horzFour" presStyleCnt="0"/>
      <dgm:spPr/>
    </dgm:pt>
    <dgm:pt modelId="{28E37C51-11E7-43A9-876B-9BA2B066BA4E}" type="pres">
      <dgm:prSet presAssocID="{430C6E2B-0333-40FC-A5EF-E4D799A43995}" presName="sibSpaceThree" presStyleCnt="0"/>
      <dgm:spPr/>
    </dgm:pt>
    <dgm:pt modelId="{1F2ADB74-0FDD-474C-A913-9E9BC0341B9F}" type="pres">
      <dgm:prSet presAssocID="{F0825D03-BF1E-4EB0-85FB-ACB2365FB597}" presName="vertThree" presStyleCnt="0"/>
      <dgm:spPr/>
    </dgm:pt>
    <dgm:pt modelId="{873E55F3-4632-40A1-B451-0A3EDE857483}" type="pres">
      <dgm:prSet presAssocID="{F0825D03-BF1E-4EB0-85FB-ACB2365FB597}" presName="txThree" presStyleLbl="node3" presStyleIdx="3" presStyleCnt="4">
        <dgm:presLayoutVars>
          <dgm:chPref val="3"/>
        </dgm:presLayoutVars>
      </dgm:prSet>
      <dgm:spPr/>
    </dgm:pt>
    <dgm:pt modelId="{980EE090-44A6-444E-A52F-49EFE3C2179D}" type="pres">
      <dgm:prSet presAssocID="{F0825D03-BF1E-4EB0-85FB-ACB2365FB597}" presName="parTransThree" presStyleCnt="0"/>
      <dgm:spPr/>
    </dgm:pt>
    <dgm:pt modelId="{C128D8B6-477C-474E-B125-EB5C6089ACAC}" type="pres">
      <dgm:prSet presAssocID="{F0825D03-BF1E-4EB0-85FB-ACB2365FB597}" presName="horzThree" presStyleCnt="0"/>
      <dgm:spPr/>
    </dgm:pt>
    <dgm:pt modelId="{61D44959-0B90-4F59-89D2-8B0F7B8A46F2}" type="pres">
      <dgm:prSet presAssocID="{7C76800B-9FB0-4DDB-8D21-95D4F6677B99}" presName="vertFour" presStyleCnt="0">
        <dgm:presLayoutVars>
          <dgm:chPref val="3"/>
        </dgm:presLayoutVars>
      </dgm:prSet>
      <dgm:spPr/>
    </dgm:pt>
    <dgm:pt modelId="{D32F2736-1D8E-4FF0-AA4A-C70168B63817}" type="pres">
      <dgm:prSet presAssocID="{7C76800B-9FB0-4DDB-8D21-95D4F6677B99}" presName="txFour" presStyleLbl="node4" presStyleIdx="3" presStyleCnt="4">
        <dgm:presLayoutVars>
          <dgm:chPref val="3"/>
        </dgm:presLayoutVars>
      </dgm:prSet>
      <dgm:spPr/>
    </dgm:pt>
    <dgm:pt modelId="{A38C9269-1F16-4E69-9853-FD2BA21BDF11}" type="pres">
      <dgm:prSet presAssocID="{7C76800B-9FB0-4DDB-8D21-95D4F6677B99}" presName="horzFour" presStyleCnt="0"/>
      <dgm:spPr/>
    </dgm:pt>
  </dgm:ptLst>
  <dgm:cxnLst>
    <dgm:cxn modelId="{816E7012-E29B-471F-B3E7-C5721992D3F7}" type="presOf" srcId="{56C61086-8569-4278-BC12-B848739D890C}" destId="{D5D68D39-C115-4CD1-ADCD-EDBC9F9CDF63}" srcOrd="0" destOrd="0" presId="urn:microsoft.com/office/officeart/2005/8/layout/hierarchy4"/>
    <dgm:cxn modelId="{58D87D1C-D536-42BF-8D52-F5F32B2307DE}" type="presOf" srcId="{6FADFFBF-DA66-4529-B0D7-3E956CFE01B3}" destId="{430408D6-DCDA-4312-8717-54AE0E838841}" srcOrd="0" destOrd="0" presId="urn:microsoft.com/office/officeart/2005/8/layout/hierarchy4"/>
    <dgm:cxn modelId="{8B28B72A-9C5B-4BAE-B2E6-C77794847A16}" type="presOf" srcId="{CF189467-AE71-44D1-82C5-E2AAD23B3C0C}" destId="{2CD2CD18-4284-4AC7-830A-771BA2934D08}" srcOrd="0" destOrd="0" presId="urn:microsoft.com/office/officeart/2005/8/layout/hierarchy4"/>
    <dgm:cxn modelId="{83C9D02A-4CAE-48A6-BA10-2BD25C1A5784}" srcId="{A137BFC6-C38B-48BC-8ED4-89041836600D}" destId="{56C61086-8569-4278-BC12-B848739D890C}" srcOrd="0" destOrd="0" parTransId="{9FD01700-212D-4F29-9FC7-8849BE6C1C29}" sibTransId="{B544E944-29F0-43B3-8855-2E514E52ADBB}"/>
    <dgm:cxn modelId="{371B3B2B-DBE9-4DD3-B87F-01C00966E8D2}" srcId="{C6464EF5-AA84-4E22-B573-8F8637294E07}" destId="{6FADFFBF-DA66-4529-B0D7-3E956CFE01B3}" srcOrd="1" destOrd="0" parTransId="{19A2BE33-D6FA-44D1-AFFA-49BAC76DD445}" sibTransId="{CB838F9E-069E-4B7E-8BF2-1655D998EEA3}"/>
    <dgm:cxn modelId="{2540B53E-794B-4351-8C03-88530491DD40}" srcId="{C6464EF5-AA84-4E22-B573-8F8637294E07}" destId="{F0825D03-BF1E-4EB0-85FB-ACB2365FB597}" srcOrd="3" destOrd="0" parTransId="{0AAC5651-D67A-4754-B731-026D626C0ACC}" sibTransId="{CDE57ACA-FCF0-4AE8-954A-867EEF8A3722}"/>
    <dgm:cxn modelId="{CC250440-2E66-4E8D-8C25-ED241DABD8A9}" type="presOf" srcId="{C6464EF5-AA84-4E22-B573-8F8637294E07}" destId="{B6A3BBBA-E819-48BA-BE51-6CCC01A3D94F}" srcOrd="0" destOrd="0" presId="urn:microsoft.com/office/officeart/2005/8/layout/hierarchy4"/>
    <dgm:cxn modelId="{DF9B3661-FB1A-418F-A5FE-8C593A642B5F}" type="presOf" srcId="{F0825D03-BF1E-4EB0-85FB-ACB2365FB597}" destId="{873E55F3-4632-40A1-B451-0A3EDE857483}" srcOrd="0" destOrd="0" presId="urn:microsoft.com/office/officeart/2005/8/layout/hierarchy4"/>
    <dgm:cxn modelId="{5BB05069-0A15-4694-ABE2-55A4B78CA0BE}" type="presOf" srcId="{FAEB2984-6378-43B4-A695-FE0017AEE9C9}" destId="{0D6AE10E-4279-4499-836E-9F260DF23323}" srcOrd="0" destOrd="0" presId="urn:microsoft.com/office/officeart/2005/8/layout/hierarchy4"/>
    <dgm:cxn modelId="{7945874D-92E3-4DC2-A609-3E77C5970431}" type="presOf" srcId="{F3689604-D9C2-4169-89BB-79A6A53C6E44}" destId="{3B3F0A51-9D33-42C9-AC44-9139EE48B9F8}" srcOrd="0" destOrd="0" presId="urn:microsoft.com/office/officeart/2005/8/layout/hierarchy4"/>
    <dgm:cxn modelId="{F171B04F-5711-44FE-BD15-35E0B1A7D962}" srcId="{F0825D03-BF1E-4EB0-85FB-ACB2365FB597}" destId="{7C76800B-9FB0-4DDB-8D21-95D4F6677B99}" srcOrd="0" destOrd="0" parTransId="{8922A365-C4FF-480D-9694-2D8EA40773E4}" sibTransId="{871DCD26-2571-457C-8685-CBDAD784B3BC}"/>
    <dgm:cxn modelId="{B1F8A752-90AA-4F88-8A94-5D74D3F51237}" type="presOf" srcId="{A137BFC6-C38B-48BC-8ED4-89041836600D}" destId="{52D04327-17A4-49EA-8E9D-9813C237EE75}" srcOrd="0" destOrd="0" presId="urn:microsoft.com/office/officeart/2005/8/layout/hierarchy4"/>
    <dgm:cxn modelId="{A688CF74-0003-4616-9AF8-3F7568F824B2}" srcId="{C6464EF5-AA84-4E22-B573-8F8637294E07}" destId="{0D88A46C-502A-4A92-97F8-62FA8DAA93EB}" srcOrd="2" destOrd="0" parTransId="{51178F74-04CE-4C7F-88F2-5F4BE5B6EA19}" sibTransId="{430C6E2B-0333-40FC-A5EF-E4D799A43995}"/>
    <dgm:cxn modelId="{59AB8957-DE56-4B77-94ED-A9CD90326099}" type="presOf" srcId="{0D88A46C-502A-4A92-97F8-62FA8DAA93EB}" destId="{C03F918C-94BB-4162-8E14-A36C38619559}" srcOrd="0" destOrd="0" presId="urn:microsoft.com/office/officeart/2005/8/layout/hierarchy4"/>
    <dgm:cxn modelId="{F1EBC95A-CF41-4A68-BF13-9618867618CE}" type="presOf" srcId="{34C08591-C421-403D-A9C5-6153A8C8D9A0}" destId="{009BA3D7-2974-416B-8D5B-EECB9B72C42E}" srcOrd="0" destOrd="0" presId="urn:microsoft.com/office/officeart/2005/8/layout/hierarchy4"/>
    <dgm:cxn modelId="{0AAEB292-5772-47F0-B12B-715756B0909F}" srcId="{C6464EF5-AA84-4E22-B573-8F8637294E07}" destId="{FAEB2984-6378-43B4-A695-FE0017AEE9C9}" srcOrd="0" destOrd="0" parTransId="{A7FBCE67-AB3E-4497-8EB2-9E588113C0EF}" sibTransId="{46B4ADE9-2D52-46AD-8C9F-1376F67CC533}"/>
    <dgm:cxn modelId="{9A34E796-47A1-4562-873B-13C2F7EEC1AC}" srcId="{56C61086-8569-4278-BC12-B848739D890C}" destId="{C6464EF5-AA84-4E22-B573-8F8637294E07}" srcOrd="0" destOrd="0" parTransId="{9463872D-F8B5-4CE0-9018-76540E97E24E}" sibTransId="{140E27A4-7D37-46F1-B6A1-B84DA4456B0D}"/>
    <dgm:cxn modelId="{9242AD9C-D2EF-492A-8D96-B033A81D0D9B}" srcId="{6FADFFBF-DA66-4529-B0D7-3E956CFE01B3}" destId="{34C08591-C421-403D-A9C5-6153A8C8D9A0}" srcOrd="0" destOrd="0" parTransId="{C0643DD3-7DFF-4D53-A572-C44A85D777D4}" sibTransId="{B96F3D2C-1B02-4075-A008-51618A4B2006}"/>
    <dgm:cxn modelId="{AEED95A9-9366-4E96-8958-234A1B488DB6}" type="presOf" srcId="{7C76800B-9FB0-4DDB-8D21-95D4F6677B99}" destId="{D32F2736-1D8E-4FF0-AA4A-C70168B63817}" srcOrd="0" destOrd="0" presId="urn:microsoft.com/office/officeart/2005/8/layout/hierarchy4"/>
    <dgm:cxn modelId="{7964A4D4-CD0A-437B-983C-D96502C1A620}" srcId="{0D88A46C-502A-4A92-97F8-62FA8DAA93EB}" destId="{F3689604-D9C2-4169-89BB-79A6A53C6E44}" srcOrd="0" destOrd="0" parTransId="{E808E48E-8454-4357-B0EF-BE6758AEF217}" sibTransId="{0729064D-A59F-4C06-9D45-0B86C2D5B603}"/>
    <dgm:cxn modelId="{40EA49F3-77A7-49D9-97EB-BB5EDF604F8A}" srcId="{FAEB2984-6378-43B4-A695-FE0017AEE9C9}" destId="{CF189467-AE71-44D1-82C5-E2AAD23B3C0C}" srcOrd="0" destOrd="0" parTransId="{507317C5-9F60-49D8-A05A-0140AABF2FD6}" sibTransId="{E64AB115-46C7-4C67-8F2C-CB9A2EECE2F9}"/>
    <dgm:cxn modelId="{72CAEF84-129C-46C8-966A-9C373B96DF1D}" type="presParOf" srcId="{52D04327-17A4-49EA-8E9D-9813C237EE75}" destId="{82A837C4-7C91-4FB8-A36D-D0FE40CD77E9}" srcOrd="0" destOrd="0" presId="urn:microsoft.com/office/officeart/2005/8/layout/hierarchy4"/>
    <dgm:cxn modelId="{49D84C57-05DF-4471-9B21-8CC5BBB2B351}" type="presParOf" srcId="{82A837C4-7C91-4FB8-A36D-D0FE40CD77E9}" destId="{D5D68D39-C115-4CD1-ADCD-EDBC9F9CDF63}" srcOrd="0" destOrd="0" presId="urn:microsoft.com/office/officeart/2005/8/layout/hierarchy4"/>
    <dgm:cxn modelId="{37263F72-7A7D-4DC4-ACA0-420CD289E6E1}" type="presParOf" srcId="{82A837C4-7C91-4FB8-A36D-D0FE40CD77E9}" destId="{A2F49D17-B593-43B0-AE7C-23659CCC26E5}" srcOrd="1" destOrd="0" presId="urn:microsoft.com/office/officeart/2005/8/layout/hierarchy4"/>
    <dgm:cxn modelId="{5081962D-4BE0-4D0B-8A8C-7DA49E48BAD8}" type="presParOf" srcId="{82A837C4-7C91-4FB8-A36D-D0FE40CD77E9}" destId="{1B113D90-0ACC-4784-92A7-0C8A578E6C2A}" srcOrd="2" destOrd="0" presId="urn:microsoft.com/office/officeart/2005/8/layout/hierarchy4"/>
    <dgm:cxn modelId="{E1592161-C546-4893-8A99-DEC57BA43EFA}" type="presParOf" srcId="{1B113D90-0ACC-4784-92A7-0C8A578E6C2A}" destId="{CEE04B49-97BC-4CB2-8FFA-FB2CF4E6F44A}" srcOrd="0" destOrd="0" presId="urn:microsoft.com/office/officeart/2005/8/layout/hierarchy4"/>
    <dgm:cxn modelId="{371BFF0A-6298-440C-BF9F-3806014CAB72}" type="presParOf" srcId="{CEE04B49-97BC-4CB2-8FFA-FB2CF4E6F44A}" destId="{B6A3BBBA-E819-48BA-BE51-6CCC01A3D94F}" srcOrd="0" destOrd="0" presId="urn:microsoft.com/office/officeart/2005/8/layout/hierarchy4"/>
    <dgm:cxn modelId="{267F7090-33A8-4961-AE05-1472E7ECEA0D}" type="presParOf" srcId="{CEE04B49-97BC-4CB2-8FFA-FB2CF4E6F44A}" destId="{FCBA6CB1-E11E-4DCC-A583-2FFF156DF0F5}" srcOrd="1" destOrd="0" presId="urn:microsoft.com/office/officeart/2005/8/layout/hierarchy4"/>
    <dgm:cxn modelId="{6FF27AD8-67D5-43F9-89F1-049ED3193C33}" type="presParOf" srcId="{CEE04B49-97BC-4CB2-8FFA-FB2CF4E6F44A}" destId="{B136A3E0-E4DB-4B91-AC11-4462EFEC7D15}" srcOrd="2" destOrd="0" presId="urn:microsoft.com/office/officeart/2005/8/layout/hierarchy4"/>
    <dgm:cxn modelId="{EE934546-B11E-44EE-9A37-2F3390AD90FF}" type="presParOf" srcId="{B136A3E0-E4DB-4B91-AC11-4462EFEC7D15}" destId="{E86478B6-9C52-4D42-B800-D844368BC875}" srcOrd="0" destOrd="0" presId="urn:microsoft.com/office/officeart/2005/8/layout/hierarchy4"/>
    <dgm:cxn modelId="{B4DDBA2B-06D9-4E3F-96A8-C04671814382}" type="presParOf" srcId="{E86478B6-9C52-4D42-B800-D844368BC875}" destId="{0D6AE10E-4279-4499-836E-9F260DF23323}" srcOrd="0" destOrd="0" presId="urn:microsoft.com/office/officeart/2005/8/layout/hierarchy4"/>
    <dgm:cxn modelId="{BBAD167C-0DD5-4F05-9A87-287D034A2480}" type="presParOf" srcId="{E86478B6-9C52-4D42-B800-D844368BC875}" destId="{21795E51-FE56-40AC-9645-6C4F30D5EA2B}" srcOrd="1" destOrd="0" presId="urn:microsoft.com/office/officeart/2005/8/layout/hierarchy4"/>
    <dgm:cxn modelId="{085D6427-C001-4F52-BC06-7235C8128B8C}" type="presParOf" srcId="{E86478B6-9C52-4D42-B800-D844368BC875}" destId="{A3F453A3-2DDA-49FD-97E6-58AF7F05B578}" srcOrd="2" destOrd="0" presId="urn:microsoft.com/office/officeart/2005/8/layout/hierarchy4"/>
    <dgm:cxn modelId="{945E7E32-9E65-4884-A659-E78CF2F04932}" type="presParOf" srcId="{A3F453A3-2DDA-49FD-97E6-58AF7F05B578}" destId="{BA8D2949-4D07-43FD-9A98-FB644F46BE08}" srcOrd="0" destOrd="0" presId="urn:microsoft.com/office/officeart/2005/8/layout/hierarchy4"/>
    <dgm:cxn modelId="{2546A05E-F010-47F1-9AAF-A795EC5E2AF2}" type="presParOf" srcId="{BA8D2949-4D07-43FD-9A98-FB644F46BE08}" destId="{2CD2CD18-4284-4AC7-830A-771BA2934D08}" srcOrd="0" destOrd="0" presId="urn:microsoft.com/office/officeart/2005/8/layout/hierarchy4"/>
    <dgm:cxn modelId="{3E0B0544-667D-45AE-9B32-242562C038EC}" type="presParOf" srcId="{BA8D2949-4D07-43FD-9A98-FB644F46BE08}" destId="{F93C6ACA-E355-4A3B-B6DB-FD82F2088F86}" srcOrd="1" destOrd="0" presId="urn:microsoft.com/office/officeart/2005/8/layout/hierarchy4"/>
    <dgm:cxn modelId="{914D1C1A-7558-4F61-B9E1-0A72BB264818}" type="presParOf" srcId="{B136A3E0-E4DB-4B91-AC11-4462EFEC7D15}" destId="{483572DE-5C57-4201-90ED-80E56C35D502}" srcOrd="1" destOrd="0" presId="urn:microsoft.com/office/officeart/2005/8/layout/hierarchy4"/>
    <dgm:cxn modelId="{792F32B0-F635-4824-8534-8568F07B2245}" type="presParOf" srcId="{B136A3E0-E4DB-4B91-AC11-4462EFEC7D15}" destId="{97C5983F-5F0D-4532-8216-046838521770}" srcOrd="2" destOrd="0" presId="urn:microsoft.com/office/officeart/2005/8/layout/hierarchy4"/>
    <dgm:cxn modelId="{30994D4C-D8F0-4E15-978B-309B9831B345}" type="presParOf" srcId="{97C5983F-5F0D-4532-8216-046838521770}" destId="{430408D6-DCDA-4312-8717-54AE0E838841}" srcOrd="0" destOrd="0" presId="urn:microsoft.com/office/officeart/2005/8/layout/hierarchy4"/>
    <dgm:cxn modelId="{E9C65CCD-7D71-4601-9834-64D9AEDBC6B3}" type="presParOf" srcId="{97C5983F-5F0D-4532-8216-046838521770}" destId="{A310E713-3380-4EAF-AC3F-539898F0B4A8}" srcOrd="1" destOrd="0" presId="urn:microsoft.com/office/officeart/2005/8/layout/hierarchy4"/>
    <dgm:cxn modelId="{11AFC287-2813-4F43-9102-3E2D0C4F4439}" type="presParOf" srcId="{97C5983F-5F0D-4532-8216-046838521770}" destId="{E6DE4A84-017D-4AC6-B51B-DEFA5D8EC5E0}" srcOrd="2" destOrd="0" presId="urn:microsoft.com/office/officeart/2005/8/layout/hierarchy4"/>
    <dgm:cxn modelId="{A4D798C5-8DC1-469C-9910-0AE1F5E9D0AA}" type="presParOf" srcId="{E6DE4A84-017D-4AC6-B51B-DEFA5D8EC5E0}" destId="{C6203ACD-658A-4703-A99E-83CA0EA01789}" srcOrd="0" destOrd="0" presId="urn:microsoft.com/office/officeart/2005/8/layout/hierarchy4"/>
    <dgm:cxn modelId="{99CCAD86-8513-43AC-A759-1548159FE317}" type="presParOf" srcId="{C6203ACD-658A-4703-A99E-83CA0EA01789}" destId="{009BA3D7-2974-416B-8D5B-EECB9B72C42E}" srcOrd="0" destOrd="0" presId="urn:microsoft.com/office/officeart/2005/8/layout/hierarchy4"/>
    <dgm:cxn modelId="{0BE1BE67-56F6-407F-A452-4B852B2BB0D7}" type="presParOf" srcId="{C6203ACD-658A-4703-A99E-83CA0EA01789}" destId="{8922DFBC-F4DC-49CC-9B9A-6FD59343A213}" srcOrd="1" destOrd="0" presId="urn:microsoft.com/office/officeart/2005/8/layout/hierarchy4"/>
    <dgm:cxn modelId="{0CBF4174-31B4-4630-A3BE-F6F260A11151}" type="presParOf" srcId="{B136A3E0-E4DB-4B91-AC11-4462EFEC7D15}" destId="{21D1CD49-619B-4C93-8796-2198DBFEB1EE}" srcOrd="3" destOrd="0" presId="urn:microsoft.com/office/officeart/2005/8/layout/hierarchy4"/>
    <dgm:cxn modelId="{9FC7CD55-DC3C-4B62-BE16-9790F1B9C6EF}" type="presParOf" srcId="{B136A3E0-E4DB-4B91-AC11-4462EFEC7D15}" destId="{8F08891C-0BDB-466B-A867-3099249580EC}" srcOrd="4" destOrd="0" presId="urn:microsoft.com/office/officeart/2005/8/layout/hierarchy4"/>
    <dgm:cxn modelId="{4465EC9B-9F89-4573-9F8A-27E58EF032DF}" type="presParOf" srcId="{8F08891C-0BDB-466B-A867-3099249580EC}" destId="{C03F918C-94BB-4162-8E14-A36C38619559}" srcOrd="0" destOrd="0" presId="urn:microsoft.com/office/officeart/2005/8/layout/hierarchy4"/>
    <dgm:cxn modelId="{A9BEAC42-1EDE-41AB-BC8B-672CE041D850}" type="presParOf" srcId="{8F08891C-0BDB-466B-A867-3099249580EC}" destId="{15DC1BB4-5AC1-4C80-A67B-DD4428929AB1}" srcOrd="1" destOrd="0" presId="urn:microsoft.com/office/officeart/2005/8/layout/hierarchy4"/>
    <dgm:cxn modelId="{37462133-B6C3-49B8-B0E3-0AE46A84E31D}" type="presParOf" srcId="{8F08891C-0BDB-466B-A867-3099249580EC}" destId="{8BCECC09-2174-4F7E-9C6E-ABE9AA57B4B8}" srcOrd="2" destOrd="0" presId="urn:microsoft.com/office/officeart/2005/8/layout/hierarchy4"/>
    <dgm:cxn modelId="{B3DFF122-1F24-4B6D-B270-5AC78B26F980}" type="presParOf" srcId="{8BCECC09-2174-4F7E-9C6E-ABE9AA57B4B8}" destId="{945EDB83-BC62-4B28-9504-F52D83C00FB7}" srcOrd="0" destOrd="0" presId="urn:microsoft.com/office/officeart/2005/8/layout/hierarchy4"/>
    <dgm:cxn modelId="{E3F14570-4233-4201-8048-AD06ED7AAFC2}" type="presParOf" srcId="{945EDB83-BC62-4B28-9504-F52D83C00FB7}" destId="{3B3F0A51-9D33-42C9-AC44-9139EE48B9F8}" srcOrd="0" destOrd="0" presId="urn:microsoft.com/office/officeart/2005/8/layout/hierarchy4"/>
    <dgm:cxn modelId="{2626C494-096B-411F-812E-AE19B812C89C}" type="presParOf" srcId="{945EDB83-BC62-4B28-9504-F52D83C00FB7}" destId="{DC0ED3A5-F5A5-421C-AB09-E2F350C1FE3D}" srcOrd="1" destOrd="0" presId="urn:microsoft.com/office/officeart/2005/8/layout/hierarchy4"/>
    <dgm:cxn modelId="{30EFC095-CEE8-4B17-8FD7-5A85B00359ED}" type="presParOf" srcId="{B136A3E0-E4DB-4B91-AC11-4462EFEC7D15}" destId="{28E37C51-11E7-43A9-876B-9BA2B066BA4E}" srcOrd="5" destOrd="0" presId="urn:microsoft.com/office/officeart/2005/8/layout/hierarchy4"/>
    <dgm:cxn modelId="{82305250-59AB-4582-9052-5ED52C848921}" type="presParOf" srcId="{B136A3E0-E4DB-4B91-AC11-4462EFEC7D15}" destId="{1F2ADB74-0FDD-474C-A913-9E9BC0341B9F}" srcOrd="6" destOrd="0" presId="urn:microsoft.com/office/officeart/2005/8/layout/hierarchy4"/>
    <dgm:cxn modelId="{AF68305F-428F-441C-98A4-D4D25FE1810E}" type="presParOf" srcId="{1F2ADB74-0FDD-474C-A913-9E9BC0341B9F}" destId="{873E55F3-4632-40A1-B451-0A3EDE857483}" srcOrd="0" destOrd="0" presId="urn:microsoft.com/office/officeart/2005/8/layout/hierarchy4"/>
    <dgm:cxn modelId="{3A24E743-3103-44F3-9DBE-7F66EF2A1129}" type="presParOf" srcId="{1F2ADB74-0FDD-474C-A913-9E9BC0341B9F}" destId="{980EE090-44A6-444E-A52F-49EFE3C2179D}" srcOrd="1" destOrd="0" presId="urn:microsoft.com/office/officeart/2005/8/layout/hierarchy4"/>
    <dgm:cxn modelId="{1F5E1C7B-A151-4D5A-A475-6BFDFE96E573}" type="presParOf" srcId="{1F2ADB74-0FDD-474C-A913-9E9BC0341B9F}" destId="{C128D8B6-477C-474E-B125-EB5C6089ACAC}" srcOrd="2" destOrd="0" presId="urn:microsoft.com/office/officeart/2005/8/layout/hierarchy4"/>
    <dgm:cxn modelId="{7AFDC6BD-B647-414A-AFE6-5A540B820A70}" type="presParOf" srcId="{C128D8B6-477C-474E-B125-EB5C6089ACAC}" destId="{61D44959-0B90-4F59-89D2-8B0F7B8A46F2}" srcOrd="0" destOrd="0" presId="urn:microsoft.com/office/officeart/2005/8/layout/hierarchy4"/>
    <dgm:cxn modelId="{B68FEE9A-A31A-4C38-99E0-C90B62D6735C}" type="presParOf" srcId="{61D44959-0B90-4F59-89D2-8B0F7B8A46F2}" destId="{D32F2736-1D8E-4FF0-AA4A-C70168B63817}" srcOrd="0" destOrd="0" presId="urn:microsoft.com/office/officeart/2005/8/layout/hierarchy4"/>
    <dgm:cxn modelId="{9A6F68A3-5264-4F09-B934-E380DD4C4C3A}" type="presParOf" srcId="{61D44959-0B90-4F59-89D2-8B0F7B8A46F2}" destId="{A38C9269-1F16-4E69-9853-FD2BA21BDF11}"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37BFC6-C38B-48BC-8ED4-89041836600D}"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s-BO"/>
        </a:p>
      </dgm:t>
    </dgm:pt>
    <dgm:pt modelId="{56C61086-8569-4278-BC12-B848739D890C}">
      <dgm:prSet phldrT="[Texto]"/>
      <dgm:spPr/>
      <dgm:t>
        <a:bodyPr/>
        <a:lstStyle/>
        <a:p>
          <a:r>
            <a:rPr lang="es-ES" dirty="0"/>
            <a:t>SPRINT BACKLOG</a:t>
          </a:r>
          <a:endParaRPr lang="es-BO" dirty="0"/>
        </a:p>
      </dgm:t>
    </dgm:pt>
    <dgm:pt modelId="{9FD01700-212D-4F29-9FC7-8849BE6C1C29}" type="parTrans" cxnId="{83C9D02A-4CAE-48A6-BA10-2BD25C1A5784}">
      <dgm:prSet/>
      <dgm:spPr/>
      <dgm:t>
        <a:bodyPr/>
        <a:lstStyle/>
        <a:p>
          <a:endParaRPr lang="es-BO"/>
        </a:p>
      </dgm:t>
    </dgm:pt>
    <dgm:pt modelId="{B544E944-29F0-43B3-8855-2E514E52ADBB}" type="sibTrans" cxnId="{83C9D02A-4CAE-48A6-BA10-2BD25C1A5784}">
      <dgm:prSet/>
      <dgm:spPr/>
      <dgm:t>
        <a:bodyPr/>
        <a:lstStyle/>
        <a:p>
          <a:endParaRPr lang="es-BO"/>
        </a:p>
      </dgm:t>
    </dgm:pt>
    <dgm:pt modelId="{C6464EF5-AA84-4E22-B573-8F8637294E07}">
      <dgm:prSet phldrT="[Texto]"/>
      <dgm:spPr/>
      <dgm:t>
        <a:bodyPr/>
        <a:lstStyle/>
        <a:p>
          <a:pPr>
            <a:buFont typeface="Bookman Old Style" panose="02050604050505020204" pitchFamily="18" charset="0"/>
            <a:buChar char="-"/>
          </a:pPr>
          <a:r>
            <a:rPr lang="es-ES" dirty="0"/>
            <a:t>MÓDULO DE REGISTRO</a:t>
          </a:r>
          <a:endParaRPr lang="es-BO" dirty="0"/>
        </a:p>
      </dgm:t>
    </dgm:pt>
    <dgm:pt modelId="{9463872D-F8B5-4CE0-9018-76540E97E24E}" type="parTrans" cxnId="{9A34E796-47A1-4562-873B-13C2F7EEC1AC}">
      <dgm:prSet/>
      <dgm:spPr/>
      <dgm:t>
        <a:bodyPr/>
        <a:lstStyle/>
        <a:p>
          <a:endParaRPr lang="es-BO"/>
        </a:p>
      </dgm:t>
    </dgm:pt>
    <dgm:pt modelId="{140E27A4-7D37-46F1-B6A1-B84DA4456B0D}" type="sibTrans" cxnId="{9A34E796-47A1-4562-873B-13C2F7EEC1AC}">
      <dgm:prSet/>
      <dgm:spPr/>
      <dgm:t>
        <a:bodyPr/>
        <a:lstStyle/>
        <a:p>
          <a:endParaRPr lang="es-BO"/>
        </a:p>
      </dgm:t>
    </dgm:pt>
    <dgm:pt modelId="{FAEB2984-6378-43B4-A695-FE0017AEE9C9}">
      <dgm:prSet phldrT="[Texto]"/>
      <dgm:spPr/>
      <dgm:t>
        <a:bodyPr/>
        <a:lstStyle/>
        <a:p>
          <a:pPr>
            <a:buFont typeface="Courier New" panose="02070309020205020404" pitchFamily="49" charset="0"/>
            <a:buChar char="o"/>
          </a:pPr>
          <a:r>
            <a:rPr lang="es-BO" dirty="0"/>
            <a:t>Registro de Tiendas de Barrio ABM</a:t>
          </a:r>
        </a:p>
      </dgm:t>
    </dgm:pt>
    <dgm:pt modelId="{A7FBCE67-AB3E-4497-8EB2-9E588113C0EF}" type="parTrans" cxnId="{0AAEB292-5772-47F0-B12B-715756B0909F}">
      <dgm:prSet/>
      <dgm:spPr/>
      <dgm:t>
        <a:bodyPr/>
        <a:lstStyle/>
        <a:p>
          <a:endParaRPr lang="es-BO"/>
        </a:p>
      </dgm:t>
    </dgm:pt>
    <dgm:pt modelId="{46B4ADE9-2D52-46AD-8C9F-1376F67CC533}" type="sibTrans" cxnId="{0AAEB292-5772-47F0-B12B-715756B0909F}">
      <dgm:prSet/>
      <dgm:spPr/>
      <dgm:t>
        <a:bodyPr/>
        <a:lstStyle/>
        <a:p>
          <a:endParaRPr lang="es-BO"/>
        </a:p>
      </dgm:t>
    </dgm:pt>
    <dgm:pt modelId="{6FADFFBF-DA66-4529-B0D7-3E956CFE01B3}">
      <dgm:prSet phldrT="[Texto]"/>
      <dgm:spPr/>
      <dgm:t>
        <a:bodyPr/>
        <a:lstStyle/>
        <a:p>
          <a:pPr>
            <a:buFont typeface="Courier New" panose="02070309020205020404" pitchFamily="49" charset="0"/>
            <a:buChar char="o"/>
          </a:pPr>
          <a:r>
            <a:rPr lang="es-BO" dirty="0"/>
            <a:t>Registro de Proveedores ABM</a:t>
          </a:r>
        </a:p>
      </dgm:t>
    </dgm:pt>
    <dgm:pt modelId="{19A2BE33-D6FA-44D1-AFFA-49BAC76DD445}" type="parTrans" cxnId="{371B3B2B-DBE9-4DD3-B87F-01C00966E8D2}">
      <dgm:prSet/>
      <dgm:spPr/>
      <dgm:t>
        <a:bodyPr/>
        <a:lstStyle/>
        <a:p>
          <a:endParaRPr lang="es-BO"/>
        </a:p>
      </dgm:t>
    </dgm:pt>
    <dgm:pt modelId="{CB838F9E-069E-4B7E-8BF2-1655D998EEA3}" type="sibTrans" cxnId="{371B3B2B-DBE9-4DD3-B87F-01C00966E8D2}">
      <dgm:prSet/>
      <dgm:spPr/>
      <dgm:t>
        <a:bodyPr/>
        <a:lstStyle/>
        <a:p>
          <a:endParaRPr lang="es-BO"/>
        </a:p>
      </dgm:t>
    </dgm:pt>
    <dgm:pt modelId="{0D88A46C-502A-4A92-97F8-62FA8DAA93EB}">
      <dgm:prSet phldrT="[Texto]"/>
      <dgm:spPr/>
      <dgm:t>
        <a:bodyPr/>
        <a:lstStyle/>
        <a:p>
          <a:pPr>
            <a:buFont typeface="Courier New" panose="02070309020205020404" pitchFamily="49" charset="0"/>
            <a:buChar char="o"/>
          </a:pPr>
          <a:r>
            <a:rPr lang="es-BO" dirty="0"/>
            <a:t>Registro de Clientes ABM</a:t>
          </a:r>
        </a:p>
      </dgm:t>
    </dgm:pt>
    <dgm:pt modelId="{51178F74-04CE-4C7F-88F2-5F4BE5B6EA19}" type="parTrans" cxnId="{A688CF74-0003-4616-9AF8-3F7568F824B2}">
      <dgm:prSet/>
      <dgm:spPr/>
      <dgm:t>
        <a:bodyPr/>
        <a:lstStyle/>
        <a:p>
          <a:endParaRPr lang="es-BO"/>
        </a:p>
      </dgm:t>
    </dgm:pt>
    <dgm:pt modelId="{430C6E2B-0333-40FC-A5EF-E4D799A43995}" type="sibTrans" cxnId="{A688CF74-0003-4616-9AF8-3F7568F824B2}">
      <dgm:prSet/>
      <dgm:spPr/>
      <dgm:t>
        <a:bodyPr/>
        <a:lstStyle/>
        <a:p>
          <a:endParaRPr lang="es-BO"/>
        </a:p>
      </dgm:t>
    </dgm:pt>
    <dgm:pt modelId="{71CD270F-D522-4861-A52C-DCE50E83F658}">
      <dgm:prSet phldrT="[Texto]"/>
      <dgm:spPr/>
      <dgm:t>
        <a:bodyPr/>
        <a:lstStyle/>
        <a:p>
          <a:pPr>
            <a:buFont typeface="Courier New" panose="02070309020205020404" pitchFamily="49" charset="0"/>
            <a:buChar char="o"/>
          </a:pPr>
          <a:r>
            <a:rPr lang="es-ES" dirty="0"/>
            <a:t>Diseño de interfaz base</a:t>
          </a:r>
          <a:endParaRPr lang="es-BO" dirty="0"/>
        </a:p>
      </dgm:t>
    </dgm:pt>
    <dgm:pt modelId="{B9D8AA4B-E8FE-4A58-86B7-146BEC9E1B4C}" type="parTrans" cxnId="{87F951AE-D265-46FE-82A6-DFEF59999885}">
      <dgm:prSet/>
      <dgm:spPr/>
      <dgm:t>
        <a:bodyPr/>
        <a:lstStyle/>
        <a:p>
          <a:endParaRPr lang="es-BO"/>
        </a:p>
      </dgm:t>
    </dgm:pt>
    <dgm:pt modelId="{D9AC4E0B-7F17-45EB-84A2-DFF1A94FAE18}" type="sibTrans" cxnId="{87F951AE-D265-46FE-82A6-DFEF59999885}">
      <dgm:prSet/>
      <dgm:spPr/>
      <dgm:t>
        <a:bodyPr/>
        <a:lstStyle/>
        <a:p>
          <a:endParaRPr lang="es-BO"/>
        </a:p>
      </dgm:t>
    </dgm:pt>
    <dgm:pt modelId="{52D04327-17A4-49EA-8E9D-9813C237EE75}" type="pres">
      <dgm:prSet presAssocID="{A137BFC6-C38B-48BC-8ED4-89041836600D}" presName="Name0" presStyleCnt="0">
        <dgm:presLayoutVars>
          <dgm:chPref val="1"/>
          <dgm:dir/>
          <dgm:animOne val="branch"/>
          <dgm:animLvl val="lvl"/>
          <dgm:resizeHandles/>
        </dgm:presLayoutVars>
      </dgm:prSet>
      <dgm:spPr/>
    </dgm:pt>
    <dgm:pt modelId="{82A837C4-7C91-4FB8-A36D-D0FE40CD77E9}" type="pres">
      <dgm:prSet presAssocID="{56C61086-8569-4278-BC12-B848739D890C}" presName="vertOne" presStyleCnt="0"/>
      <dgm:spPr/>
    </dgm:pt>
    <dgm:pt modelId="{D5D68D39-C115-4CD1-ADCD-EDBC9F9CDF63}" type="pres">
      <dgm:prSet presAssocID="{56C61086-8569-4278-BC12-B848739D890C}" presName="txOne" presStyleLbl="node0" presStyleIdx="0" presStyleCnt="1">
        <dgm:presLayoutVars>
          <dgm:chPref val="3"/>
        </dgm:presLayoutVars>
      </dgm:prSet>
      <dgm:spPr/>
    </dgm:pt>
    <dgm:pt modelId="{A2F49D17-B593-43B0-AE7C-23659CCC26E5}" type="pres">
      <dgm:prSet presAssocID="{56C61086-8569-4278-BC12-B848739D890C}" presName="parTransOne" presStyleCnt="0"/>
      <dgm:spPr/>
    </dgm:pt>
    <dgm:pt modelId="{1B113D90-0ACC-4784-92A7-0C8A578E6C2A}" type="pres">
      <dgm:prSet presAssocID="{56C61086-8569-4278-BC12-B848739D890C}" presName="horzOne" presStyleCnt="0"/>
      <dgm:spPr/>
    </dgm:pt>
    <dgm:pt modelId="{CEE04B49-97BC-4CB2-8FFA-FB2CF4E6F44A}" type="pres">
      <dgm:prSet presAssocID="{C6464EF5-AA84-4E22-B573-8F8637294E07}" presName="vertTwo" presStyleCnt="0"/>
      <dgm:spPr/>
    </dgm:pt>
    <dgm:pt modelId="{B6A3BBBA-E819-48BA-BE51-6CCC01A3D94F}" type="pres">
      <dgm:prSet presAssocID="{C6464EF5-AA84-4E22-B573-8F8637294E07}" presName="txTwo" presStyleLbl="node2" presStyleIdx="0" presStyleCnt="1" custLinFactNeighborX="-5463">
        <dgm:presLayoutVars>
          <dgm:chPref val="3"/>
        </dgm:presLayoutVars>
      </dgm:prSet>
      <dgm:spPr/>
    </dgm:pt>
    <dgm:pt modelId="{FCBA6CB1-E11E-4DCC-A583-2FFF156DF0F5}" type="pres">
      <dgm:prSet presAssocID="{C6464EF5-AA84-4E22-B573-8F8637294E07}" presName="parTransTwo" presStyleCnt="0"/>
      <dgm:spPr/>
    </dgm:pt>
    <dgm:pt modelId="{B136A3E0-E4DB-4B91-AC11-4462EFEC7D15}" type="pres">
      <dgm:prSet presAssocID="{C6464EF5-AA84-4E22-B573-8F8637294E07}" presName="horzTwo" presStyleCnt="0"/>
      <dgm:spPr/>
    </dgm:pt>
    <dgm:pt modelId="{425814E0-371A-4FE4-AEB5-296955716F61}" type="pres">
      <dgm:prSet presAssocID="{71CD270F-D522-4861-A52C-DCE50E83F658}" presName="vertThree" presStyleCnt="0"/>
      <dgm:spPr/>
    </dgm:pt>
    <dgm:pt modelId="{26524878-F8D4-4DA7-BBC6-21EBD5B8C1A4}" type="pres">
      <dgm:prSet presAssocID="{71CD270F-D522-4861-A52C-DCE50E83F658}" presName="txThree" presStyleLbl="node3" presStyleIdx="0" presStyleCnt="4">
        <dgm:presLayoutVars>
          <dgm:chPref val="3"/>
        </dgm:presLayoutVars>
      </dgm:prSet>
      <dgm:spPr/>
    </dgm:pt>
    <dgm:pt modelId="{B948346A-629B-43E7-A0F5-5DFD57CD4F9E}" type="pres">
      <dgm:prSet presAssocID="{71CD270F-D522-4861-A52C-DCE50E83F658}" presName="horzThree" presStyleCnt="0"/>
      <dgm:spPr/>
    </dgm:pt>
    <dgm:pt modelId="{E35DF948-B08D-47E0-8C49-C7739DFD258B}" type="pres">
      <dgm:prSet presAssocID="{D9AC4E0B-7F17-45EB-84A2-DFF1A94FAE18}" presName="sibSpaceThree" presStyleCnt="0"/>
      <dgm:spPr/>
    </dgm:pt>
    <dgm:pt modelId="{E86478B6-9C52-4D42-B800-D844368BC875}" type="pres">
      <dgm:prSet presAssocID="{FAEB2984-6378-43B4-A695-FE0017AEE9C9}" presName="vertThree" presStyleCnt="0"/>
      <dgm:spPr/>
    </dgm:pt>
    <dgm:pt modelId="{0D6AE10E-4279-4499-836E-9F260DF23323}" type="pres">
      <dgm:prSet presAssocID="{FAEB2984-6378-43B4-A695-FE0017AEE9C9}" presName="txThree" presStyleLbl="node3" presStyleIdx="1" presStyleCnt="4">
        <dgm:presLayoutVars>
          <dgm:chPref val="3"/>
        </dgm:presLayoutVars>
      </dgm:prSet>
      <dgm:spPr/>
    </dgm:pt>
    <dgm:pt modelId="{A3F453A3-2DDA-49FD-97E6-58AF7F05B578}" type="pres">
      <dgm:prSet presAssocID="{FAEB2984-6378-43B4-A695-FE0017AEE9C9}" presName="horzThree" presStyleCnt="0"/>
      <dgm:spPr/>
    </dgm:pt>
    <dgm:pt modelId="{483572DE-5C57-4201-90ED-80E56C35D502}" type="pres">
      <dgm:prSet presAssocID="{46B4ADE9-2D52-46AD-8C9F-1376F67CC533}" presName="sibSpaceThree" presStyleCnt="0"/>
      <dgm:spPr/>
    </dgm:pt>
    <dgm:pt modelId="{97C5983F-5F0D-4532-8216-046838521770}" type="pres">
      <dgm:prSet presAssocID="{6FADFFBF-DA66-4529-B0D7-3E956CFE01B3}" presName="vertThree" presStyleCnt="0"/>
      <dgm:spPr/>
    </dgm:pt>
    <dgm:pt modelId="{430408D6-DCDA-4312-8717-54AE0E838841}" type="pres">
      <dgm:prSet presAssocID="{6FADFFBF-DA66-4529-B0D7-3E956CFE01B3}" presName="txThree" presStyleLbl="node3" presStyleIdx="2" presStyleCnt="4">
        <dgm:presLayoutVars>
          <dgm:chPref val="3"/>
        </dgm:presLayoutVars>
      </dgm:prSet>
      <dgm:spPr/>
    </dgm:pt>
    <dgm:pt modelId="{E6DE4A84-017D-4AC6-B51B-DEFA5D8EC5E0}" type="pres">
      <dgm:prSet presAssocID="{6FADFFBF-DA66-4529-B0D7-3E956CFE01B3}" presName="horzThree" presStyleCnt="0"/>
      <dgm:spPr/>
    </dgm:pt>
    <dgm:pt modelId="{21D1CD49-619B-4C93-8796-2198DBFEB1EE}" type="pres">
      <dgm:prSet presAssocID="{CB838F9E-069E-4B7E-8BF2-1655D998EEA3}" presName="sibSpaceThree" presStyleCnt="0"/>
      <dgm:spPr/>
    </dgm:pt>
    <dgm:pt modelId="{8F08891C-0BDB-466B-A867-3099249580EC}" type="pres">
      <dgm:prSet presAssocID="{0D88A46C-502A-4A92-97F8-62FA8DAA93EB}" presName="vertThree" presStyleCnt="0"/>
      <dgm:spPr/>
    </dgm:pt>
    <dgm:pt modelId="{C03F918C-94BB-4162-8E14-A36C38619559}" type="pres">
      <dgm:prSet presAssocID="{0D88A46C-502A-4A92-97F8-62FA8DAA93EB}" presName="txThree" presStyleLbl="node3" presStyleIdx="3" presStyleCnt="4">
        <dgm:presLayoutVars>
          <dgm:chPref val="3"/>
        </dgm:presLayoutVars>
      </dgm:prSet>
      <dgm:spPr/>
    </dgm:pt>
    <dgm:pt modelId="{8BCECC09-2174-4F7E-9C6E-ABE9AA57B4B8}" type="pres">
      <dgm:prSet presAssocID="{0D88A46C-502A-4A92-97F8-62FA8DAA93EB}" presName="horzThree" presStyleCnt="0"/>
      <dgm:spPr/>
    </dgm:pt>
  </dgm:ptLst>
  <dgm:cxnLst>
    <dgm:cxn modelId="{B89AEC11-7B1F-4529-959D-6F1ED817F659}" type="presOf" srcId="{71CD270F-D522-4861-A52C-DCE50E83F658}" destId="{26524878-F8D4-4DA7-BBC6-21EBD5B8C1A4}" srcOrd="0" destOrd="0" presId="urn:microsoft.com/office/officeart/2005/8/layout/hierarchy4"/>
    <dgm:cxn modelId="{816E7012-E29B-471F-B3E7-C5721992D3F7}" type="presOf" srcId="{56C61086-8569-4278-BC12-B848739D890C}" destId="{D5D68D39-C115-4CD1-ADCD-EDBC9F9CDF63}" srcOrd="0" destOrd="0" presId="urn:microsoft.com/office/officeart/2005/8/layout/hierarchy4"/>
    <dgm:cxn modelId="{58D87D1C-D536-42BF-8D52-F5F32B2307DE}" type="presOf" srcId="{6FADFFBF-DA66-4529-B0D7-3E956CFE01B3}" destId="{430408D6-DCDA-4312-8717-54AE0E838841}" srcOrd="0" destOrd="0" presId="urn:microsoft.com/office/officeart/2005/8/layout/hierarchy4"/>
    <dgm:cxn modelId="{83C9D02A-4CAE-48A6-BA10-2BD25C1A5784}" srcId="{A137BFC6-C38B-48BC-8ED4-89041836600D}" destId="{56C61086-8569-4278-BC12-B848739D890C}" srcOrd="0" destOrd="0" parTransId="{9FD01700-212D-4F29-9FC7-8849BE6C1C29}" sibTransId="{B544E944-29F0-43B3-8855-2E514E52ADBB}"/>
    <dgm:cxn modelId="{371B3B2B-DBE9-4DD3-B87F-01C00966E8D2}" srcId="{C6464EF5-AA84-4E22-B573-8F8637294E07}" destId="{6FADFFBF-DA66-4529-B0D7-3E956CFE01B3}" srcOrd="2" destOrd="0" parTransId="{19A2BE33-D6FA-44D1-AFFA-49BAC76DD445}" sibTransId="{CB838F9E-069E-4B7E-8BF2-1655D998EEA3}"/>
    <dgm:cxn modelId="{CC250440-2E66-4E8D-8C25-ED241DABD8A9}" type="presOf" srcId="{C6464EF5-AA84-4E22-B573-8F8637294E07}" destId="{B6A3BBBA-E819-48BA-BE51-6CCC01A3D94F}" srcOrd="0" destOrd="0" presId="urn:microsoft.com/office/officeart/2005/8/layout/hierarchy4"/>
    <dgm:cxn modelId="{5BB05069-0A15-4694-ABE2-55A4B78CA0BE}" type="presOf" srcId="{FAEB2984-6378-43B4-A695-FE0017AEE9C9}" destId="{0D6AE10E-4279-4499-836E-9F260DF23323}" srcOrd="0" destOrd="0" presId="urn:microsoft.com/office/officeart/2005/8/layout/hierarchy4"/>
    <dgm:cxn modelId="{B1F8A752-90AA-4F88-8A94-5D74D3F51237}" type="presOf" srcId="{A137BFC6-C38B-48BC-8ED4-89041836600D}" destId="{52D04327-17A4-49EA-8E9D-9813C237EE75}" srcOrd="0" destOrd="0" presId="urn:microsoft.com/office/officeart/2005/8/layout/hierarchy4"/>
    <dgm:cxn modelId="{A688CF74-0003-4616-9AF8-3F7568F824B2}" srcId="{C6464EF5-AA84-4E22-B573-8F8637294E07}" destId="{0D88A46C-502A-4A92-97F8-62FA8DAA93EB}" srcOrd="3" destOrd="0" parTransId="{51178F74-04CE-4C7F-88F2-5F4BE5B6EA19}" sibTransId="{430C6E2B-0333-40FC-A5EF-E4D799A43995}"/>
    <dgm:cxn modelId="{59AB8957-DE56-4B77-94ED-A9CD90326099}" type="presOf" srcId="{0D88A46C-502A-4A92-97F8-62FA8DAA93EB}" destId="{C03F918C-94BB-4162-8E14-A36C38619559}" srcOrd="0" destOrd="0" presId="urn:microsoft.com/office/officeart/2005/8/layout/hierarchy4"/>
    <dgm:cxn modelId="{0AAEB292-5772-47F0-B12B-715756B0909F}" srcId="{C6464EF5-AA84-4E22-B573-8F8637294E07}" destId="{FAEB2984-6378-43B4-A695-FE0017AEE9C9}" srcOrd="1" destOrd="0" parTransId="{A7FBCE67-AB3E-4497-8EB2-9E588113C0EF}" sibTransId="{46B4ADE9-2D52-46AD-8C9F-1376F67CC533}"/>
    <dgm:cxn modelId="{9A34E796-47A1-4562-873B-13C2F7EEC1AC}" srcId="{56C61086-8569-4278-BC12-B848739D890C}" destId="{C6464EF5-AA84-4E22-B573-8F8637294E07}" srcOrd="0" destOrd="0" parTransId="{9463872D-F8B5-4CE0-9018-76540E97E24E}" sibTransId="{140E27A4-7D37-46F1-B6A1-B84DA4456B0D}"/>
    <dgm:cxn modelId="{87F951AE-D265-46FE-82A6-DFEF59999885}" srcId="{C6464EF5-AA84-4E22-B573-8F8637294E07}" destId="{71CD270F-D522-4861-A52C-DCE50E83F658}" srcOrd="0" destOrd="0" parTransId="{B9D8AA4B-E8FE-4A58-86B7-146BEC9E1B4C}" sibTransId="{D9AC4E0B-7F17-45EB-84A2-DFF1A94FAE18}"/>
    <dgm:cxn modelId="{72CAEF84-129C-46C8-966A-9C373B96DF1D}" type="presParOf" srcId="{52D04327-17A4-49EA-8E9D-9813C237EE75}" destId="{82A837C4-7C91-4FB8-A36D-D0FE40CD77E9}" srcOrd="0" destOrd="0" presId="urn:microsoft.com/office/officeart/2005/8/layout/hierarchy4"/>
    <dgm:cxn modelId="{49D84C57-05DF-4471-9B21-8CC5BBB2B351}" type="presParOf" srcId="{82A837C4-7C91-4FB8-A36D-D0FE40CD77E9}" destId="{D5D68D39-C115-4CD1-ADCD-EDBC9F9CDF63}" srcOrd="0" destOrd="0" presId="urn:microsoft.com/office/officeart/2005/8/layout/hierarchy4"/>
    <dgm:cxn modelId="{37263F72-7A7D-4DC4-ACA0-420CD289E6E1}" type="presParOf" srcId="{82A837C4-7C91-4FB8-A36D-D0FE40CD77E9}" destId="{A2F49D17-B593-43B0-AE7C-23659CCC26E5}" srcOrd="1" destOrd="0" presId="urn:microsoft.com/office/officeart/2005/8/layout/hierarchy4"/>
    <dgm:cxn modelId="{5081962D-4BE0-4D0B-8A8C-7DA49E48BAD8}" type="presParOf" srcId="{82A837C4-7C91-4FB8-A36D-D0FE40CD77E9}" destId="{1B113D90-0ACC-4784-92A7-0C8A578E6C2A}" srcOrd="2" destOrd="0" presId="urn:microsoft.com/office/officeart/2005/8/layout/hierarchy4"/>
    <dgm:cxn modelId="{E1592161-C546-4893-8A99-DEC57BA43EFA}" type="presParOf" srcId="{1B113D90-0ACC-4784-92A7-0C8A578E6C2A}" destId="{CEE04B49-97BC-4CB2-8FFA-FB2CF4E6F44A}" srcOrd="0" destOrd="0" presId="urn:microsoft.com/office/officeart/2005/8/layout/hierarchy4"/>
    <dgm:cxn modelId="{371BFF0A-6298-440C-BF9F-3806014CAB72}" type="presParOf" srcId="{CEE04B49-97BC-4CB2-8FFA-FB2CF4E6F44A}" destId="{B6A3BBBA-E819-48BA-BE51-6CCC01A3D94F}" srcOrd="0" destOrd="0" presId="urn:microsoft.com/office/officeart/2005/8/layout/hierarchy4"/>
    <dgm:cxn modelId="{267F7090-33A8-4961-AE05-1472E7ECEA0D}" type="presParOf" srcId="{CEE04B49-97BC-4CB2-8FFA-FB2CF4E6F44A}" destId="{FCBA6CB1-E11E-4DCC-A583-2FFF156DF0F5}" srcOrd="1" destOrd="0" presId="urn:microsoft.com/office/officeart/2005/8/layout/hierarchy4"/>
    <dgm:cxn modelId="{6FF27AD8-67D5-43F9-89F1-049ED3193C33}" type="presParOf" srcId="{CEE04B49-97BC-4CB2-8FFA-FB2CF4E6F44A}" destId="{B136A3E0-E4DB-4B91-AC11-4462EFEC7D15}" srcOrd="2" destOrd="0" presId="urn:microsoft.com/office/officeart/2005/8/layout/hierarchy4"/>
    <dgm:cxn modelId="{85322685-644F-4163-94FD-88763C8F03A5}" type="presParOf" srcId="{B136A3E0-E4DB-4B91-AC11-4462EFEC7D15}" destId="{425814E0-371A-4FE4-AEB5-296955716F61}" srcOrd="0" destOrd="0" presId="urn:microsoft.com/office/officeart/2005/8/layout/hierarchy4"/>
    <dgm:cxn modelId="{3BF2FEC3-F521-4413-B400-384AB62B3760}" type="presParOf" srcId="{425814E0-371A-4FE4-AEB5-296955716F61}" destId="{26524878-F8D4-4DA7-BBC6-21EBD5B8C1A4}" srcOrd="0" destOrd="0" presId="urn:microsoft.com/office/officeart/2005/8/layout/hierarchy4"/>
    <dgm:cxn modelId="{6D2A30E2-A367-4572-A020-22852A6BFC8C}" type="presParOf" srcId="{425814E0-371A-4FE4-AEB5-296955716F61}" destId="{B948346A-629B-43E7-A0F5-5DFD57CD4F9E}" srcOrd="1" destOrd="0" presId="urn:microsoft.com/office/officeart/2005/8/layout/hierarchy4"/>
    <dgm:cxn modelId="{7E5B8480-EA9F-45E2-ADBF-531584813A55}" type="presParOf" srcId="{B136A3E0-E4DB-4B91-AC11-4462EFEC7D15}" destId="{E35DF948-B08D-47E0-8C49-C7739DFD258B}" srcOrd="1" destOrd="0" presId="urn:microsoft.com/office/officeart/2005/8/layout/hierarchy4"/>
    <dgm:cxn modelId="{EE934546-B11E-44EE-9A37-2F3390AD90FF}" type="presParOf" srcId="{B136A3E0-E4DB-4B91-AC11-4462EFEC7D15}" destId="{E86478B6-9C52-4D42-B800-D844368BC875}" srcOrd="2" destOrd="0" presId="urn:microsoft.com/office/officeart/2005/8/layout/hierarchy4"/>
    <dgm:cxn modelId="{B4DDBA2B-06D9-4E3F-96A8-C04671814382}" type="presParOf" srcId="{E86478B6-9C52-4D42-B800-D844368BC875}" destId="{0D6AE10E-4279-4499-836E-9F260DF23323}" srcOrd="0" destOrd="0" presId="urn:microsoft.com/office/officeart/2005/8/layout/hierarchy4"/>
    <dgm:cxn modelId="{085D6427-C001-4F52-BC06-7235C8128B8C}" type="presParOf" srcId="{E86478B6-9C52-4D42-B800-D844368BC875}" destId="{A3F453A3-2DDA-49FD-97E6-58AF7F05B578}" srcOrd="1" destOrd="0" presId="urn:microsoft.com/office/officeart/2005/8/layout/hierarchy4"/>
    <dgm:cxn modelId="{914D1C1A-7558-4F61-B9E1-0A72BB264818}" type="presParOf" srcId="{B136A3E0-E4DB-4B91-AC11-4462EFEC7D15}" destId="{483572DE-5C57-4201-90ED-80E56C35D502}" srcOrd="3" destOrd="0" presId="urn:microsoft.com/office/officeart/2005/8/layout/hierarchy4"/>
    <dgm:cxn modelId="{792F32B0-F635-4824-8534-8568F07B2245}" type="presParOf" srcId="{B136A3E0-E4DB-4B91-AC11-4462EFEC7D15}" destId="{97C5983F-5F0D-4532-8216-046838521770}" srcOrd="4" destOrd="0" presId="urn:microsoft.com/office/officeart/2005/8/layout/hierarchy4"/>
    <dgm:cxn modelId="{30994D4C-D8F0-4E15-978B-309B9831B345}" type="presParOf" srcId="{97C5983F-5F0D-4532-8216-046838521770}" destId="{430408D6-DCDA-4312-8717-54AE0E838841}" srcOrd="0" destOrd="0" presId="urn:microsoft.com/office/officeart/2005/8/layout/hierarchy4"/>
    <dgm:cxn modelId="{11AFC287-2813-4F43-9102-3E2D0C4F4439}" type="presParOf" srcId="{97C5983F-5F0D-4532-8216-046838521770}" destId="{E6DE4A84-017D-4AC6-B51B-DEFA5D8EC5E0}" srcOrd="1" destOrd="0" presId="urn:microsoft.com/office/officeart/2005/8/layout/hierarchy4"/>
    <dgm:cxn modelId="{0CBF4174-31B4-4630-A3BE-F6F260A11151}" type="presParOf" srcId="{B136A3E0-E4DB-4B91-AC11-4462EFEC7D15}" destId="{21D1CD49-619B-4C93-8796-2198DBFEB1EE}" srcOrd="5" destOrd="0" presId="urn:microsoft.com/office/officeart/2005/8/layout/hierarchy4"/>
    <dgm:cxn modelId="{9FC7CD55-DC3C-4B62-BE16-9790F1B9C6EF}" type="presParOf" srcId="{B136A3E0-E4DB-4B91-AC11-4462EFEC7D15}" destId="{8F08891C-0BDB-466B-A867-3099249580EC}" srcOrd="6" destOrd="0" presId="urn:microsoft.com/office/officeart/2005/8/layout/hierarchy4"/>
    <dgm:cxn modelId="{4465EC9B-9F89-4573-9F8A-27E58EF032DF}" type="presParOf" srcId="{8F08891C-0BDB-466B-A867-3099249580EC}" destId="{C03F918C-94BB-4162-8E14-A36C38619559}" srcOrd="0" destOrd="0" presId="urn:microsoft.com/office/officeart/2005/8/layout/hierarchy4"/>
    <dgm:cxn modelId="{37462133-B6C3-49B8-B0E3-0AE46A84E31D}" type="presParOf" srcId="{8F08891C-0BDB-466B-A867-3099249580EC}" destId="{8BCECC09-2174-4F7E-9C6E-ABE9AA57B4B8}"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B7AD6-E454-460C-BB61-D5FA9FF20EAF}">
      <dsp:nvSpPr>
        <dsp:cNvPr id="0" name=""/>
        <dsp:cNvSpPr/>
      </dsp:nvSpPr>
      <dsp:spPr>
        <a:xfrm>
          <a:off x="0" y="334546"/>
          <a:ext cx="3653517" cy="219211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t>Investigaciones y sectores económicos</a:t>
          </a:r>
        </a:p>
      </dsp:txBody>
      <dsp:txXfrm>
        <a:off x="0" y="334546"/>
        <a:ext cx="3653517" cy="2192110"/>
      </dsp:txXfrm>
    </dsp:sp>
    <dsp:sp modelId="{1F547289-24FE-4105-8852-FD1187DEA506}">
      <dsp:nvSpPr>
        <dsp:cNvPr id="0" name=""/>
        <dsp:cNvSpPr/>
      </dsp:nvSpPr>
      <dsp:spPr>
        <a:xfrm>
          <a:off x="4018869" y="334546"/>
          <a:ext cx="3653517" cy="219211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t>Índice de libertad Económica Bolivia</a:t>
          </a:r>
        </a:p>
      </dsp:txBody>
      <dsp:txXfrm>
        <a:off x="4018869" y="334546"/>
        <a:ext cx="3653517" cy="2192110"/>
      </dsp:txXfrm>
    </dsp:sp>
    <dsp:sp modelId="{079C65C2-8FC7-45E5-99E1-3C56D65D9F02}">
      <dsp:nvSpPr>
        <dsp:cNvPr id="0" name=""/>
        <dsp:cNvSpPr/>
      </dsp:nvSpPr>
      <dsp:spPr>
        <a:xfrm>
          <a:off x="8037739" y="334546"/>
          <a:ext cx="3653517" cy="219211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es-ES" sz="3600" kern="1200"/>
        </a:p>
      </dsp:txBody>
      <dsp:txXfrm>
        <a:off x="8037739" y="334546"/>
        <a:ext cx="3653517" cy="2192110"/>
      </dsp:txXfrm>
    </dsp:sp>
    <dsp:sp modelId="{78C86383-421D-4FC8-93C0-51354D786677}">
      <dsp:nvSpPr>
        <dsp:cNvPr id="0" name=""/>
        <dsp:cNvSpPr/>
      </dsp:nvSpPr>
      <dsp:spPr>
        <a:xfrm>
          <a:off x="0" y="2892009"/>
          <a:ext cx="3653517" cy="219211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es-ES" sz="3600" kern="1200"/>
        </a:p>
      </dsp:txBody>
      <dsp:txXfrm>
        <a:off x="0" y="2892009"/>
        <a:ext cx="3653517" cy="2192110"/>
      </dsp:txXfrm>
    </dsp:sp>
    <dsp:sp modelId="{90F715C2-DD5E-480B-81D5-AE58434E9E0D}">
      <dsp:nvSpPr>
        <dsp:cNvPr id="0" name=""/>
        <dsp:cNvSpPr/>
      </dsp:nvSpPr>
      <dsp:spPr>
        <a:xfrm>
          <a:off x="4018869" y="2892009"/>
          <a:ext cx="3653517" cy="219211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t>Tiendas de Barrio como unidades de auto empleo</a:t>
          </a:r>
        </a:p>
      </dsp:txBody>
      <dsp:txXfrm>
        <a:off x="4018869" y="2892009"/>
        <a:ext cx="3653517" cy="2192110"/>
      </dsp:txXfrm>
    </dsp:sp>
    <dsp:sp modelId="{F2FEDE5F-2422-4C78-B5F0-A3180522CF4B}">
      <dsp:nvSpPr>
        <dsp:cNvPr id="0" name=""/>
        <dsp:cNvSpPr/>
      </dsp:nvSpPr>
      <dsp:spPr>
        <a:xfrm>
          <a:off x="8037739" y="2892009"/>
          <a:ext cx="3653517" cy="219211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t>Aplicación de </a:t>
          </a:r>
          <a:r>
            <a:rPr lang="es-ES" sz="3600" kern="1200" dirty="0" err="1"/>
            <a:t>TIC’s</a:t>
          </a:r>
          <a:r>
            <a:rPr lang="es-ES" sz="3600" kern="1200" dirty="0"/>
            <a:t> en modelos de negocio</a:t>
          </a:r>
        </a:p>
      </dsp:txBody>
      <dsp:txXfrm>
        <a:off x="8037739" y="2892009"/>
        <a:ext cx="3653517" cy="2192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78EC8-1AF3-4B8D-9A52-A2A7A658ED3B}">
      <dsp:nvSpPr>
        <dsp:cNvPr id="0" name=""/>
        <dsp:cNvSpPr/>
      </dsp:nvSpPr>
      <dsp:spPr>
        <a:xfrm>
          <a:off x="3611" y="1684"/>
          <a:ext cx="2171301" cy="179316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1) </a:t>
          </a:r>
          <a:r>
            <a:rPr lang="es-BO" sz="2500" kern="1200" dirty="0"/>
            <a:t>Analizar el modelo de negocios.</a:t>
          </a:r>
        </a:p>
      </dsp:txBody>
      <dsp:txXfrm>
        <a:off x="56131" y="54204"/>
        <a:ext cx="2066261" cy="1688123"/>
      </dsp:txXfrm>
    </dsp:sp>
    <dsp:sp modelId="{4B3EB45C-A49E-4333-BFF1-4528B66B988F}">
      <dsp:nvSpPr>
        <dsp:cNvPr id="0" name=""/>
        <dsp:cNvSpPr/>
      </dsp:nvSpPr>
      <dsp:spPr>
        <a:xfrm>
          <a:off x="5730" y="1954783"/>
          <a:ext cx="2167062" cy="149191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2)</a:t>
          </a:r>
          <a:r>
            <a:rPr lang="es-BO" sz="1800" kern="1200" dirty="0"/>
            <a:t> Analizar las rutas de formalización.</a:t>
          </a:r>
        </a:p>
      </dsp:txBody>
      <dsp:txXfrm>
        <a:off x="49427" y="1998480"/>
        <a:ext cx="2079668" cy="1404521"/>
      </dsp:txXfrm>
    </dsp:sp>
    <dsp:sp modelId="{11EFE640-FF59-49A2-B4F2-FB6497D1ACF8}">
      <dsp:nvSpPr>
        <dsp:cNvPr id="0" name=""/>
        <dsp:cNvSpPr/>
      </dsp:nvSpPr>
      <dsp:spPr>
        <a:xfrm>
          <a:off x="2539691" y="1684"/>
          <a:ext cx="4524992" cy="102479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3) </a:t>
          </a:r>
          <a:r>
            <a:rPr lang="es-BO" sz="2500" kern="1200" dirty="0"/>
            <a:t>Diseñar plataforma para optimizar el modelo de negocio.</a:t>
          </a:r>
        </a:p>
      </dsp:txBody>
      <dsp:txXfrm>
        <a:off x="2569706" y="31699"/>
        <a:ext cx="4464962" cy="964763"/>
      </dsp:txXfrm>
    </dsp:sp>
    <dsp:sp modelId="{292035EE-F8FE-4DF0-9E71-A76546C4A9FE}">
      <dsp:nvSpPr>
        <dsp:cNvPr id="0" name=""/>
        <dsp:cNvSpPr/>
      </dsp:nvSpPr>
      <dsp:spPr>
        <a:xfrm>
          <a:off x="2539691" y="1186413"/>
          <a:ext cx="2171301" cy="102479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4) Mejorar el modelo de negocio</a:t>
          </a:r>
          <a:endParaRPr lang="es-BO" sz="1800" kern="1200" dirty="0"/>
        </a:p>
      </dsp:txBody>
      <dsp:txXfrm>
        <a:off x="2569706" y="1216428"/>
        <a:ext cx="2111271" cy="964763"/>
      </dsp:txXfrm>
    </dsp:sp>
    <dsp:sp modelId="{7226EB1B-E2FC-4CC7-B0A3-4658E348AC7F}">
      <dsp:nvSpPr>
        <dsp:cNvPr id="0" name=""/>
        <dsp:cNvSpPr/>
      </dsp:nvSpPr>
      <dsp:spPr>
        <a:xfrm>
          <a:off x="2539691" y="2371142"/>
          <a:ext cx="2171301" cy="102479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5) </a:t>
          </a:r>
          <a:r>
            <a:rPr lang="es-BO" sz="1700" kern="1200" dirty="0"/>
            <a:t>Mejorar el proceso de adquisición de productos.</a:t>
          </a:r>
        </a:p>
      </dsp:txBody>
      <dsp:txXfrm>
        <a:off x="2569706" y="2401157"/>
        <a:ext cx="2111271" cy="964763"/>
      </dsp:txXfrm>
    </dsp:sp>
    <dsp:sp modelId="{EE04B92A-78C0-435E-9990-E2BA357B1720}">
      <dsp:nvSpPr>
        <dsp:cNvPr id="0" name=""/>
        <dsp:cNvSpPr/>
      </dsp:nvSpPr>
      <dsp:spPr>
        <a:xfrm>
          <a:off x="4893382" y="1186413"/>
          <a:ext cx="2171301" cy="102479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6) </a:t>
          </a:r>
          <a:r>
            <a:rPr lang="es-BO" sz="1800" kern="1200" dirty="0"/>
            <a:t>Mejorar el control y la organización de los productos</a:t>
          </a:r>
        </a:p>
      </dsp:txBody>
      <dsp:txXfrm>
        <a:off x="4923397" y="1216428"/>
        <a:ext cx="2111271" cy="964763"/>
      </dsp:txXfrm>
    </dsp:sp>
    <dsp:sp modelId="{121235A4-B469-454B-B026-416D7D645422}">
      <dsp:nvSpPr>
        <dsp:cNvPr id="0" name=""/>
        <dsp:cNvSpPr/>
      </dsp:nvSpPr>
      <dsp:spPr>
        <a:xfrm>
          <a:off x="4893382" y="2371142"/>
          <a:ext cx="2171301" cy="102479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7) </a:t>
          </a:r>
          <a:r>
            <a:rPr lang="es-BO" sz="1700" kern="1200" dirty="0"/>
            <a:t>Contar con información oportuna sobre ganancias</a:t>
          </a:r>
        </a:p>
      </dsp:txBody>
      <dsp:txXfrm>
        <a:off x="4923397" y="2401157"/>
        <a:ext cx="2111271" cy="964763"/>
      </dsp:txXfrm>
    </dsp:sp>
    <dsp:sp modelId="{F7F9E137-E157-448B-9974-7C55C5C12297}">
      <dsp:nvSpPr>
        <dsp:cNvPr id="0" name=""/>
        <dsp:cNvSpPr/>
      </dsp:nvSpPr>
      <dsp:spPr>
        <a:xfrm>
          <a:off x="7429462" y="1684"/>
          <a:ext cx="2171301" cy="344626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BO" sz="2500" kern="1200" dirty="0"/>
            <a:t>8)Orientar a las tiendas de barrio para su formalización</a:t>
          </a:r>
        </a:p>
      </dsp:txBody>
      <dsp:txXfrm>
        <a:off x="7493057" y="65279"/>
        <a:ext cx="2044111" cy="33190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F455E-B3FD-42D9-BC16-35523FC0D783}">
      <dsp:nvSpPr>
        <dsp:cNvPr id="0" name=""/>
        <dsp:cNvSpPr/>
      </dsp:nvSpPr>
      <dsp:spPr>
        <a:xfrm rot="16200000">
          <a:off x="-1128690" y="2712146"/>
          <a:ext cx="4018758" cy="85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49760" bIns="0" numCol="1" spcCol="1270" anchor="t" anchorCtr="0">
          <a:noAutofit/>
        </a:bodyPr>
        <a:lstStyle/>
        <a:p>
          <a:pPr marL="0" lvl="0" indent="0" algn="r" defTabSz="2400300">
            <a:lnSpc>
              <a:spcPct val="90000"/>
            </a:lnSpc>
            <a:spcBef>
              <a:spcPct val="0"/>
            </a:spcBef>
            <a:spcAft>
              <a:spcPct val="35000"/>
            </a:spcAft>
            <a:buNone/>
          </a:pPr>
          <a:r>
            <a:rPr lang="es-ES" sz="5400" kern="1200" dirty="0">
              <a:solidFill>
                <a:schemeClr val="tx1">
                  <a:lumMod val="50000"/>
                  <a:lumOff val="50000"/>
                </a:schemeClr>
              </a:solidFill>
            </a:rPr>
            <a:t>justificación</a:t>
          </a:r>
        </a:p>
      </dsp:txBody>
      <dsp:txXfrm>
        <a:off x="-1128690" y="2712146"/>
        <a:ext cx="4018758" cy="850121"/>
      </dsp:txXfrm>
    </dsp:sp>
    <dsp:sp modelId="{6D3257A3-EE4B-4163-9B0D-F51234AB8812}">
      <dsp:nvSpPr>
        <dsp:cNvPr id="0" name=""/>
        <dsp:cNvSpPr/>
      </dsp:nvSpPr>
      <dsp:spPr>
        <a:xfrm>
          <a:off x="1305749" y="1127828"/>
          <a:ext cx="9981134" cy="401875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749760" rIns="234696" bIns="234696" numCol="1" spcCol="1270" anchor="t" anchorCtr="0">
          <a:noAutofit/>
        </a:bodyPr>
        <a:lstStyle/>
        <a:p>
          <a:pPr marL="228600" lvl="1" indent="-228600" algn="l" defTabSz="1155700">
            <a:lnSpc>
              <a:spcPct val="90000"/>
            </a:lnSpc>
            <a:spcBef>
              <a:spcPct val="0"/>
            </a:spcBef>
            <a:spcAft>
              <a:spcPct val="15000"/>
            </a:spcAft>
            <a:buNone/>
          </a:pPr>
          <a:r>
            <a:rPr lang="es-ES" sz="2600" kern="1200" dirty="0"/>
            <a:t>* </a:t>
          </a:r>
          <a:r>
            <a:rPr lang="es-ES" sz="2600" b="1" kern="1200" dirty="0"/>
            <a:t>Técnica: </a:t>
          </a:r>
          <a:r>
            <a:rPr lang="es-ES" sz="2600" b="0" kern="1200" dirty="0"/>
            <a:t>nuevo modelo de negocios para tiendas de barrio, reducción de la informalidad.</a:t>
          </a:r>
        </a:p>
        <a:p>
          <a:pPr marL="228600" lvl="1" indent="-228600" algn="l" defTabSz="1155700">
            <a:lnSpc>
              <a:spcPct val="90000"/>
            </a:lnSpc>
            <a:spcBef>
              <a:spcPct val="0"/>
            </a:spcBef>
            <a:spcAft>
              <a:spcPct val="15000"/>
            </a:spcAft>
            <a:buNone/>
          </a:pPr>
          <a:endParaRPr lang="es-ES" sz="2600" b="0" kern="1200" dirty="0"/>
        </a:p>
        <a:p>
          <a:pPr marL="228600" lvl="1" indent="-228600" algn="l" defTabSz="1155700">
            <a:lnSpc>
              <a:spcPct val="90000"/>
            </a:lnSpc>
            <a:spcBef>
              <a:spcPct val="0"/>
            </a:spcBef>
            <a:spcAft>
              <a:spcPct val="15000"/>
            </a:spcAft>
            <a:buNone/>
          </a:pPr>
          <a:r>
            <a:rPr lang="es-ES" sz="2600" kern="1200" dirty="0"/>
            <a:t>* E</a:t>
          </a:r>
          <a:r>
            <a:rPr lang="es-ES" sz="2600" b="1" kern="1200" dirty="0"/>
            <a:t>conómica: </a:t>
          </a:r>
          <a:r>
            <a:rPr lang="es-BO" sz="2600" kern="1200" dirty="0"/>
            <a:t>incrementará la parte económica, control, rutas de formalización y creación de escenarios.</a:t>
          </a:r>
          <a:endParaRPr lang="es-ES" sz="2600" b="1" kern="1200" dirty="0"/>
        </a:p>
        <a:p>
          <a:pPr marL="228600" lvl="1" indent="-228600" algn="l" defTabSz="1155700">
            <a:lnSpc>
              <a:spcPct val="90000"/>
            </a:lnSpc>
            <a:spcBef>
              <a:spcPct val="0"/>
            </a:spcBef>
            <a:spcAft>
              <a:spcPct val="15000"/>
            </a:spcAft>
            <a:buNone/>
          </a:pPr>
          <a:endParaRPr lang="es-ES" sz="2600" b="1" kern="1200" dirty="0"/>
        </a:p>
        <a:p>
          <a:pPr marL="228600" lvl="1" indent="-228600" algn="l" defTabSz="1155700">
            <a:lnSpc>
              <a:spcPct val="90000"/>
            </a:lnSpc>
            <a:spcBef>
              <a:spcPct val="0"/>
            </a:spcBef>
            <a:spcAft>
              <a:spcPct val="15000"/>
            </a:spcAft>
            <a:buNone/>
          </a:pPr>
          <a:r>
            <a:rPr lang="es-ES" sz="2600" kern="1200" dirty="0"/>
            <a:t>* S</a:t>
          </a:r>
          <a:r>
            <a:rPr lang="es-ES" sz="2600" b="1" kern="1200" dirty="0"/>
            <a:t>ocial: </a:t>
          </a:r>
          <a:r>
            <a:rPr lang="es-BO" sz="2600" kern="1200" dirty="0"/>
            <a:t>beneficia a toda aquella tienda de barrio que quiera mejorar su situación económica.</a:t>
          </a:r>
          <a:endParaRPr lang="es-ES" sz="2600" b="1" kern="1200" dirty="0"/>
        </a:p>
      </dsp:txBody>
      <dsp:txXfrm>
        <a:off x="1305749" y="1127828"/>
        <a:ext cx="9981134" cy="4018758"/>
      </dsp:txXfrm>
    </dsp:sp>
    <dsp:sp modelId="{816D91AF-10CC-47F5-93C9-26BB56019D1D}">
      <dsp:nvSpPr>
        <dsp:cNvPr id="0" name=""/>
        <dsp:cNvSpPr/>
      </dsp:nvSpPr>
      <dsp:spPr>
        <a:xfrm>
          <a:off x="345893" y="0"/>
          <a:ext cx="1700243" cy="170024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5000" r="-7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4AB67-6913-4BEA-B034-ACB75A5E6BC8}">
      <dsp:nvSpPr>
        <dsp:cNvPr id="0" name=""/>
        <dsp:cNvSpPr/>
      </dsp:nvSpPr>
      <dsp:spPr>
        <a:xfrm>
          <a:off x="-3899257" y="-598737"/>
          <a:ext cx="4647113" cy="4647113"/>
        </a:xfrm>
        <a:prstGeom prst="blockArc">
          <a:avLst>
            <a:gd name="adj1" fmla="val 18900000"/>
            <a:gd name="adj2" fmla="val 2700000"/>
            <a:gd name="adj3" fmla="val 465"/>
          </a:avLst>
        </a:pr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C59DC-C37D-4BF2-8968-BD52B598700C}">
      <dsp:nvSpPr>
        <dsp:cNvPr id="0" name=""/>
        <dsp:cNvSpPr/>
      </dsp:nvSpPr>
      <dsp:spPr>
        <a:xfrm>
          <a:off x="391930" y="265208"/>
          <a:ext cx="9166960" cy="530692"/>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1237"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METODOLOGÍA AGIL - SCRUM</a:t>
          </a:r>
          <a:endParaRPr lang="es-BO" sz="2800" kern="1200" dirty="0"/>
        </a:p>
      </dsp:txBody>
      <dsp:txXfrm>
        <a:off x="391930" y="265208"/>
        <a:ext cx="9166960" cy="530692"/>
      </dsp:txXfrm>
    </dsp:sp>
    <dsp:sp modelId="{AACB4C25-F1F5-4ECA-99AB-C6218471F6D7}">
      <dsp:nvSpPr>
        <dsp:cNvPr id="0" name=""/>
        <dsp:cNvSpPr/>
      </dsp:nvSpPr>
      <dsp:spPr>
        <a:xfrm>
          <a:off x="60248" y="198871"/>
          <a:ext cx="663365" cy="663365"/>
        </a:xfrm>
        <a:prstGeom prst="ellipse">
          <a:avLst/>
        </a:prstGeom>
        <a:solidFill>
          <a:schemeClr val="lt1">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C92D13-B290-4B23-B52E-7EDB69430184}">
      <dsp:nvSpPr>
        <dsp:cNvPr id="0" name=""/>
        <dsp:cNvSpPr/>
      </dsp:nvSpPr>
      <dsp:spPr>
        <a:xfrm>
          <a:off x="696188" y="1061384"/>
          <a:ext cx="8862702" cy="530692"/>
        </a:xfrm>
        <a:prstGeom prst="rect">
          <a:avLst/>
        </a:prstGeom>
        <a:solidFill>
          <a:schemeClr val="accent5">
            <a:hueOff val="-561544"/>
            <a:satOff val="-2648"/>
            <a:lumOff val="6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1237"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MODELO UML PARA SUSTENTAR EL DISEÑO </a:t>
          </a:r>
        </a:p>
      </dsp:txBody>
      <dsp:txXfrm>
        <a:off x="696188" y="1061384"/>
        <a:ext cx="8862702" cy="530692"/>
      </dsp:txXfrm>
    </dsp:sp>
    <dsp:sp modelId="{C1A56050-C451-49DA-ACA6-B72D1C9A2EE5}">
      <dsp:nvSpPr>
        <dsp:cNvPr id="0" name=""/>
        <dsp:cNvSpPr/>
      </dsp:nvSpPr>
      <dsp:spPr>
        <a:xfrm>
          <a:off x="364506" y="995048"/>
          <a:ext cx="663365" cy="663365"/>
        </a:xfrm>
        <a:prstGeom prst="ellipse">
          <a:avLst/>
        </a:prstGeom>
        <a:solidFill>
          <a:schemeClr val="lt1">
            <a:hueOff val="0"/>
            <a:satOff val="0"/>
            <a:lumOff val="0"/>
            <a:alphaOff val="0"/>
          </a:schemeClr>
        </a:solidFill>
        <a:ln w="15875" cap="flat" cmpd="sng" algn="ctr">
          <a:solidFill>
            <a:schemeClr val="accent5">
              <a:hueOff val="-561544"/>
              <a:satOff val="-2648"/>
              <a:lumOff val="653"/>
              <a:alphaOff val="0"/>
            </a:schemeClr>
          </a:solidFill>
          <a:prstDash val="solid"/>
        </a:ln>
        <a:effectLst/>
      </dsp:spPr>
      <dsp:style>
        <a:lnRef idx="2">
          <a:scrgbClr r="0" g="0" b="0"/>
        </a:lnRef>
        <a:fillRef idx="1">
          <a:scrgbClr r="0" g="0" b="0"/>
        </a:fillRef>
        <a:effectRef idx="0">
          <a:scrgbClr r="0" g="0" b="0"/>
        </a:effectRef>
        <a:fontRef idx="minor"/>
      </dsp:style>
    </dsp:sp>
    <dsp:sp modelId="{8FC75AC3-CD3B-4BDF-B3A9-42A597600E68}">
      <dsp:nvSpPr>
        <dsp:cNvPr id="0" name=""/>
        <dsp:cNvSpPr/>
      </dsp:nvSpPr>
      <dsp:spPr>
        <a:xfrm>
          <a:off x="696188" y="1857561"/>
          <a:ext cx="8862702" cy="530692"/>
        </a:xfrm>
        <a:prstGeom prst="rect">
          <a:avLst/>
        </a:prstGeom>
        <a:solidFill>
          <a:schemeClr val="accent5">
            <a:hueOff val="-1123087"/>
            <a:satOff val="-5296"/>
            <a:lumOff val="130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1237"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ESTIMACIÓN DE COSTOS COCOMO 2</a:t>
          </a:r>
        </a:p>
      </dsp:txBody>
      <dsp:txXfrm>
        <a:off x="696188" y="1857561"/>
        <a:ext cx="8862702" cy="530692"/>
      </dsp:txXfrm>
    </dsp:sp>
    <dsp:sp modelId="{3643659B-0B75-4B4E-9698-57F83C6E5779}">
      <dsp:nvSpPr>
        <dsp:cNvPr id="0" name=""/>
        <dsp:cNvSpPr/>
      </dsp:nvSpPr>
      <dsp:spPr>
        <a:xfrm>
          <a:off x="364506" y="1791224"/>
          <a:ext cx="663365" cy="663365"/>
        </a:xfrm>
        <a:prstGeom prst="ellipse">
          <a:avLst/>
        </a:prstGeom>
        <a:solidFill>
          <a:schemeClr val="lt1">
            <a:hueOff val="0"/>
            <a:satOff val="0"/>
            <a:lumOff val="0"/>
            <a:alphaOff val="0"/>
          </a:schemeClr>
        </a:solidFill>
        <a:ln w="15875" cap="flat" cmpd="sng" algn="ctr">
          <a:solidFill>
            <a:schemeClr val="accent5">
              <a:hueOff val="-1123087"/>
              <a:satOff val="-5296"/>
              <a:lumOff val="1307"/>
              <a:alphaOff val="0"/>
            </a:schemeClr>
          </a:solidFill>
          <a:prstDash val="solid"/>
        </a:ln>
        <a:effectLst/>
      </dsp:spPr>
      <dsp:style>
        <a:lnRef idx="2">
          <a:scrgbClr r="0" g="0" b="0"/>
        </a:lnRef>
        <a:fillRef idx="1">
          <a:scrgbClr r="0" g="0" b="0"/>
        </a:fillRef>
        <a:effectRef idx="0">
          <a:scrgbClr r="0" g="0" b="0"/>
        </a:effectRef>
        <a:fontRef idx="minor"/>
      </dsp:style>
    </dsp:sp>
    <dsp:sp modelId="{97F42133-E096-44F0-9CA2-60506093A6EC}">
      <dsp:nvSpPr>
        <dsp:cNvPr id="0" name=""/>
        <dsp:cNvSpPr/>
      </dsp:nvSpPr>
      <dsp:spPr>
        <a:xfrm>
          <a:off x="391930" y="2653737"/>
          <a:ext cx="9166960" cy="530692"/>
        </a:xfrm>
        <a:prstGeom prst="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1237" tIns="71120" rIns="71120" bIns="71120" numCol="1" spcCol="1270" anchor="ctr" anchorCtr="0">
          <a:noAutofit/>
        </a:bodyPr>
        <a:lstStyle/>
        <a:p>
          <a:pPr marL="0" lvl="0" indent="0" algn="l" defTabSz="1244600">
            <a:lnSpc>
              <a:spcPct val="90000"/>
            </a:lnSpc>
            <a:spcBef>
              <a:spcPct val="0"/>
            </a:spcBef>
            <a:spcAft>
              <a:spcPct val="35000"/>
            </a:spcAft>
            <a:buNone/>
          </a:pPr>
          <a:r>
            <a:rPr lang="es-BO" sz="2800" kern="1200" dirty="0"/>
            <a:t>MODELO DE CALIDAD ISO 25010</a:t>
          </a:r>
        </a:p>
      </dsp:txBody>
      <dsp:txXfrm>
        <a:off x="391930" y="2653737"/>
        <a:ext cx="9166960" cy="530692"/>
      </dsp:txXfrm>
    </dsp:sp>
    <dsp:sp modelId="{4DE23B69-24FB-4196-B6CE-0CAA740C7CCE}">
      <dsp:nvSpPr>
        <dsp:cNvPr id="0" name=""/>
        <dsp:cNvSpPr/>
      </dsp:nvSpPr>
      <dsp:spPr>
        <a:xfrm>
          <a:off x="60248" y="2587400"/>
          <a:ext cx="663365" cy="663365"/>
        </a:xfrm>
        <a:prstGeom prst="ellipse">
          <a:avLst/>
        </a:prstGeom>
        <a:solidFill>
          <a:schemeClr val="lt1">
            <a:hueOff val="0"/>
            <a:satOff val="0"/>
            <a:lumOff val="0"/>
            <a:alphaOff val="0"/>
          </a:schemeClr>
        </a:solidFill>
        <a:ln w="15875" cap="flat" cmpd="sng" algn="ctr">
          <a:solidFill>
            <a:schemeClr val="accent5">
              <a:hueOff val="-1684631"/>
              <a:satOff val="-7944"/>
              <a:lumOff val="196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4AB67-6913-4BEA-B034-ACB75A5E6BC8}">
      <dsp:nvSpPr>
        <dsp:cNvPr id="0" name=""/>
        <dsp:cNvSpPr/>
      </dsp:nvSpPr>
      <dsp:spPr>
        <a:xfrm>
          <a:off x="-4564191" y="-699825"/>
          <a:ext cx="5437006" cy="5437006"/>
        </a:xfrm>
        <a:prstGeom prst="blockArc">
          <a:avLst>
            <a:gd name="adj1" fmla="val 18900000"/>
            <a:gd name="adj2" fmla="val 2700000"/>
            <a:gd name="adj3" fmla="val 397"/>
          </a:avLst>
        </a:pr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C59DC-C37D-4BF2-8968-BD52B598700C}">
      <dsp:nvSpPr>
        <dsp:cNvPr id="0" name=""/>
        <dsp:cNvSpPr/>
      </dsp:nvSpPr>
      <dsp:spPr>
        <a:xfrm>
          <a:off x="382076" y="252254"/>
          <a:ext cx="9167533" cy="504830"/>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710" tIns="68580" rIns="68580" bIns="68580" numCol="1" spcCol="1270" anchor="ctr" anchorCtr="0">
          <a:noAutofit/>
        </a:bodyPr>
        <a:lstStyle/>
        <a:p>
          <a:pPr marL="0" lvl="0" indent="0" algn="l" defTabSz="1200150">
            <a:lnSpc>
              <a:spcPct val="90000"/>
            </a:lnSpc>
            <a:spcBef>
              <a:spcPct val="0"/>
            </a:spcBef>
            <a:spcAft>
              <a:spcPct val="35000"/>
            </a:spcAft>
            <a:buNone/>
          </a:pPr>
          <a:r>
            <a:rPr lang="es-BO" sz="2700" kern="1200" dirty="0"/>
            <a:t>ECONOMÍA DIGITAL</a:t>
          </a:r>
        </a:p>
      </dsp:txBody>
      <dsp:txXfrm>
        <a:off x="382076" y="252254"/>
        <a:ext cx="9167533" cy="504830"/>
      </dsp:txXfrm>
    </dsp:sp>
    <dsp:sp modelId="{AACB4C25-F1F5-4ECA-99AB-C6218471F6D7}">
      <dsp:nvSpPr>
        <dsp:cNvPr id="0" name=""/>
        <dsp:cNvSpPr/>
      </dsp:nvSpPr>
      <dsp:spPr>
        <a:xfrm>
          <a:off x="66556" y="189150"/>
          <a:ext cx="631038" cy="631038"/>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C92D13-B290-4B23-B52E-7EDB69430184}">
      <dsp:nvSpPr>
        <dsp:cNvPr id="0" name=""/>
        <dsp:cNvSpPr/>
      </dsp:nvSpPr>
      <dsp:spPr>
        <a:xfrm>
          <a:off x="743823" y="1009258"/>
          <a:ext cx="8805785" cy="504830"/>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710" tIns="68580" rIns="68580" bIns="68580" numCol="1" spcCol="1270" anchor="ctr" anchorCtr="0">
          <a:noAutofit/>
        </a:bodyPr>
        <a:lstStyle/>
        <a:p>
          <a:pPr marL="0" lvl="0" indent="0" algn="l" defTabSz="1200150">
            <a:lnSpc>
              <a:spcPct val="90000"/>
            </a:lnSpc>
            <a:spcBef>
              <a:spcPct val="0"/>
            </a:spcBef>
            <a:spcAft>
              <a:spcPct val="35000"/>
            </a:spcAft>
            <a:buNone/>
          </a:pPr>
          <a:r>
            <a:rPr lang="es-BO" sz="2700" b="0" kern="1200" dirty="0"/>
            <a:t>SECTOR FORMAL E INFORMAL</a:t>
          </a:r>
          <a:endParaRPr lang="es-ES" sz="2700" b="0" kern="1200" dirty="0"/>
        </a:p>
      </dsp:txBody>
      <dsp:txXfrm>
        <a:off x="743823" y="1009258"/>
        <a:ext cx="8805785" cy="504830"/>
      </dsp:txXfrm>
    </dsp:sp>
    <dsp:sp modelId="{C1A56050-C451-49DA-ACA6-B72D1C9A2EE5}">
      <dsp:nvSpPr>
        <dsp:cNvPr id="0" name=""/>
        <dsp:cNvSpPr/>
      </dsp:nvSpPr>
      <dsp:spPr>
        <a:xfrm>
          <a:off x="428303" y="946154"/>
          <a:ext cx="631038" cy="631038"/>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C75AC3-CD3B-4BDF-B3A9-42A597600E68}">
      <dsp:nvSpPr>
        <dsp:cNvPr id="0" name=""/>
        <dsp:cNvSpPr/>
      </dsp:nvSpPr>
      <dsp:spPr>
        <a:xfrm>
          <a:off x="854850" y="1766262"/>
          <a:ext cx="8694758" cy="504830"/>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710" tIns="68580" rIns="68580" bIns="68580" numCol="1" spcCol="1270" anchor="ctr" anchorCtr="0">
          <a:noAutofit/>
        </a:bodyPr>
        <a:lstStyle/>
        <a:p>
          <a:pPr marL="0" lvl="0" indent="0" algn="l" defTabSz="1200150">
            <a:lnSpc>
              <a:spcPct val="90000"/>
            </a:lnSpc>
            <a:spcBef>
              <a:spcPct val="0"/>
            </a:spcBef>
            <a:spcAft>
              <a:spcPct val="35000"/>
            </a:spcAft>
            <a:buNone/>
          </a:pPr>
          <a:r>
            <a:rPr lang="es-ES" sz="2700" kern="1200" dirty="0"/>
            <a:t>TIENDAS DE BARRIO EN BOLIVIA</a:t>
          </a:r>
        </a:p>
      </dsp:txBody>
      <dsp:txXfrm>
        <a:off x="854850" y="1766262"/>
        <a:ext cx="8694758" cy="504830"/>
      </dsp:txXfrm>
    </dsp:sp>
    <dsp:sp modelId="{3643659B-0B75-4B4E-9698-57F83C6E5779}">
      <dsp:nvSpPr>
        <dsp:cNvPr id="0" name=""/>
        <dsp:cNvSpPr/>
      </dsp:nvSpPr>
      <dsp:spPr>
        <a:xfrm>
          <a:off x="539331" y="1703158"/>
          <a:ext cx="631038" cy="631038"/>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F42133-E096-44F0-9CA2-60506093A6EC}">
      <dsp:nvSpPr>
        <dsp:cNvPr id="0" name=""/>
        <dsp:cNvSpPr/>
      </dsp:nvSpPr>
      <dsp:spPr>
        <a:xfrm>
          <a:off x="743823" y="2523266"/>
          <a:ext cx="8805785" cy="504830"/>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710" tIns="68580" rIns="68580" bIns="68580" numCol="1" spcCol="1270" anchor="ctr" anchorCtr="0">
          <a:noAutofit/>
        </a:bodyPr>
        <a:lstStyle/>
        <a:p>
          <a:pPr marL="0" lvl="0" indent="0" algn="l" defTabSz="1200150">
            <a:lnSpc>
              <a:spcPct val="90000"/>
            </a:lnSpc>
            <a:spcBef>
              <a:spcPct val="0"/>
            </a:spcBef>
            <a:spcAft>
              <a:spcPct val="35000"/>
            </a:spcAft>
            <a:buNone/>
          </a:pPr>
          <a:r>
            <a:rPr lang="es-BO" sz="2700" kern="1200" dirty="0"/>
            <a:t>RENTABILIDAD DEL NEGOCIO</a:t>
          </a:r>
        </a:p>
      </dsp:txBody>
      <dsp:txXfrm>
        <a:off x="743823" y="2523266"/>
        <a:ext cx="8805785" cy="504830"/>
      </dsp:txXfrm>
    </dsp:sp>
    <dsp:sp modelId="{4DE23B69-24FB-4196-B6CE-0CAA740C7CCE}">
      <dsp:nvSpPr>
        <dsp:cNvPr id="0" name=""/>
        <dsp:cNvSpPr/>
      </dsp:nvSpPr>
      <dsp:spPr>
        <a:xfrm>
          <a:off x="428303" y="2460162"/>
          <a:ext cx="631038" cy="631038"/>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39AEB9-ACF5-46C4-B0EC-74E6B19A9BF1}">
      <dsp:nvSpPr>
        <dsp:cNvPr id="0" name=""/>
        <dsp:cNvSpPr/>
      </dsp:nvSpPr>
      <dsp:spPr>
        <a:xfrm>
          <a:off x="382076" y="3280271"/>
          <a:ext cx="9167533" cy="504830"/>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710" tIns="68580" rIns="68580" bIns="68580" numCol="1" spcCol="1270" anchor="ctr" anchorCtr="0">
          <a:noAutofit/>
        </a:bodyPr>
        <a:lstStyle/>
        <a:p>
          <a:pPr marL="0" lvl="0" indent="0" algn="l" defTabSz="1200150">
            <a:lnSpc>
              <a:spcPct val="90000"/>
            </a:lnSpc>
            <a:spcBef>
              <a:spcPct val="0"/>
            </a:spcBef>
            <a:spcAft>
              <a:spcPct val="35000"/>
            </a:spcAft>
            <a:buNone/>
          </a:pPr>
          <a:r>
            <a:rPr lang="es-ES" sz="2700" kern="1200" dirty="0"/>
            <a:t>ESCENARIOS DE FORMALIZACIÓN</a:t>
          </a:r>
          <a:endParaRPr lang="es-BO" sz="2700" kern="1200" dirty="0"/>
        </a:p>
      </dsp:txBody>
      <dsp:txXfrm>
        <a:off x="382076" y="3280271"/>
        <a:ext cx="9167533" cy="504830"/>
      </dsp:txXfrm>
    </dsp:sp>
    <dsp:sp modelId="{E7C7B80A-5FF0-4C47-8DA2-3C8BFFF8BDBD}">
      <dsp:nvSpPr>
        <dsp:cNvPr id="0" name=""/>
        <dsp:cNvSpPr/>
      </dsp:nvSpPr>
      <dsp:spPr>
        <a:xfrm>
          <a:off x="66556" y="3217167"/>
          <a:ext cx="631038" cy="631038"/>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4AB67-6913-4BEA-B034-ACB75A5E6BC8}">
      <dsp:nvSpPr>
        <dsp:cNvPr id="0" name=""/>
        <dsp:cNvSpPr/>
      </dsp:nvSpPr>
      <dsp:spPr>
        <a:xfrm>
          <a:off x="-4747894" y="-727753"/>
          <a:ext cx="5655233" cy="5655233"/>
        </a:xfrm>
        <a:prstGeom prst="blockArc">
          <a:avLst>
            <a:gd name="adj1" fmla="val 18900000"/>
            <a:gd name="adj2" fmla="val 2700000"/>
            <a:gd name="adj3" fmla="val 382"/>
          </a:avLst>
        </a:prstGeom>
        <a:noFill/>
        <a:ln w="15875"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C59DC-C37D-4BF2-8968-BD52B598700C}">
      <dsp:nvSpPr>
        <dsp:cNvPr id="0" name=""/>
        <dsp:cNvSpPr/>
      </dsp:nvSpPr>
      <dsp:spPr>
        <a:xfrm>
          <a:off x="338704" y="221157"/>
          <a:ext cx="9208340" cy="442147"/>
        </a:xfrm>
        <a:prstGeom prst="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0954" tIns="60960" rIns="60960" bIns="60960" numCol="1" spcCol="1270" anchor="ctr" anchorCtr="0">
          <a:noAutofit/>
        </a:bodyPr>
        <a:lstStyle/>
        <a:p>
          <a:pPr marL="0" lvl="0" indent="0" algn="l" defTabSz="1066800">
            <a:lnSpc>
              <a:spcPct val="90000"/>
            </a:lnSpc>
            <a:spcBef>
              <a:spcPct val="0"/>
            </a:spcBef>
            <a:spcAft>
              <a:spcPct val="35000"/>
            </a:spcAft>
            <a:buNone/>
          </a:pPr>
          <a:r>
            <a:rPr lang="es-ES" sz="2400" kern="1200" dirty="0"/>
            <a:t>PROGRAMACIÓN WEB – PHP</a:t>
          </a:r>
          <a:endParaRPr lang="es-BO" sz="2400" kern="1200" dirty="0"/>
        </a:p>
      </dsp:txBody>
      <dsp:txXfrm>
        <a:off x="338704" y="221157"/>
        <a:ext cx="9208340" cy="442147"/>
      </dsp:txXfrm>
    </dsp:sp>
    <dsp:sp modelId="{AACB4C25-F1F5-4ECA-99AB-C6218471F6D7}">
      <dsp:nvSpPr>
        <dsp:cNvPr id="0" name=""/>
        <dsp:cNvSpPr/>
      </dsp:nvSpPr>
      <dsp:spPr>
        <a:xfrm>
          <a:off x="62361" y="165889"/>
          <a:ext cx="552684" cy="552684"/>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C92D13-B290-4B23-B52E-7EDB69430184}">
      <dsp:nvSpPr>
        <dsp:cNvPr id="0" name=""/>
        <dsp:cNvSpPr/>
      </dsp:nvSpPr>
      <dsp:spPr>
        <a:xfrm>
          <a:off x="702400" y="884294"/>
          <a:ext cx="8844644" cy="442147"/>
        </a:xfrm>
        <a:prstGeom prst="rect">
          <a:avLst/>
        </a:prstGeom>
        <a:solidFill>
          <a:schemeClr val="accent6">
            <a:alpha val="90000"/>
            <a:hueOff val="0"/>
            <a:satOff val="0"/>
            <a:lumOff val="0"/>
            <a:alphaOff val="-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0954" tIns="60960" rIns="60960" bIns="60960" numCol="1" spcCol="1270" anchor="ctr" anchorCtr="0">
          <a:noAutofit/>
        </a:bodyPr>
        <a:lstStyle/>
        <a:p>
          <a:pPr marL="0" lvl="0" indent="0" algn="l" defTabSz="1066800">
            <a:lnSpc>
              <a:spcPct val="90000"/>
            </a:lnSpc>
            <a:spcBef>
              <a:spcPct val="0"/>
            </a:spcBef>
            <a:spcAft>
              <a:spcPct val="35000"/>
            </a:spcAft>
            <a:buNone/>
          </a:pPr>
          <a:r>
            <a:rPr lang="es-BO" sz="2400" b="0" kern="1200" dirty="0"/>
            <a:t>JAVA SCRIPT PARA MEJORAS DEL FRONT-END</a:t>
          </a:r>
          <a:endParaRPr lang="es-ES" sz="2400" b="0" kern="1200" dirty="0"/>
        </a:p>
      </dsp:txBody>
      <dsp:txXfrm>
        <a:off x="702400" y="884294"/>
        <a:ext cx="8844644" cy="442147"/>
      </dsp:txXfrm>
    </dsp:sp>
    <dsp:sp modelId="{C1A56050-C451-49DA-ACA6-B72D1C9A2EE5}">
      <dsp:nvSpPr>
        <dsp:cNvPr id="0" name=""/>
        <dsp:cNvSpPr/>
      </dsp:nvSpPr>
      <dsp:spPr>
        <a:xfrm>
          <a:off x="426058" y="829026"/>
          <a:ext cx="552684" cy="552684"/>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8000"/>
            </a:schemeClr>
          </a:solidFill>
          <a:prstDash val="solid"/>
        </a:ln>
        <a:effectLst/>
      </dsp:spPr>
      <dsp:style>
        <a:lnRef idx="2">
          <a:scrgbClr r="0" g="0" b="0"/>
        </a:lnRef>
        <a:fillRef idx="1">
          <a:scrgbClr r="0" g="0" b="0"/>
        </a:fillRef>
        <a:effectRef idx="0">
          <a:scrgbClr r="0" g="0" b="0"/>
        </a:effectRef>
        <a:fontRef idx="minor"/>
      </dsp:style>
    </dsp:sp>
    <dsp:sp modelId="{69E1620F-6673-4C38-A5B5-C8F8F9C56B88}">
      <dsp:nvSpPr>
        <dsp:cNvPr id="0" name=""/>
        <dsp:cNvSpPr/>
      </dsp:nvSpPr>
      <dsp:spPr>
        <a:xfrm>
          <a:off x="868709" y="1547431"/>
          <a:ext cx="8678335" cy="442147"/>
        </a:xfrm>
        <a:prstGeom prst="rect">
          <a:avLst/>
        </a:prstGeom>
        <a:solidFill>
          <a:schemeClr val="accent6">
            <a:alpha val="90000"/>
            <a:hueOff val="0"/>
            <a:satOff val="0"/>
            <a:lumOff val="0"/>
            <a:alphaOff val="-1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0954" tIns="60960" rIns="60960" bIns="60960" numCol="1" spcCol="1270" anchor="ctr" anchorCtr="0">
          <a:noAutofit/>
        </a:bodyPr>
        <a:lstStyle/>
        <a:p>
          <a:pPr marL="0" lvl="0" indent="0" algn="l" defTabSz="1066800">
            <a:lnSpc>
              <a:spcPct val="90000"/>
            </a:lnSpc>
            <a:spcBef>
              <a:spcPct val="0"/>
            </a:spcBef>
            <a:spcAft>
              <a:spcPct val="35000"/>
            </a:spcAft>
            <a:buNone/>
          </a:pPr>
          <a:r>
            <a:rPr lang="es-ES" sz="2400" b="0" kern="1200" dirty="0"/>
            <a:t>CSS, PARA EL DISEÑO DEL FRONTEND</a:t>
          </a:r>
        </a:p>
      </dsp:txBody>
      <dsp:txXfrm>
        <a:off x="868709" y="1547431"/>
        <a:ext cx="8678335" cy="442147"/>
      </dsp:txXfrm>
    </dsp:sp>
    <dsp:sp modelId="{D49EB2BA-8E4B-4D28-9C6F-15A51AE1BA3E}">
      <dsp:nvSpPr>
        <dsp:cNvPr id="0" name=""/>
        <dsp:cNvSpPr/>
      </dsp:nvSpPr>
      <dsp:spPr>
        <a:xfrm>
          <a:off x="592367" y="1492163"/>
          <a:ext cx="552684" cy="552684"/>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16000"/>
            </a:schemeClr>
          </a:solidFill>
          <a:prstDash val="solid"/>
        </a:ln>
        <a:effectLst/>
      </dsp:spPr>
      <dsp:style>
        <a:lnRef idx="2">
          <a:scrgbClr r="0" g="0" b="0"/>
        </a:lnRef>
        <a:fillRef idx="1">
          <a:scrgbClr r="0" g="0" b="0"/>
        </a:fillRef>
        <a:effectRef idx="0">
          <a:scrgbClr r="0" g="0" b="0"/>
        </a:effectRef>
        <a:fontRef idx="minor"/>
      </dsp:style>
    </dsp:sp>
    <dsp:sp modelId="{C84427E9-1892-40AF-ABF2-09C1E8AB9685}">
      <dsp:nvSpPr>
        <dsp:cNvPr id="0" name=""/>
        <dsp:cNvSpPr/>
      </dsp:nvSpPr>
      <dsp:spPr>
        <a:xfrm>
          <a:off x="868709" y="2210148"/>
          <a:ext cx="8678335" cy="442147"/>
        </a:xfrm>
        <a:prstGeom prst="rect">
          <a:avLst/>
        </a:prstGeom>
        <a:solidFill>
          <a:schemeClr val="accent6">
            <a:alpha val="90000"/>
            <a:hueOff val="0"/>
            <a:satOff val="0"/>
            <a:lumOff val="0"/>
            <a:alphaOff val="-24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0954" tIns="60960" rIns="60960" bIns="60960" numCol="1" spcCol="1270" anchor="ctr" anchorCtr="0">
          <a:noAutofit/>
        </a:bodyPr>
        <a:lstStyle/>
        <a:p>
          <a:pPr marL="0" lvl="0" indent="0" algn="l" defTabSz="1066800">
            <a:lnSpc>
              <a:spcPct val="90000"/>
            </a:lnSpc>
            <a:spcBef>
              <a:spcPct val="0"/>
            </a:spcBef>
            <a:spcAft>
              <a:spcPct val="35000"/>
            </a:spcAft>
            <a:buNone/>
          </a:pPr>
          <a:r>
            <a:rPr lang="es-ES" sz="2400" b="0" kern="1200" dirty="0"/>
            <a:t>JAVA Y KOTLIN, PARA FRONT-END MOVIL</a:t>
          </a:r>
        </a:p>
      </dsp:txBody>
      <dsp:txXfrm>
        <a:off x="868709" y="2210148"/>
        <a:ext cx="8678335" cy="442147"/>
      </dsp:txXfrm>
    </dsp:sp>
    <dsp:sp modelId="{6F55C6DB-D8AA-4C6C-8824-0B200823F127}">
      <dsp:nvSpPr>
        <dsp:cNvPr id="0" name=""/>
        <dsp:cNvSpPr/>
      </dsp:nvSpPr>
      <dsp:spPr>
        <a:xfrm>
          <a:off x="592367" y="2154879"/>
          <a:ext cx="552684" cy="552684"/>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24000"/>
            </a:schemeClr>
          </a:solidFill>
          <a:prstDash val="solid"/>
        </a:ln>
        <a:effectLst/>
      </dsp:spPr>
      <dsp:style>
        <a:lnRef idx="2">
          <a:scrgbClr r="0" g="0" b="0"/>
        </a:lnRef>
        <a:fillRef idx="1">
          <a:scrgbClr r="0" g="0" b="0"/>
        </a:fillRef>
        <a:effectRef idx="0">
          <a:scrgbClr r="0" g="0" b="0"/>
        </a:effectRef>
        <a:fontRef idx="minor"/>
      </dsp:style>
    </dsp:sp>
    <dsp:sp modelId="{8469EFC5-3A1A-47FA-A6C2-681455A5FDBA}">
      <dsp:nvSpPr>
        <dsp:cNvPr id="0" name=""/>
        <dsp:cNvSpPr/>
      </dsp:nvSpPr>
      <dsp:spPr>
        <a:xfrm>
          <a:off x="702400" y="2873285"/>
          <a:ext cx="8844644" cy="442147"/>
        </a:xfrm>
        <a:prstGeom prst="rect">
          <a:avLst/>
        </a:prstGeom>
        <a:solidFill>
          <a:schemeClr val="accent6">
            <a:alpha val="90000"/>
            <a:hueOff val="0"/>
            <a:satOff val="0"/>
            <a:lumOff val="0"/>
            <a:alphaOff val="-32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0954" tIns="60960" rIns="60960" bIns="60960" numCol="1" spcCol="1270" anchor="ctr" anchorCtr="0">
          <a:noAutofit/>
        </a:bodyPr>
        <a:lstStyle/>
        <a:p>
          <a:pPr marL="0" lvl="0" indent="0" algn="l" defTabSz="1066800">
            <a:lnSpc>
              <a:spcPct val="90000"/>
            </a:lnSpc>
            <a:spcBef>
              <a:spcPct val="0"/>
            </a:spcBef>
            <a:spcAft>
              <a:spcPct val="35000"/>
            </a:spcAft>
            <a:buNone/>
          </a:pPr>
          <a:r>
            <a:rPr lang="es-ES" sz="2400" b="0" kern="1200" dirty="0"/>
            <a:t>MARIA DB</a:t>
          </a:r>
        </a:p>
      </dsp:txBody>
      <dsp:txXfrm>
        <a:off x="702400" y="2873285"/>
        <a:ext cx="8844644" cy="442147"/>
      </dsp:txXfrm>
    </dsp:sp>
    <dsp:sp modelId="{CED7D30D-3B3E-47A8-9FFD-EC2A2F5F387C}">
      <dsp:nvSpPr>
        <dsp:cNvPr id="0" name=""/>
        <dsp:cNvSpPr/>
      </dsp:nvSpPr>
      <dsp:spPr>
        <a:xfrm>
          <a:off x="426058" y="2818016"/>
          <a:ext cx="552684" cy="552684"/>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32000"/>
            </a:schemeClr>
          </a:solidFill>
          <a:prstDash val="solid"/>
        </a:ln>
        <a:effectLst/>
      </dsp:spPr>
      <dsp:style>
        <a:lnRef idx="2">
          <a:scrgbClr r="0" g="0" b="0"/>
        </a:lnRef>
        <a:fillRef idx="1">
          <a:scrgbClr r="0" g="0" b="0"/>
        </a:fillRef>
        <a:effectRef idx="0">
          <a:scrgbClr r="0" g="0" b="0"/>
        </a:effectRef>
        <a:fontRef idx="minor"/>
      </dsp:style>
    </dsp:sp>
    <dsp:sp modelId="{B61FA91D-B815-4EB2-B606-C804654FC988}">
      <dsp:nvSpPr>
        <dsp:cNvPr id="0" name=""/>
        <dsp:cNvSpPr/>
      </dsp:nvSpPr>
      <dsp:spPr>
        <a:xfrm>
          <a:off x="338704" y="3536422"/>
          <a:ext cx="9208340" cy="442147"/>
        </a:xfrm>
        <a:prstGeom prst="rect">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0954" tIns="60960" rIns="60960" bIns="60960" numCol="1" spcCol="1270" anchor="ctr" anchorCtr="0">
          <a:noAutofit/>
        </a:bodyPr>
        <a:lstStyle/>
        <a:p>
          <a:pPr marL="0" lvl="0" indent="0" algn="l" defTabSz="1066800">
            <a:lnSpc>
              <a:spcPct val="90000"/>
            </a:lnSpc>
            <a:spcBef>
              <a:spcPct val="0"/>
            </a:spcBef>
            <a:spcAft>
              <a:spcPct val="35000"/>
            </a:spcAft>
            <a:buNone/>
          </a:pPr>
          <a:r>
            <a:rPr lang="es-ES" sz="2400" b="0" kern="1200" dirty="0"/>
            <a:t>SERVIDOR APACHE</a:t>
          </a:r>
        </a:p>
      </dsp:txBody>
      <dsp:txXfrm>
        <a:off x="338704" y="3536422"/>
        <a:ext cx="9208340" cy="442147"/>
      </dsp:txXfrm>
    </dsp:sp>
    <dsp:sp modelId="{9C466683-CAB0-4B42-8B54-CB775DC2CDE9}">
      <dsp:nvSpPr>
        <dsp:cNvPr id="0" name=""/>
        <dsp:cNvSpPr/>
      </dsp:nvSpPr>
      <dsp:spPr>
        <a:xfrm>
          <a:off x="62361" y="3481153"/>
          <a:ext cx="552684" cy="552684"/>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35A56-3FF1-4FCF-ABA5-6D970DB3E827}">
      <dsp:nvSpPr>
        <dsp:cNvPr id="0" name=""/>
        <dsp:cNvSpPr/>
      </dsp:nvSpPr>
      <dsp:spPr>
        <a:xfrm>
          <a:off x="1102" y="1487"/>
          <a:ext cx="9602170" cy="119670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s-ES" sz="5300" kern="1200" dirty="0"/>
            <a:t>DESCRIPTIVA</a:t>
          </a:r>
          <a:endParaRPr lang="es-BO" sz="5300" kern="1200" dirty="0"/>
        </a:p>
      </dsp:txBody>
      <dsp:txXfrm>
        <a:off x="36152" y="36537"/>
        <a:ext cx="9532070" cy="1126609"/>
      </dsp:txXfrm>
    </dsp:sp>
    <dsp:sp modelId="{0424C0F6-FF9E-406F-B88A-20386732CB78}">
      <dsp:nvSpPr>
        <dsp:cNvPr id="0" name=""/>
        <dsp:cNvSpPr/>
      </dsp:nvSpPr>
      <dsp:spPr>
        <a:xfrm>
          <a:off x="1102" y="1362334"/>
          <a:ext cx="6272435" cy="119670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dirty="0"/>
            <a:t>Método de observación: CUANTITATIVA</a:t>
          </a:r>
          <a:endParaRPr lang="es-BO" sz="2400" kern="1200" dirty="0"/>
        </a:p>
      </dsp:txBody>
      <dsp:txXfrm>
        <a:off x="36152" y="1397384"/>
        <a:ext cx="6202335" cy="1126609"/>
      </dsp:txXfrm>
    </dsp:sp>
    <dsp:sp modelId="{90C12FA8-26C1-48A0-B03A-471A08F46C34}">
      <dsp:nvSpPr>
        <dsp:cNvPr id="0" name=""/>
        <dsp:cNvSpPr/>
      </dsp:nvSpPr>
      <dsp:spPr>
        <a:xfrm>
          <a:off x="1102" y="2723181"/>
          <a:ext cx="3071711" cy="119670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Encuestas y Datos estadísticos que dará la plataforma.</a:t>
          </a:r>
          <a:endParaRPr lang="es-BO" sz="1800" kern="1200" dirty="0"/>
        </a:p>
      </dsp:txBody>
      <dsp:txXfrm>
        <a:off x="36152" y="2758231"/>
        <a:ext cx="3001611" cy="1126609"/>
      </dsp:txXfrm>
    </dsp:sp>
    <dsp:sp modelId="{74881B57-D3FF-4207-A6F5-5D8112910A56}">
      <dsp:nvSpPr>
        <dsp:cNvPr id="0" name=""/>
        <dsp:cNvSpPr/>
      </dsp:nvSpPr>
      <dsp:spPr>
        <a:xfrm>
          <a:off x="3201825" y="2723181"/>
          <a:ext cx="3071711" cy="119670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Muestreo Estratificado</a:t>
          </a:r>
        </a:p>
        <a:p>
          <a:pPr marL="0" lvl="0" indent="0" algn="ctr" defTabSz="800100">
            <a:lnSpc>
              <a:spcPct val="90000"/>
            </a:lnSpc>
            <a:spcBef>
              <a:spcPct val="0"/>
            </a:spcBef>
            <a:spcAft>
              <a:spcPct val="35000"/>
            </a:spcAft>
            <a:buNone/>
          </a:pPr>
          <a:r>
            <a:rPr lang="es-ES" sz="1800" kern="1200" dirty="0"/>
            <a:t>Tiendas de Barrio de La Paz</a:t>
          </a:r>
          <a:endParaRPr lang="es-BO" sz="1800" kern="1200" dirty="0"/>
        </a:p>
      </dsp:txBody>
      <dsp:txXfrm>
        <a:off x="3236875" y="2758231"/>
        <a:ext cx="3001611" cy="1126609"/>
      </dsp:txXfrm>
    </dsp:sp>
    <dsp:sp modelId="{DCFFE579-EF5C-4B74-B1F7-126EF8A6D097}">
      <dsp:nvSpPr>
        <dsp:cNvPr id="0" name=""/>
        <dsp:cNvSpPr/>
      </dsp:nvSpPr>
      <dsp:spPr>
        <a:xfrm>
          <a:off x="6531561" y="1362334"/>
          <a:ext cx="3071711" cy="119670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dirty="0"/>
            <a:t>Población: </a:t>
          </a:r>
          <a:r>
            <a:rPr lang="es-BO" sz="2400" kern="1200" dirty="0"/>
            <a:t>propietarios de tiendas de barrio</a:t>
          </a:r>
        </a:p>
      </dsp:txBody>
      <dsp:txXfrm>
        <a:off x="6566611" y="1397384"/>
        <a:ext cx="3001611" cy="1126609"/>
      </dsp:txXfrm>
    </dsp:sp>
    <dsp:sp modelId="{E0ED9CF3-2649-4A76-8C76-CD5C10C7B6B6}">
      <dsp:nvSpPr>
        <dsp:cNvPr id="0" name=""/>
        <dsp:cNvSpPr/>
      </dsp:nvSpPr>
      <dsp:spPr>
        <a:xfrm>
          <a:off x="6531561" y="2723181"/>
          <a:ext cx="3071711" cy="119670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Muestra: un </a:t>
          </a:r>
          <a:r>
            <a:rPr lang="es-BO" sz="1800" kern="1200" dirty="0"/>
            <a:t>total de 15 tiendas de barrio que implementaran el modelo de negocio</a:t>
          </a:r>
        </a:p>
      </dsp:txBody>
      <dsp:txXfrm>
        <a:off x="6566611" y="2758231"/>
        <a:ext cx="3001611" cy="11266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D68D39-C115-4CD1-ADCD-EDBC9F9CDF63}">
      <dsp:nvSpPr>
        <dsp:cNvPr id="0" name=""/>
        <dsp:cNvSpPr/>
      </dsp:nvSpPr>
      <dsp:spPr>
        <a:xfrm>
          <a:off x="3526" y="153"/>
          <a:ext cx="9597321" cy="99467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s-ES" sz="4400" kern="1200" dirty="0"/>
            <a:t>BACKLOG INICIAL</a:t>
          </a:r>
          <a:endParaRPr lang="es-BO" sz="4400" kern="1200" dirty="0"/>
        </a:p>
      </dsp:txBody>
      <dsp:txXfrm>
        <a:off x="32659" y="29286"/>
        <a:ext cx="9539055" cy="936404"/>
      </dsp:txXfrm>
    </dsp:sp>
    <dsp:sp modelId="{B6A3BBBA-E819-48BA-BE51-6CCC01A3D94F}">
      <dsp:nvSpPr>
        <dsp:cNvPr id="0" name=""/>
        <dsp:cNvSpPr/>
      </dsp:nvSpPr>
      <dsp:spPr>
        <a:xfrm>
          <a:off x="3526" y="1117860"/>
          <a:ext cx="9597321" cy="99467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Font typeface="Bookman Old Style" panose="02050604050505020204" pitchFamily="18" charset="0"/>
            <a:buNone/>
          </a:pPr>
          <a:r>
            <a:rPr lang="es-BO" sz="3500" kern="1200" dirty="0"/>
            <a:t>Sistema Web / Android, con los siguientes módulos:</a:t>
          </a:r>
        </a:p>
      </dsp:txBody>
      <dsp:txXfrm>
        <a:off x="32659" y="1146993"/>
        <a:ext cx="9539055" cy="936404"/>
      </dsp:txXfrm>
    </dsp:sp>
    <dsp:sp modelId="{0D6AE10E-4279-4499-836E-9F260DF23323}">
      <dsp:nvSpPr>
        <dsp:cNvPr id="0" name=""/>
        <dsp:cNvSpPr/>
      </dsp:nvSpPr>
      <dsp:spPr>
        <a:xfrm>
          <a:off x="3526" y="2235568"/>
          <a:ext cx="2326059" cy="99467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Courier New" panose="02070309020205020404" pitchFamily="49" charset="0"/>
            <a:buNone/>
          </a:pPr>
          <a:r>
            <a:rPr lang="es-BO" sz="1700" kern="1200" dirty="0"/>
            <a:t>Módulo de registro de tiendas de barrio, proveedores y clientes.</a:t>
          </a:r>
        </a:p>
      </dsp:txBody>
      <dsp:txXfrm>
        <a:off x="32659" y="2264701"/>
        <a:ext cx="2267793" cy="936404"/>
      </dsp:txXfrm>
    </dsp:sp>
    <dsp:sp modelId="{2CD2CD18-4284-4AC7-830A-771BA2934D08}">
      <dsp:nvSpPr>
        <dsp:cNvPr id="0" name=""/>
        <dsp:cNvSpPr/>
      </dsp:nvSpPr>
      <dsp:spPr>
        <a:xfrm>
          <a:off x="3526" y="3353275"/>
          <a:ext cx="2326059" cy="99467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Courier New" panose="02070309020205020404" pitchFamily="49" charset="0"/>
            <a:buNone/>
          </a:pPr>
          <a:r>
            <a:rPr lang="es-BO" sz="1500" kern="1200" dirty="0"/>
            <a:t>Módulo de inventarios que sea independiente para cada tienda de barrio.</a:t>
          </a:r>
        </a:p>
      </dsp:txBody>
      <dsp:txXfrm>
        <a:off x="32659" y="3382408"/>
        <a:ext cx="2267793" cy="936404"/>
      </dsp:txXfrm>
    </dsp:sp>
    <dsp:sp modelId="{430408D6-DCDA-4312-8717-54AE0E838841}">
      <dsp:nvSpPr>
        <dsp:cNvPr id="0" name=""/>
        <dsp:cNvSpPr/>
      </dsp:nvSpPr>
      <dsp:spPr>
        <a:xfrm>
          <a:off x="2427280" y="2235568"/>
          <a:ext cx="2326059" cy="99467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Courier New" panose="02070309020205020404" pitchFamily="49" charset="0"/>
            <a:buNone/>
          </a:pPr>
          <a:r>
            <a:rPr lang="es-BO" sz="1700" kern="1200" dirty="0"/>
            <a:t>Módulo de pedidos a proveedores y compras directas a proveedores.</a:t>
          </a:r>
        </a:p>
      </dsp:txBody>
      <dsp:txXfrm>
        <a:off x="2456413" y="2264701"/>
        <a:ext cx="2267793" cy="936404"/>
      </dsp:txXfrm>
    </dsp:sp>
    <dsp:sp modelId="{009BA3D7-2974-416B-8D5B-EECB9B72C42E}">
      <dsp:nvSpPr>
        <dsp:cNvPr id="0" name=""/>
        <dsp:cNvSpPr/>
      </dsp:nvSpPr>
      <dsp:spPr>
        <a:xfrm>
          <a:off x="2427280" y="3353275"/>
          <a:ext cx="2326059" cy="99467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Courier New" panose="02070309020205020404" pitchFamily="49" charset="0"/>
            <a:buNone/>
          </a:pPr>
          <a:r>
            <a:rPr lang="es-BO" sz="1500" kern="1200" dirty="0"/>
            <a:t>Módulo de ventas a clientes, con solicitudes previas</a:t>
          </a:r>
        </a:p>
      </dsp:txBody>
      <dsp:txXfrm>
        <a:off x="2456413" y="3382408"/>
        <a:ext cx="2267793" cy="936404"/>
      </dsp:txXfrm>
    </dsp:sp>
    <dsp:sp modelId="{C03F918C-94BB-4162-8E14-A36C38619559}">
      <dsp:nvSpPr>
        <dsp:cNvPr id="0" name=""/>
        <dsp:cNvSpPr/>
      </dsp:nvSpPr>
      <dsp:spPr>
        <a:xfrm>
          <a:off x="4851034" y="2235568"/>
          <a:ext cx="2326059" cy="99467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Courier New" panose="02070309020205020404" pitchFamily="49" charset="0"/>
            <a:buNone/>
          </a:pPr>
          <a:r>
            <a:rPr lang="es-BO" sz="1700" kern="1200" dirty="0"/>
            <a:t>Módulo de créditos a clientes.</a:t>
          </a:r>
        </a:p>
      </dsp:txBody>
      <dsp:txXfrm>
        <a:off x="4880167" y="2264701"/>
        <a:ext cx="2267793" cy="936404"/>
      </dsp:txXfrm>
    </dsp:sp>
    <dsp:sp modelId="{3B3F0A51-9D33-42C9-AC44-9139EE48B9F8}">
      <dsp:nvSpPr>
        <dsp:cNvPr id="0" name=""/>
        <dsp:cNvSpPr/>
      </dsp:nvSpPr>
      <dsp:spPr>
        <a:xfrm>
          <a:off x="4851034" y="3353275"/>
          <a:ext cx="2326059" cy="99467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BO" sz="1500" kern="1200" dirty="0"/>
            <a:t>Módulo de reportes </a:t>
          </a:r>
        </a:p>
      </dsp:txBody>
      <dsp:txXfrm>
        <a:off x="4880167" y="3382408"/>
        <a:ext cx="2267793" cy="936404"/>
      </dsp:txXfrm>
    </dsp:sp>
    <dsp:sp modelId="{873E55F3-4632-40A1-B451-0A3EDE857483}">
      <dsp:nvSpPr>
        <dsp:cNvPr id="0" name=""/>
        <dsp:cNvSpPr/>
      </dsp:nvSpPr>
      <dsp:spPr>
        <a:xfrm>
          <a:off x="7274788" y="2235568"/>
          <a:ext cx="2326059" cy="99467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Courier New" panose="02070309020205020404" pitchFamily="49" charset="0"/>
            <a:buNone/>
          </a:pPr>
          <a:r>
            <a:rPr lang="es-BO" sz="1700" kern="1200" dirty="0"/>
            <a:t>Módulo de administración.</a:t>
          </a:r>
        </a:p>
      </dsp:txBody>
      <dsp:txXfrm>
        <a:off x="7303921" y="2264701"/>
        <a:ext cx="2267793" cy="936404"/>
      </dsp:txXfrm>
    </dsp:sp>
    <dsp:sp modelId="{D32F2736-1D8E-4FF0-AA4A-C70168B63817}">
      <dsp:nvSpPr>
        <dsp:cNvPr id="0" name=""/>
        <dsp:cNvSpPr/>
      </dsp:nvSpPr>
      <dsp:spPr>
        <a:xfrm>
          <a:off x="7274788" y="3353275"/>
          <a:ext cx="2326059" cy="99467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Courier New" panose="02070309020205020404" pitchFamily="49" charset="0"/>
            <a:buNone/>
          </a:pPr>
          <a:r>
            <a:rPr lang="es-ES" sz="1500" kern="1200" dirty="0"/>
            <a:t>Módulo de Orientación sobre el modelo de negocio </a:t>
          </a:r>
          <a:endParaRPr lang="es-BO" sz="1500" kern="1200" dirty="0"/>
        </a:p>
      </dsp:txBody>
      <dsp:txXfrm>
        <a:off x="7303921" y="3382408"/>
        <a:ext cx="2267793" cy="9364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D68D39-C115-4CD1-ADCD-EDBC9F9CDF63}">
      <dsp:nvSpPr>
        <dsp:cNvPr id="0" name=""/>
        <dsp:cNvSpPr/>
      </dsp:nvSpPr>
      <dsp:spPr>
        <a:xfrm>
          <a:off x="3526" y="2274"/>
          <a:ext cx="9597321" cy="13375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s-ES" sz="6000" kern="1200" dirty="0"/>
            <a:t>SPRINT BACKLOG</a:t>
          </a:r>
          <a:endParaRPr lang="es-BO" sz="6000" kern="1200" dirty="0"/>
        </a:p>
      </dsp:txBody>
      <dsp:txXfrm>
        <a:off x="42701" y="41449"/>
        <a:ext cx="9518971" cy="1259199"/>
      </dsp:txXfrm>
    </dsp:sp>
    <dsp:sp modelId="{B6A3BBBA-E819-48BA-BE51-6CCC01A3D94F}">
      <dsp:nvSpPr>
        <dsp:cNvPr id="0" name=""/>
        <dsp:cNvSpPr/>
      </dsp:nvSpPr>
      <dsp:spPr>
        <a:xfrm>
          <a:off x="0" y="1505274"/>
          <a:ext cx="9597321" cy="13375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Font typeface="Bookman Old Style" panose="02050604050505020204" pitchFamily="18" charset="0"/>
            <a:buNone/>
          </a:pPr>
          <a:r>
            <a:rPr lang="es-ES" sz="6000" kern="1200" dirty="0"/>
            <a:t>MÓDULO DE REGISTRO</a:t>
          </a:r>
          <a:endParaRPr lang="es-BO" sz="6000" kern="1200" dirty="0"/>
        </a:p>
      </dsp:txBody>
      <dsp:txXfrm>
        <a:off x="39175" y="1544449"/>
        <a:ext cx="9518971" cy="1259199"/>
      </dsp:txXfrm>
    </dsp:sp>
    <dsp:sp modelId="{26524878-F8D4-4DA7-BBC6-21EBD5B8C1A4}">
      <dsp:nvSpPr>
        <dsp:cNvPr id="0" name=""/>
        <dsp:cNvSpPr/>
      </dsp:nvSpPr>
      <dsp:spPr>
        <a:xfrm>
          <a:off x="3526" y="3008274"/>
          <a:ext cx="2326059" cy="13375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Font typeface="Courier New" panose="02070309020205020404" pitchFamily="49" charset="0"/>
            <a:buNone/>
          </a:pPr>
          <a:r>
            <a:rPr lang="es-ES" sz="2600" kern="1200" dirty="0"/>
            <a:t>Diseño de interfaz base</a:t>
          </a:r>
          <a:endParaRPr lang="es-BO" sz="2600" kern="1200" dirty="0"/>
        </a:p>
      </dsp:txBody>
      <dsp:txXfrm>
        <a:off x="42701" y="3047449"/>
        <a:ext cx="2247709" cy="1259199"/>
      </dsp:txXfrm>
    </dsp:sp>
    <dsp:sp modelId="{0D6AE10E-4279-4499-836E-9F260DF23323}">
      <dsp:nvSpPr>
        <dsp:cNvPr id="0" name=""/>
        <dsp:cNvSpPr/>
      </dsp:nvSpPr>
      <dsp:spPr>
        <a:xfrm>
          <a:off x="2427280" y="3008274"/>
          <a:ext cx="2326059" cy="13375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Font typeface="Courier New" panose="02070309020205020404" pitchFamily="49" charset="0"/>
            <a:buNone/>
          </a:pPr>
          <a:r>
            <a:rPr lang="es-BO" sz="2600" kern="1200" dirty="0"/>
            <a:t>Registro de Tiendas de Barrio ABM</a:t>
          </a:r>
        </a:p>
      </dsp:txBody>
      <dsp:txXfrm>
        <a:off x="2466455" y="3047449"/>
        <a:ext cx="2247709" cy="1259199"/>
      </dsp:txXfrm>
    </dsp:sp>
    <dsp:sp modelId="{430408D6-DCDA-4312-8717-54AE0E838841}">
      <dsp:nvSpPr>
        <dsp:cNvPr id="0" name=""/>
        <dsp:cNvSpPr/>
      </dsp:nvSpPr>
      <dsp:spPr>
        <a:xfrm>
          <a:off x="4851034" y="3008274"/>
          <a:ext cx="2326059" cy="13375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Font typeface="Courier New" panose="02070309020205020404" pitchFamily="49" charset="0"/>
            <a:buNone/>
          </a:pPr>
          <a:r>
            <a:rPr lang="es-BO" sz="2600" kern="1200" dirty="0"/>
            <a:t>Registro de Proveedores ABM</a:t>
          </a:r>
        </a:p>
      </dsp:txBody>
      <dsp:txXfrm>
        <a:off x="4890209" y="3047449"/>
        <a:ext cx="2247709" cy="1259199"/>
      </dsp:txXfrm>
    </dsp:sp>
    <dsp:sp modelId="{C03F918C-94BB-4162-8E14-A36C38619559}">
      <dsp:nvSpPr>
        <dsp:cNvPr id="0" name=""/>
        <dsp:cNvSpPr/>
      </dsp:nvSpPr>
      <dsp:spPr>
        <a:xfrm>
          <a:off x="7274788" y="3008274"/>
          <a:ext cx="2326059" cy="13375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Font typeface="Courier New" panose="02070309020205020404" pitchFamily="49" charset="0"/>
            <a:buNone/>
          </a:pPr>
          <a:r>
            <a:rPr lang="es-BO" sz="2600" kern="1200" dirty="0"/>
            <a:t>Registro de Clientes ABM</a:t>
          </a:r>
        </a:p>
      </dsp:txBody>
      <dsp:txXfrm>
        <a:off x="7313963" y="3047449"/>
        <a:ext cx="2247709" cy="125919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AE5AA-1150-4094-86BF-372BCC5ED1C5}" type="datetimeFigureOut">
              <a:rPr lang="es-BO" smtClean="0"/>
              <a:t>2/6/2021</a:t>
            </a:fld>
            <a:endParaRPr lang="es-B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B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B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B574A-6AEB-4330-A7CA-33C5D9D0D85E}" type="slidenum">
              <a:rPr lang="es-BO" smtClean="0"/>
              <a:t>‹Nº›</a:t>
            </a:fld>
            <a:endParaRPr lang="es-BO"/>
          </a:p>
        </p:txBody>
      </p:sp>
    </p:spTree>
    <p:extLst>
      <p:ext uri="{BB962C8B-B14F-4D97-AF65-F5344CB8AC3E}">
        <p14:creationId xmlns:p14="http://schemas.microsoft.com/office/powerpoint/2010/main" val="29351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4.png"/><Relationship Id="rId5" Type="http://schemas.openxmlformats.org/officeDocument/2006/relationships/diagramColors" Target="../diagrams/colors1.xml"/><Relationship Id="rId10" Type="http://schemas.openxmlformats.org/officeDocument/2006/relationships/image" Target="../media/image2.jpg"/><Relationship Id="rId4" Type="http://schemas.openxmlformats.org/officeDocument/2006/relationships/diagramQuickStyle" Target="../diagrams/quickStyle1.xml"/><Relationship Id="rId9" Type="http://schemas.openxmlformats.org/officeDocument/2006/relationships/image" Target="../media/image13.JP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42338" y="1498633"/>
            <a:ext cx="10401709" cy="1345112"/>
          </a:xfrm>
        </p:spPr>
        <p:txBody>
          <a:bodyPr>
            <a:noAutofit/>
          </a:bodyPr>
          <a:lstStyle/>
          <a:p>
            <a:pPr algn="ctr"/>
            <a:r>
              <a:rPr lang="es-ES" sz="4000" dirty="0"/>
              <a:t>“IMPLEMENTACIÓN DE UN MODELO DE NEGOCIOS PARA TIENDAS DE BARRIO, DE LA CIUDAD DE LA PAZ, APLICANDO TIC’S"</a:t>
            </a:r>
            <a:endParaRPr lang="en-US" sz="4000" dirty="0"/>
          </a:p>
        </p:txBody>
      </p:sp>
      <p:sp>
        <p:nvSpPr>
          <p:cNvPr id="3" name="Subtítulo 2"/>
          <p:cNvSpPr>
            <a:spLocks noGrp="1"/>
          </p:cNvSpPr>
          <p:nvPr>
            <p:ph type="subTitle" idx="1"/>
          </p:nvPr>
        </p:nvSpPr>
        <p:spPr>
          <a:xfrm>
            <a:off x="2524657" y="3070786"/>
            <a:ext cx="8637072" cy="2904827"/>
          </a:xfrm>
        </p:spPr>
        <p:txBody>
          <a:bodyPr>
            <a:normAutofit/>
          </a:bodyPr>
          <a:lstStyle/>
          <a:p>
            <a:r>
              <a:rPr lang="es-BO" dirty="0"/>
              <a:t>POSTULANTE : PEDRO ZAMBRANA RIVERA</a:t>
            </a:r>
          </a:p>
          <a:p>
            <a:r>
              <a:rPr lang="es-BO" dirty="0"/>
              <a:t>CASO DE ESTUDIO: TIENDAS DE BARRIO DE LA PAZ</a:t>
            </a:r>
          </a:p>
          <a:p>
            <a:endParaRPr lang="es-BO" dirty="0"/>
          </a:p>
          <a:p>
            <a:endParaRPr lang="es-BO" dirty="0"/>
          </a:p>
          <a:p>
            <a:endParaRPr lang="es-BO" dirty="0"/>
          </a:p>
          <a:p>
            <a:endParaRPr lang="es-BO" dirty="0"/>
          </a:p>
        </p:txBody>
      </p:sp>
      <p:pic>
        <p:nvPicPr>
          <p:cNvPr id="7" name="Imagen 6">
            <a:extLst>
              <a:ext uri="{FF2B5EF4-FFF2-40B4-BE49-F238E27FC236}">
                <a16:creationId xmlns:a16="http://schemas.microsoft.com/office/drawing/2014/main" id="{4119352F-BDE2-4B4D-AE05-00ACA54DF465}"/>
              </a:ext>
            </a:extLst>
          </p:cNvPr>
          <p:cNvPicPr>
            <a:picLocks noChangeAspect="1"/>
          </p:cNvPicPr>
          <p:nvPr/>
        </p:nvPicPr>
        <p:blipFill rotWithShape="1">
          <a:blip r:embed="rId2"/>
          <a:srcRect b="13678"/>
          <a:stretch/>
        </p:blipFill>
        <p:spPr>
          <a:xfrm>
            <a:off x="1323674" y="4370515"/>
            <a:ext cx="2880000" cy="1605100"/>
          </a:xfrm>
          <a:prstGeom prst="rect">
            <a:avLst/>
          </a:prstGeom>
        </p:spPr>
      </p:pic>
      <p:pic>
        <p:nvPicPr>
          <p:cNvPr id="9" name="Imagen 8">
            <a:extLst>
              <a:ext uri="{FF2B5EF4-FFF2-40B4-BE49-F238E27FC236}">
                <a16:creationId xmlns:a16="http://schemas.microsoft.com/office/drawing/2014/main" id="{798CE078-FFC2-48BD-8783-842834BAB164}"/>
              </a:ext>
            </a:extLst>
          </p:cNvPr>
          <p:cNvPicPr>
            <a:picLocks noChangeAspect="1"/>
          </p:cNvPicPr>
          <p:nvPr/>
        </p:nvPicPr>
        <p:blipFill>
          <a:blip r:embed="rId3"/>
          <a:stretch>
            <a:fillRect/>
          </a:stretch>
        </p:blipFill>
        <p:spPr>
          <a:xfrm>
            <a:off x="4413119" y="4370516"/>
            <a:ext cx="2880000" cy="1605099"/>
          </a:xfrm>
          <a:prstGeom prst="rect">
            <a:avLst/>
          </a:prstGeom>
        </p:spPr>
      </p:pic>
      <p:pic>
        <p:nvPicPr>
          <p:cNvPr id="11" name="Imagen 10">
            <a:extLst>
              <a:ext uri="{FF2B5EF4-FFF2-40B4-BE49-F238E27FC236}">
                <a16:creationId xmlns:a16="http://schemas.microsoft.com/office/drawing/2014/main" id="{6C66957F-6D8D-442D-9A88-C3B0828404E7}"/>
              </a:ext>
            </a:extLst>
          </p:cNvPr>
          <p:cNvPicPr>
            <a:picLocks noChangeAspect="1"/>
          </p:cNvPicPr>
          <p:nvPr/>
        </p:nvPicPr>
        <p:blipFill>
          <a:blip r:embed="rId4"/>
          <a:stretch>
            <a:fillRect/>
          </a:stretch>
        </p:blipFill>
        <p:spPr>
          <a:xfrm>
            <a:off x="7502564" y="4370515"/>
            <a:ext cx="2880000" cy="1605098"/>
          </a:xfrm>
          <a:prstGeom prst="rect">
            <a:avLst/>
          </a:prstGeom>
        </p:spPr>
      </p:pic>
      <p:pic>
        <p:nvPicPr>
          <p:cNvPr id="12" name="Imagen 11" descr="logousb">
            <a:extLst>
              <a:ext uri="{FF2B5EF4-FFF2-40B4-BE49-F238E27FC236}">
                <a16:creationId xmlns:a16="http://schemas.microsoft.com/office/drawing/2014/main" id="{A6078165-D46F-449B-A9CD-BE2E8625326B}"/>
              </a:ext>
            </a:extLst>
          </p:cNvPr>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95572" y="1290418"/>
            <a:ext cx="1361975" cy="1553327"/>
          </a:xfrm>
          <a:prstGeom prst="rect">
            <a:avLst/>
          </a:prstGeom>
          <a:noFill/>
          <a:ln>
            <a:noFill/>
          </a:ln>
        </p:spPr>
      </p:pic>
      <p:sp>
        <p:nvSpPr>
          <p:cNvPr id="13" name="CuadroTexto 12">
            <a:extLst>
              <a:ext uri="{FF2B5EF4-FFF2-40B4-BE49-F238E27FC236}">
                <a16:creationId xmlns:a16="http://schemas.microsoft.com/office/drawing/2014/main" id="{B4774373-D5E6-49C0-89D1-5C36DB9AFBE0}"/>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66538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07502" y="749707"/>
            <a:ext cx="9603275" cy="1049235"/>
          </a:xfrm>
        </p:spPr>
        <p:txBody>
          <a:bodyPr/>
          <a:lstStyle/>
          <a:p>
            <a:r>
              <a:rPr lang="es-BO" dirty="0"/>
              <a:t>Objetivos específicos</a:t>
            </a:r>
            <a:endParaRPr lang="en-US" dirty="0"/>
          </a:p>
        </p:txBody>
      </p:sp>
      <p:graphicFrame>
        <p:nvGraphicFramePr>
          <p:cNvPr id="9" name="Marcador de contenido 8">
            <a:extLst>
              <a:ext uri="{FF2B5EF4-FFF2-40B4-BE49-F238E27FC236}">
                <a16:creationId xmlns:a16="http://schemas.microsoft.com/office/drawing/2014/main" id="{C8B52103-0EAA-481B-82CC-463EDFE7EDBB}"/>
              </a:ext>
            </a:extLst>
          </p:cNvPr>
          <p:cNvGraphicFramePr>
            <a:graphicFrameLocks noGrp="1"/>
          </p:cNvGraphicFramePr>
          <p:nvPr>
            <p:ph idx="1"/>
            <p:extLst>
              <p:ext uri="{D42A27DB-BD31-4B8C-83A1-F6EECF244321}">
                <p14:modId xmlns:p14="http://schemas.microsoft.com/office/powerpoint/2010/main" val="2486559008"/>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n 10">
            <a:extLst>
              <a:ext uri="{FF2B5EF4-FFF2-40B4-BE49-F238E27FC236}">
                <a16:creationId xmlns:a16="http://schemas.microsoft.com/office/drawing/2014/main" id="{17EA2476-C4E8-46A6-BC87-1354D0F0D656}"/>
              </a:ext>
            </a:extLst>
          </p:cNvPr>
          <p:cNvPicPr>
            <a:picLocks noChangeAspect="1"/>
          </p:cNvPicPr>
          <p:nvPr/>
        </p:nvPicPr>
        <p:blipFill>
          <a:blip r:embed="rId7"/>
          <a:stretch>
            <a:fillRect/>
          </a:stretch>
        </p:blipFill>
        <p:spPr>
          <a:xfrm>
            <a:off x="193103" y="271119"/>
            <a:ext cx="1414399" cy="1310640"/>
          </a:xfrm>
          <a:prstGeom prst="rect">
            <a:avLst/>
          </a:prstGeom>
        </p:spPr>
      </p:pic>
      <p:sp>
        <p:nvSpPr>
          <p:cNvPr id="12" name="CuadroTexto 11">
            <a:extLst>
              <a:ext uri="{FF2B5EF4-FFF2-40B4-BE49-F238E27FC236}">
                <a16:creationId xmlns:a16="http://schemas.microsoft.com/office/drawing/2014/main" id="{28D3B2B5-A6CA-47B0-BED9-C44A49BFDFDB}"/>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3207836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53787" y="804519"/>
            <a:ext cx="9603275" cy="1049235"/>
          </a:xfrm>
        </p:spPr>
        <p:txBody>
          <a:bodyPr/>
          <a:lstStyle/>
          <a:p>
            <a:r>
              <a:rPr lang="es-BO" dirty="0"/>
              <a:t>justificación</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389320411"/>
              </p:ext>
            </p:extLst>
          </p:nvPr>
        </p:nvGraphicFramePr>
        <p:xfrm>
          <a:off x="0" y="804519"/>
          <a:ext cx="11742511" cy="515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a:extLst>
              <a:ext uri="{FF2B5EF4-FFF2-40B4-BE49-F238E27FC236}">
                <a16:creationId xmlns:a16="http://schemas.microsoft.com/office/drawing/2014/main" id="{9962120C-A677-4453-82F1-D612C7B9D09F}"/>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363330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Alcances y limites</a:t>
            </a:r>
            <a:endParaRPr lang="en-US" dirty="0"/>
          </a:p>
        </p:txBody>
      </p:sp>
      <p:sp>
        <p:nvSpPr>
          <p:cNvPr id="4" name="Marcador de contenido 3">
            <a:extLst>
              <a:ext uri="{FF2B5EF4-FFF2-40B4-BE49-F238E27FC236}">
                <a16:creationId xmlns:a16="http://schemas.microsoft.com/office/drawing/2014/main" id="{F4E6813D-9AA3-44C6-B78A-C5654F5656DE}"/>
              </a:ext>
            </a:extLst>
          </p:cNvPr>
          <p:cNvSpPr>
            <a:spLocks noGrp="1"/>
          </p:cNvSpPr>
          <p:nvPr>
            <p:ph idx="1"/>
          </p:nvPr>
        </p:nvSpPr>
        <p:spPr/>
        <p:txBody>
          <a:bodyPr/>
          <a:lstStyle/>
          <a:p>
            <a:pPr marL="0" indent="0" algn="ctr">
              <a:buNone/>
            </a:pPr>
            <a:r>
              <a:rPr lang="es-BO" sz="2800" dirty="0">
                <a:effectLst/>
                <a:latin typeface="Arial" panose="020B0604020202020204" pitchFamily="34" charset="0"/>
                <a:ea typeface="Calibri" panose="020F0502020204030204" pitchFamily="34" charset="0"/>
                <a:cs typeface="Times New Roman" panose="02020603050405020304" pitchFamily="18" charset="0"/>
              </a:rPr>
              <a:t>El alcance del proyecto está orientado inicialmente a tiendas de barrio de la ciudad de La Paz, en 4 zonas de La Paz. (Miraflores, Bella Vista, Villa Copacabana, Central)</a:t>
            </a:r>
          </a:p>
          <a:p>
            <a:endParaRPr lang="es-BO" dirty="0"/>
          </a:p>
        </p:txBody>
      </p:sp>
      <p:pic>
        <p:nvPicPr>
          <p:cNvPr id="11" name="Imagen 10">
            <a:extLst>
              <a:ext uri="{FF2B5EF4-FFF2-40B4-BE49-F238E27FC236}">
                <a16:creationId xmlns:a16="http://schemas.microsoft.com/office/drawing/2014/main" id="{BEEF0D45-03D7-4E48-B397-EB91528575FE}"/>
              </a:ext>
            </a:extLst>
          </p:cNvPr>
          <p:cNvPicPr>
            <a:picLocks noChangeAspect="1"/>
          </p:cNvPicPr>
          <p:nvPr/>
        </p:nvPicPr>
        <p:blipFill>
          <a:blip r:embed="rId2"/>
          <a:stretch>
            <a:fillRect/>
          </a:stretch>
        </p:blipFill>
        <p:spPr>
          <a:xfrm>
            <a:off x="3328416" y="3741038"/>
            <a:ext cx="4621530" cy="2597223"/>
          </a:xfrm>
          <a:prstGeom prst="rect">
            <a:avLst/>
          </a:prstGeom>
        </p:spPr>
      </p:pic>
      <p:sp>
        <p:nvSpPr>
          <p:cNvPr id="12" name="CuadroTexto 11">
            <a:extLst>
              <a:ext uri="{FF2B5EF4-FFF2-40B4-BE49-F238E27FC236}">
                <a16:creationId xmlns:a16="http://schemas.microsoft.com/office/drawing/2014/main" id="{0813FF1F-DADF-446B-9275-8BDC661BD9B5}"/>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277862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BC36310-4A37-4CE4-9D22-E606B2A5738F}"/>
              </a:ext>
            </a:extLst>
          </p:cNvPr>
          <p:cNvSpPr>
            <a:spLocks noGrp="1"/>
          </p:cNvSpPr>
          <p:nvPr>
            <p:ph type="title"/>
          </p:nvPr>
        </p:nvSpPr>
        <p:spPr/>
        <p:txBody>
          <a:bodyPr/>
          <a:lstStyle/>
          <a:p>
            <a:r>
              <a:rPr lang="es-ES" dirty="0"/>
              <a:t>Marco teórico</a:t>
            </a:r>
            <a:endParaRPr lang="es-BO" dirty="0"/>
          </a:p>
        </p:txBody>
      </p:sp>
      <p:sp>
        <p:nvSpPr>
          <p:cNvPr id="5" name="Marcador de texto 4">
            <a:extLst>
              <a:ext uri="{FF2B5EF4-FFF2-40B4-BE49-F238E27FC236}">
                <a16:creationId xmlns:a16="http://schemas.microsoft.com/office/drawing/2014/main" id="{A706D45D-8DF9-4274-9AF1-2B3E1F2BA3DA}"/>
              </a:ext>
            </a:extLst>
          </p:cNvPr>
          <p:cNvSpPr>
            <a:spLocks noGrp="1"/>
          </p:cNvSpPr>
          <p:nvPr>
            <p:ph type="body" idx="1"/>
          </p:nvPr>
        </p:nvSpPr>
        <p:spPr/>
        <p:txBody>
          <a:bodyPr/>
          <a:lstStyle/>
          <a:p>
            <a:r>
              <a:rPr lang="es-ES" sz="1800" dirty="0"/>
              <a:t>“IMPLEMENTACIÓN DE UN MODELO DE NEGOCIOS PARA TIENDAS DE BARRIO, DE LA CIUDAD DE LA PAZ, APLICANDO TIC’S"</a:t>
            </a:r>
            <a:endParaRPr lang="es-BO" dirty="0"/>
          </a:p>
        </p:txBody>
      </p:sp>
      <p:sp>
        <p:nvSpPr>
          <p:cNvPr id="6" name="CuadroTexto 5">
            <a:extLst>
              <a:ext uri="{FF2B5EF4-FFF2-40B4-BE49-F238E27FC236}">
                <a16:creationId xmlns:a16="http://schemas.microsoft.com/office/drawing/2014/main" id="{BCADC09D-B308-4877-8055-0741D89460C2}"/>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292128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Marco CONCEPTUAL</a:t>
            </a:r>
          </a:p>
        </p:txBody>
      </p:sp>
      <p:graphicFrame>
        <p:nvGraphicFramePr>
          <p:cNvPr id="6" name="Marcador de contenido 5">
            <a:extLst>
              <a:ext uri="{FF2B5EF4-FFF2-40B4-BE49-F238E27FC236}">
                <a16:creationId xmlns:a16="http://schemas.microsoft.com/office/drawing/2014/main" id="{7D5394EA-40EE-43F9-900E-F9F66174BF21}"/>
              </a:ext>
            </a:extLst>
          </p:cNvPr>
          <p:cNvGraphicFramePr>
            <a:graphicFrameLocks noGrp="1"/>
          </p:cNvGraphicFramePr>
          <p:nvPr>
            <p:ph idx="1"/>
            <p:extLst>
              <p:ext uri="{D42A27DB-BD31-4B8C-83A1-F6EECF244321}">
                <p14:modId xmlns:p14="http://schemas.microsoft.com/office/powerpoint/2010/main" val="3976339236"/>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uadroTexto 6">
            <a:extLst>
              <a:ext uri="{FF2B5EF4-FFF2-40B4-BE49-F238E27FC236}">
                <a16:creationId xmlns:a16="http://schemas.microsoft.com/office/drawing/2014/main" id="{AAF6CD1E-A608-4B28-B77E-181BFD858E0C}"/>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2690495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Marco TEMÁTICO</a:t>
            </a:r>
          </a:p>
        </p:txBody>
      </p:sp>
      <p:graphicFrame>
        <p:nvGraphicFramePr>
          <p:cNvPr id="6" name="Marcador de contenido 5">
            <a:extLst>
              <a:ext uri="{FF2B5EF4-FFF2-40B4-BE49-F238E27FC236}">
                <a16:creationId xmlns:a16="http://schemas.microsoft.com/office/drawing/2014/main" id="{7D5394EA-40EE-43F9-900E-F9F66174BF21}"/>
              </a:ext>
            </a:extLst>
          </p:cNvPr>
          <p:cNvGraphicFramePr>
            <a:graphicFrameLocks noGrp="1"/>
          </p:cNvGraphicFramePr>
          <p:nvPr>
            <p:ph idx="1"/>
            <p:extLst>
              <p:ext uri="{D42A27DB-BD31-4B8C-83A1-F6EECF244321}">
                <p14:modId xmlns:p14="http://schemas.microsoft.com/office/powerpoint/2010/main" val="1765600949"/>
              </p:ext>
            </p:extLst>
          </p:nvPr>
        </p:nvGraphicFramePr>
        <p:xfrm>
          <a:off x="1450975" y="2016125"/>
          <a:ext cx="9604375" cy="403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a:extLst>
              <a:ext uri="{FF2B5EF4-FFF2-40B4-BE49-F238E27FC236}">
                <a16:creationId xmlns:a16="http://schemas.microsoft.com/office/drawing/2014/main" id="{1E0C08C5-C214-4108-B6CB-4809FAB6257C}"/>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3251494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Marco TEMÁTICO</a:t>
            </a:r>
            <a:br>
              <a:rPr lang="es-BO" dirty="0"/>
            </a:br>
            <a:r>
              <a:rPr lang="es-BO" dirty="0"/>
              <a:t>modelo de negocios </a:t>
            </a:r>
            <a:r>
              <a:rPr lang="es-BO" dirty="0" err="1"/>
              <a:t>canvas</a:t>
            </a:r>
            <a:endParaRPr lang="es-BO" dirty="0"/>
          </a:p>
        </p:txBody>
      </p:sp>
      <p:sp>
        <p:nvSpPr>
          <p:cNvPr id="4" name="CuadroTexto 3">
            <a:extLst>
              <a:ext uri="{FF2B5EF4-FFF2-40B4-BE49-F238E27FC236}">
                <a16:creationId xmlns:a16="http://schemas.microsoft.com/office/drawing/2014/main" id="{1E0C08C5-C214-4108-B6CB-4809FAB6257C}"/>
              </a:ext>
            </a:extLst>
          </p:cNvPr>
          <p:cNvSpPr txBox="1"/>
          <p:nvPr/>
        </p:nvSpPr>
        <p:spPr>
          <a:xfrm>
            <a:off x="9124515" y="373632"/>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pic>
        <p:nvPicPr>
          <p:cNvPr id="8" name="Marcador de contenido 7">
            <a:extLst>
              <a:ext uri="{FF2B5EF4-FFF2-40B4-BE49-F238E27FC236}">
                <a16:creationId xmlns:a16="http://schemas.microsoft.com/office/drawing/2014/main" id="{CB1CFFCD-4FB1-4D00-86EF-2A718767E0B6}"/>
              </a:ext>
            </a:extLst>
          </p:cNvPr>
          <p:cNvPicPr>
            <a:picLocks noGrp="1" noChangeAspect="1"/>
          </p:cNvPicPr>
          <p:nvPr>
            <p:ph idx="1"/>
          </p:nvPr>
        </p:nvPicPr>
        <p:blipFill>
          <a:blip r:embed="rId2"/>
          <a:stretch>
            <a:fillRect/>
          </a:stretch>
        </p:blipFill>
        <p:spPr>
          <a:xfrm>
            <a:off x="2552365" y="1853754"/>
            <a:ext cx="7087269" cy="4862597"/>
          </a:xfrm>
        </p:spPr>
      </p:pic>
    </p:spTree>
    <p:extLst>
      <p:ext uri="{BB962C8B-B14F-4D97-AF65-F5344CB8AC3E}">
        <p14:creationId xmlns:p14="http://schemas.microsoft.com/office/powerpoint/2010/main" val="190171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Marco TECNOLÓGICO</a:t>
            </a:r>
          </a:p>
        </p:txBody>
      </p:sp>
      <p:graphicFrame>
        <p:nvGraphicFramePr>
          <p:cNvPr id="6" name="Marcador de contenido 5">
            <a:extLst>
              <a:ext uri="{FF2B5EF4-FFF2-40B4-BE49-F238E27FC236}">
                <a16:creationId xmlns:a16="http://schemas.microsoft.com/office/drawing/2014/main" id="{7D5394EA-40EE-43F9-900E-F9F66174BF21}"/>
              </a:ext>
            </a:extLst>
          </p:cNvPr>
          <p:cNvGraphicFramePr>
            <a:graphicFrameLocks noGrp="1"/>
          </p:cNvGraphicFramePr>
          <p:nvPr>
            <p:ph idx="1"/>
            <p:extLst>
              <p:ext uri="{D42A27DB-BD31-4B8C-83A1-F6EECF244321}">
                <p14:modId xmlns:p14="http://schemas.microsoft.com/office/powerpoint/2010/main" val="1556528391"/>
              </p:ext>
            </p:extLst>
          </p:nvPr>
        </p:nvGraphicFramePr>
        <p:xfrm>
          <a:off x="1450975" y="1853754"/>
          <a:ext cx="9604375" cy="4199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a:extLst>
              <a:ext uri="{FF2B5EF4-FFF2-40B4-BE49-F238E27FC236}">
                <a16:creationId xmlns:a16="http://schemas.microsoft.com/office/drawing/2014/main" id="{AC4066EE-3672-457F-A8E3-A05D9C767DDB}"/>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3651715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BC36310-4A37-4CE4-9D22-E606B2A5738F}"/>
              </a:ext>
            </a:extLst>
          </p:cNvPr>
          <p:cNvSpPr>
            <a:spLocks noGrp="1"/>
          </p:cNvSpPr>
          <p:nvPr>
            <p:ph type="title"/>
          </p:nvPr>
        </p:nvSpPr>
        <p:spPr/>
        <p:txBody>
          <a:bodyPr/>
          <a:lstStyle/>
          <a:p>
            <a:r>
              <a:rPr lang="es-ES" dirty="0"/>
              <a:t>Marco metodológico</a:t>
            </a:r>
            <a:endParaRPr lang="es-BO" dirty="0"/>
          </a:p>
        </p:txBody>
      </p:sp>
      <p:sp>
        <p:nvSpPr>
          <p:cNvPr id="5" name="Marcador de texto 4">
            <a:extLst>
              <a:ext uri="{FF2B5EF4-FFF2-40B4-BE49-F238E27FC236}">
                <a16:creationId xmlns:a16="http://schemas.microsoft.com/office/drawing/2014/main" id="{A706D45D-8DF9-4274-9AF1-2B3E1F2BA3DA}"/>
              </a:ext>
            </a:extLst>
          </p:cNvPr>
          <p:cNvSpPr>
            <a:spLocks noGrp="1"/>
          </p:cNvSpPr>
          <p:nvPr>
            <p:ph type="body" idx="1"/>
          </p:nvPr>
        </p:nvSpPr>
        <p:spPr/>
        <p:txBody>
          <a:bodyPr/>
          <a:lstStyle/>
          <a:p>
            <a:r>
              <a:rPr lang="es-ES" sz="1800" dirty="0"/>
              <a:t>“IMPLEMENTACIÓN DE UN MODELO DE NEGOCIOS PARA TIENDAS DE BARRIO, DE LA CIUDAD DE LA PAZ, APLICANDO TIC’S"</a:t>
            </a:r>
            <a:endParaRPr lang="es-BO" dirty="0"/>
          </a:p>
        </p:txBody>
      </p:sp>
      <p:sp>
        <p:nvSpPr>
          <p:cNvPr id="6" name="CuadroTexto 5">
            <a:extLst>
              <a:ext uri="{FF2B5EF4-FFF2-40B4-BE49-F238E27FC236}">
                <a16:creationId xmlns:a16="http://schemas.microsoft.com/office/drawing/2014/main" id="{0DA7FC74-4793-4660-A014-E6B0B3F4FCD6}"/>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20011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Tipo de investigación</a:t>
            </a:r>
          </a:p>
        </p:txBody>
      </p:sp>
      <p:graphicFrame>
        <p:nvGraphicFramePr>
          <p:cNvPr id="4" name="Marcador de contenido 3">
            <a:extLst>
              <a:ext uri="{FF2B5EF4-FFF2-40B4-BE49-F238E27FC236}">
                <a16:creationId xmlns:a16="http://schemas.microsoft.com/office/drawing/2014/main" id="{081DADC7-3947-40C1-8E11-705D9151CF66}"/>
              </a:ext>
            </a:extLst>
          </p:cNvPr>
          <p:cNvGraphicFramePr>
            <a:graphicFrameLocks noGrp="1"/>
          </p:cNvGraphicFramePr>
          <p:nvPr>
            <p:ph idx="1"/>
            <p:extLst>
              <p:ext uri="{D42A27DB-BD31-4B8C-83A1-F6EECF244321}">
                <p14:modId xmlns:p14="http://schemas.microsoft.com/office/powerpoint/2010/main" val="3777017928"/>
              </p:ext>
            </p:extLst>
          </p:nvPr>
        </p:nvGraphicFramePr>
        <p:xfrm>
          <a:off x="1450975" y="2016124"/>
          <a:ext cx="9604375" cy="3921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a:extLst>
              <a:ext uri="{FF2B5EF4-FFF2-40B4-BE49-F238E27FC236}">
                <a16:creationId xmlns:a16="http://schemas.microsoft.com/office/drawing/2014/main" id="{49C422EB-C418-41CA-B9C5-0C3C37846C63}"/>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286677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BC36310-4A37-4CE4-9D22-E606B2A5738F}"/>
              </a:ext>
            </a:extLst>
          </p:cNvPr>
          <p:cNvSpPr>
            <a:spLocks noGrp="1"/>
          </p:cNvSpPr>
          <p:nvPr>
            <p:ph type="title"/>
          </p:nvPr>
        </p:nvSpPr>
        <p:spPr>
          <a:xfrm>
            <a:off x="1454238" y="1756130"/>
            <a:ext cx="8969921" cy="1887950"/>
          </a:xfrm>
        </p:spPr>
        <p:txBody>
          <a:bodyPr/>
          <a:lstStyle/>
          <a:p>
            <a:r>
              <a:rPr lang="es-ES" dirty="0"/>
              <a:t>Introducción y aspectos generales</a:t>
            </a:r>
            <a:endParaRPr lang="es-BO" dirty="0"/>
          </a:p>
        </p:txBody>
      </p:sp>
      <p:sp>
        <p:nvSpPr>
          <p:cNvPr id="5" name="Marcador de texto 4">
            <a:extLst>
              <a:ext uri="{FF2B5EF4-FFF2-40B4-BE49-F238E27FC236}">
                <a16:creationId xmlns:a16="http://schemas.microsoft.com/office/drawing/2014/main" id="{A706D45D-8DF9-4274-9AF1-2B3E1F2BA3DA}"/>
              </a:ext>
            </a:extLst>
          </p:cNvPr>
          <p:cNvSpPr>
            <a:spLocks noGrp="1"/>
          </p:cNvSpPr>
          <p:nvPr>
            <p:ph type="body" idx="1"/>
          </p:nvPr>
        </p:nvSpPr>
        <p:spPr/>
        <p:txBody>
          <a:bodyPr/>
          <a:lstStyle/>
          <a:p>
            <a:r>
              <a:rPr lang="es-ES" sz="1800" dirty="0"/>
              <a:t>“IMPLEMENTACIÓN DE UN MODELO DE NEGOCIOS PARA TIENDAS DE BARRIO, DE LA CIUDAD DE LA PAZ, APLICANDO TIC’S"</a:t>
            </a:r>
            <a:endParaRPr lang="es-BO" dirty="0"/>
          </a:p>
        </p:txBody>
      </p:sp>
      <p:sp>
        <p:nvSpPr>
          <p:cNvPr id="6" name="CuadroTexto 5">
            <a:extLst>
              <a:ext uri="{FF2B5EF4-FFF2-40B4-BE49-F238E27FC236}">
                <a16:creationId xmlns:a16="http://schemas.microsoft.com/office/drawing/2014/main" id="{9504AEF3-B0C6-4CB4-8DCE-A228FBD4D6FF}"/>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3245846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Ingeniería del proyecto</a:t>
            </a:r>
          </a:p>
        </p:txBody>
      </p:sp>
      <p:sp>
        <p:nvSpPr>
          <p:cNvPr id="3" name="Marcador de contenido 2"/>
          <p:cNvSpPr>
            <a:spLocks noGrp="1"/>
          </p:cNvSpPr>
          <p:nvPr>
            <p:ph idx="1"/>
          </p:nvPr>
        </p:nvSpPr>
        <p:spPr/>
        <p:txBody>
          <a:bodyPr/>
          <a:lstStyle/>
          <a:p>
            <a:pPr marL="0" indent="0">
              <a:buNone/>
            </a:pPr>
            <a:r>
              <a:rPr lang="en-US" dirty="0"/>
              <a:t>FASE 1 - PREPARACIÓN DEL PROYECTO (SPRINT 0)</a:t>
            </a:r>
          </a:p>
          <a:p>
            <a:r>
              <a:rPr lang="en-US" dirty="0" err="1"/>
              <a:t>Definición</a:t>
            </a:r>
            <a:r>
              <a:rPr lang="en-US" dirty="0"/>
              <a:t> del Proyecto (</a:t>
            </a:r>
            <a:r>
              <a:rPr lang="en-US" dirty="0" err="1"/>
              <a:t>descrita</a:t>
            </a:r>
            <a:r>
              <a:rPr lang="en-US" dirty="0"/>
              <a:t> </a:t>
            </a:r>
            <a:r>
              <a:rPr lang="en-US" dirty="0" err="1"/>
              <a:t>en</a:t>
            </a:r>
            <a:r>
              <a:rPr lang="en-US" dirty="0"/>
              <a:t> </a:t>
            </a:r>
            <a:r>
              <a:rPr lang="en-US" dirty="0" err="1"/>
              <a:t>anteriores</a:t>
            </a:r>
            <a:r>
              <a:rPr lang="en-US" dirty="0"/>
              <a:t> </a:t>
            </a:r>
            <a:r>
              <a:rPr lang="en-US" dirty="0" err="1"/>
              <a:t>capitulos</a:t>
            </a:r>
            <a:r>
              <a:rPr lang="en-US" dirty="0"/>
              <a:t>)</a:t>
            </a:r>
          </a:p>
          <a:p>
            <a:r>
              <a:rPr lang="en-US" dirty="0" err="1"/>
              <a:t>Definir</a:t>
            </a:r>
            <a:r>
              <a:rPr lang="en-US" dirty="0"/>
              <a:t> “</a:t>
            </a:r>
            <a:r>
              <a:rPr lang="en-US" dirty="0" err="1"/>
              <a:t>terminado</a:t>
            </a:r>
            <a:r>
              <a:rPr lang="en-US" dirty="0"/>
              <a:t>”: Modulo de </a:t>
            </a:r>
            <a:r>
              <a:rPr lang="en-US" dirty="0" err="1"/>
              <a:t>Registro</a:t>
            </a:r>
            <a:r>
              <a:rPr lang="en-US" dirty="0"/>
              <a:t> </a:t>
            </a:r>
            <a:r>
              <a:rPr lang="en-US" dirty="0" err="1"/>
              <a:t>en</a:t>
            </a:r>
            <a:r>
              <a:rPr lang="en-US" dirty="0"/>
              <a:t> </a:t>
            </a:r>
            <a:r>
              <a:rPr lang="en-US" dirty="0" err="1"/>
              <a:t>Produccción</a:t>
            </a:r>
            <a:r>
              <a:rPr lang="en-US" dirty="0"/>
              <a:t>.</a:t>
            </a:r>
          </a:p>
          <a:p>
            <a:r>
              <a:rPr lang="en-US" dirty="0" err="1"/>
              <a:t>Definición</a:t>
            </a:r>
            <a:r>
              <a:rPr lang="en-US" dirty="0"/>
              <a:t> del Backlog </a:t>
            </a:r>
            <a:r>
              <a:rPr lang="en-US" dirty="0" err="1"/>
              <a:t>Inicial</a:t>
            </a:r>
            <a:endParaRPr lang="en-US" dirty="0"/>
          </a:p>
          <a:p>
            <a:r>
              <a:rPr lang="en-US" dirty="0" err="1"/>
              <a:t>Definición</a:t>
            </a:r>
            <a:r>
              <a:rPr lang="en-US" dirty="0"/>
              <a:t> de los </a:t>
            </a:r>
            <a:r>
              <a:rPr lang="en-US" dirty="0" err="1"/>
              <a:t>entregables</a:t>
            </a:r>
            <a:r>
              <a:rPr lang="en-US" dirty="0"/>
              <a:t> (</a:t>
            </a:r>
            <a:r>
              <a:rPr lang="en-US" dirty="0" err="1"/>
              <a:t>Según</a:t>
            </a:r>
            <a:r>
              <a:rPr lang="en-US" dirty="0"/>
              <a:t> </a:t>
            </a:r>
            <a:r>
              <a:rPr lang="en-US" dirty="0" err="1"/>
              <a:t>cronograma</a:t>
            </a:r>
            <a:r>
              <a:rPr lang="en-US" dirty="0"/>
              <a:t>)</a:t>
            </a:r>
          </a:p>
        </p:txBody>
      </p:sp>
      <p:sp>
        <p:nvSpPr>
          <p:cNvPr id="4" name="CuadroTexto 3">
            <a:extLst>
              <a:ext uri="{FF2B5EF4-FFF2-40B4-BE49-F238E27FC236}">
                <a16:creationId xmlns:a16="http://schemas.microsoft.com/office/drawing/2014/main" id="{A4044FA9-35EB-4D31-A934-2C2475226BFF}"/>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1042732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Ingeniería del proyecto</a:t>
            </a:r>
          </a:p>
        </p:txBody>
      </p:sp>
      <p:graphicFrame>
        <p:nvGraphicFramePr>
          <p:cNvPr id="4" name="Marcador de contenido 3">
            <a:extLst>
              <a:ext uri="{FF2B5EF4-FFF2-40B4-BE49-F238E27FC236}">
                <a16:creationId xmlns:a16="http://schemas.microsoft.com/office/drawing/2014/main" id="{DFC4282D-F6B7-4AA4-9B7A-9C14426BC450}"/>
              </a:ext>
            </a:extLst>
          </p:cNvPr>
          <p:cNvGraphicFramePr>
            <a:graphicFrameLocks noGrp="1"/>
          </p:cNvGraphicFramePr>
          <p:nvPr>
            <p:ph idx="1"/>
            <p:extLst>
              <p:ext uri="{D42A27DB-BD31-4B8C-83A1-F6EECF244321}">
                <p14:modId xmlns:p14="http://schemas.microsoft.com/office/powerpoint/2010/main" val="371043537"/>
              </p:ext>
            </p:extLst>
          </p:nvPr>
        </p:nvGraphicFramePr>
        <p:xfrm>
          <a:off x="1450975" y="2016124"/>
          <a:ext cx="9604375" cy="4348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a:extLst>
              <a:ext uri="{FF2B5EF4-FFF2-40B4-BE49-F238E27FC236}">
                <a16:creationId xmlns:a16="http://schemas.microsoft.com/office/drawing/2014/main" id="{330C0147-0782-42AF-919F-8F184CDBB13C}"/>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4273615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Ingeniería del proyecto</a:t>
            </a:r>
          </a:p>
        </p:txBody>
      </p:sp>
      <p:sp>
        <p:nvSpPr>
          <p:cNvPr id="3" name="Marcador de contenido 2"/>
          <p:cNvSpPr>
            <a:spLocks noGrp="1"/>
          </p:cNvSpPr>
          <p:nvPr>
            <p:ph idx="1"/>
          </p:nvPr>
        </p:nvSpPr>
        <p:spPr/>
        <p:txBody>
          <a:bodyPr/>
          <a:lstStyle/>
          <a:p>
            <a:pPr marL="0" indent="0">
              <a:buNone/>
            </a:pPr>
            <a:r>
              <a:rPr lang="es-BO" dirty="0"/>
              <a:t>FASE 1I – PLANIFICACIÓN DEL SPRINT</a:t>
            </a:r>
          </a:p>
          <a:p>
            <a:r>
              <a:rPr lang="es-BO" dirty="0"/>
              <a:t>Definir “terminado”: Modulo de Registro en Producción.</a:t>
            </a:r>
          </a:p>
          <a:p>
            <a:r>
              <a:rPr lang="es-BO" dirty="0"/>
              <a:t>Realizar el Sprint </a:t>
            </a:r>
            <a:r>
              <a:rPr lang="es-BO" dirty="0" err="1"/>
              <a:t>Planing</a:t>
            </a:r>
            <a:r>
              <a:rPr lang="es-BO" dirty="0"/>
              <a:t> </a:t>
            </a:r>
            <a:r>
              <a:rPr lang="es-BO" dirty="0" err="1"/>
              <a:t>Metting</a:t>
            </a:r>
            <a:endParaRPr lang="es-BO" dirty="0"/>
          </a:p>
          <a:p>
            <a:r>
              <a:rPr lang="es-BO" dirty="0"/>
              <a:t>Estimación del Sprint mediante la planificación de </a:t>
            </a:r>
            <a:r>
              <a:rPr lang="es-BO" dirty="0" err="1"/>
              <a:t>Poker</a:t>
            </a:r>
            <a:endParaRPr lang="es-BO" dirty="0"/>
          </a:p>
          <a:p>
            <a:endParaRPr lang="es-BO" dirty="0"/>
          </a:p>
        </p:txBody>
      </p:sp>
      <p:pic>
        <p:nvPicPr>
          <p:cNvPr id="5" name="Imagen 4">
            <a:extLst>
              <a:ext uri="{FF2B5EF4-FFF2-40B4-BE49-F238E27FC236}">
                <a16:creationId xmlns:a16="http://schemas.microsoft.com/office/drawing/2014/main" id="{FCCE7E40-1B72-4899-86E6-7A5A18CFB5B9}"/>
              </a:ext>
            </a:extLst>
          </p:cNvPr>
          <p:cNvPicPr>
            <a:picLocks noChangeAspect="1"/>
          </p:cNvPicPr>
          <p:nvPr/>
        </p:nvPicPr>
        <p:blipFill>
          <a:blip r:embed="rId2"/>
          <a:stretch>
            <a:fillRect/>
          </a:stretch>
        </p:blipFill>
        <p:spPr>
          <a:xfrm>
            <a:off x="8243966" y="2243327"/>
            <a:ext cx="2631297" cy="1751457"/>
          </a:xfrm>
          <a:prstGeom prst="rect">
            <a:avLst/>
          </a:prstGeom>
        </p:spPr>
      </p:pic>
      <p:sp>
        <p:nvSpPr>
          <p:cNvPr id="6" name="CuadroTexto 5">
            <a:extLst>
              <a:ext uri="{FF2B5EF4-FFF2-40B4-BE49-F238E27FC236}">
                <a16:creationId xmlns:a16="http://schemas.microsoft.com/office/drawing/2014/main" id="{3EC69465-DA23-41A7-868C-96DF036496A4}"/>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260207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Ingeniería del proyecto</a:t>
            </a:r>
            <a:br>
              <a:rPr lang="es-BO" dirty="0"/>
            </a:br>
            <a:r>
              <a:rPr lang="es-BO" dirty="0"/>
              <a:t>proveedores </a:t>
            </a:r>
          </a:p>
        </p:txBody>
      </p:sp>
      <p:graphicFrame>
        <p:nvGraphicFramePr>
          <p:cNvPr id="4" name="Marcador de contenido 3">
            <a:extLst>
              <a:ext uri="{FF2B5EF4-FFF2-40B4-BE49-F238E27FC236}">
                <a16:creationId xmlns:a16="http://schemas.microsoft.com/office/drawing/2014/main" id="{DFC4282D-F6B7-4AA4-9B7A-9C14426BC450}"/>
              </a:ext>
            </a:extLst>
          </p:cNvPr>
          <p:cNvGraphicFramePr>
            <a:graphicFrameLocks noGrp="1"/>
          </p:cNvGraphicFramePr>
          <p:nvPr>
            <p:ph idx="1"/>
            <p:extLst>
              <p:ext uri="{D42A27DB-BD31-4B8C-83A1-F6EECF244321}">
                <p14:modId xmlns:p14="http://schemas.microsoft.com/office/powerpoint/2010/main" val="1407680055"/>
              </p:ext>
            </p:extLst>
          </p:nvPr>
        </p:nvGraphicFramePr>
        <p:xfrm>
          <a:off x="1450975" y="2016124"/>
          <a:ext cx="9604375" cy="4348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a:extLst>
              <a:ext uri="{FF2B5EF4-FFF2-40B4-BE49-F238E27FC236}">
                <a16:creationId xmlns:a16="http://schemas.microsoft.com/office/drawing/2014/main" id="{F296248F-6900-45D6-BA31-B00C7B22D5A3}"/>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3427647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a:extLst>
              <a:ext uri="{FF2B5EF4-FFF2-40B4-BE49-F238E27FC236}">
                <a16:creationId xmlns:a16="http://schemas.microsoft.com/office/drawing/2014/main" id="{FBEC549D-933C-4583-90CA-66C2FA9D0482}"/>
              </a:ext>
            </a:extLst>
          </p:cNvPr>
          <p:cNvPicPr>
            <a:picLocks noGrp="1" noChangeAspect="1"/>
          </p:cNvPicPr>
          <p:nvPr>
            <p:ph idx="1"/>
          </p:nvPr>
        </p:nvPicPr>
        <p:blipFill>
          <a:blip r:embed="rId2"/>
          <a:stretch>
            <a:fillRect/>
          </a:stretch>
        </p:blipFill>
        <p:spPr>
          <a:xfrm>
            <a:off x="2249614" y="96759"/>
            <a:ext cx="7692771" cy="6664482"/>
          </a:xfrm>
        </p:spPr>
      </p:pic>
      <p:sp>
        <p:nvSpPr>
          <p:cNvPr id="10" name="CuadroTexto 9">
            <a:extLst>
              <a:ext uri="{FF2B5EF4-FFF2-40B4-BE49-F238E27FC236}">
                <a16:creationId xmlns:a16="http://schemas.microsoft.com/office/drawing/2014/main" id="{7BB6ED4A-DE02-446B-A57E-8B59BD518135}"/>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1756280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C7B9207-61E2-411D-8D34-CCF568CB78DD}"/>
              </a:ext>
            </a:extLst>
          </p:cNvPr>
          <p:cNvSpPr>
            <a:spLocks noGrp="1"/>
          </p:cNvSpPr>
          <p:nvPr>
            <p:ph idx="1"/>
          </p:nvPr>
        </p:nvSpPr>
        <p:spPr/>
        <p:txBody>
          <a:bodyPr/>
          <a:lstStyle/>
          <a:p>
            <a:pPr marL="0" indent="0">
              <a:buNone/>
            </a:pPr>
            <a:r>
              <a:rPr lang="es-ES" dirty="0"/>
              <a:t>FASE III – DESARROLLO DEL SPRINT</a:t>
            </a:r>
            <a:endParaRPr lang="es-BO" dirty="0"/>
          </a:p>
          <a:p>
            <a:pPr marL="0" indent="0">
              <a:buNone/>
            </a:pPr>
            <a:r>
              <a:rPr lang="es-BO" dirty="0"/>
              <a:t>* Reunión de Planificación (Sprint </a:t>
            </a:r>
            <a:r>
              <a:rPr lang="es-BO" dirty="0" err="1"/>
              <a:t>Planning</a:t>
            </a:r>
            <a:r>
              <a:rPr lang="es-BO" dirty="0"/>
              <a:t> Meeting): Realizado ya el inicial, y se repetiría cada vez que se concluya con cada modulo.</a:t>
            </a:r>
          </a:p>
          <a:p>
            <a:pPr marL="0" indent="0">
              <a:buNone/>
            </a:pPr>
            <a:r>
              <a:rPr lang="es-ES" dirty="0"/>
              <a:t>* Reuniones diarias (Scrum </a:t>
            </a:r>
            <a:r>
              <a:rPr lang="es-ES" dirty="0" err="1"/>
              <a:t>Daily</a:t>
            </a:r>
            <a:r>
              <a:rPr lang="es-ES" dirty="0"/>
              <a:t> Meeting): Todos los días se realizaran desde la fecha hasta concluir los entregables.</a:t>
            </a:r>
          </a:p>
          <a:p>
            <a:pPr marL="0" indent="0">
              <a:buNone/>
            </a:pPr>
            <a:r>
              <a:rPr lang="es-ES" dirty="0"/>
              <a:t>* Reunión de revisión del Sprint (Sprint </a:t>
            </a:r>
            <a:r>
              <a:rPr lang="es-ES" dirty="0" err="1"/>
              <a:t>Review</a:t>
            </a:r>
            <a:r>
              <a:rPr lang="es-ES" dirty="0"/>
              <a:t> Meeting): A realizar con el tutor del proyecto y además con dueños tiendas de barrio (</a:t>
            </a:r>
            <a:r>
              <a:rPr lang="es-ES" dirty="0" err="1"/>
              <a:t>stakeholders</a:t>
            </a:r>
            <a:r>
              <a:rPr lang="es-ES" dirty="0"/>
              <a:t>)</a:t>
            </a:r>
          </a:p>
        </p:txBody>
      </p:sp>
      <p:sp>
        <p:nvSpPr>
          <p:cNvPr id="5" name="Título 1">
            <a:extLst>
              <a:ext uri="{FF2B5EF4-FFF2-40B4-BE49-F238E27FC236}">
                <a16:creationId xmlns:a16="http://schemas.microsoft.com/office/drawing/2014/main" id="{1EEE225E-B7A9-43A1-9AA2-F65FEF005F34}"/>
              </a:ext>
            </a:extLst>
          </p:cNvPr>
          <p:cNvSpPr>
            <a:spLocks noGrp="1"/>
          </p:cNvSpPr>
          <p:nvPr>
            <p:ph type="title"/>
          </p:nvPr>
        </p:nvSpPr>
        <p:spPr>
          <a:xfrm>
            <a:off x="1451579" y="804519"/>
            <a:ext cx="9603275" cy="1049235"/>
          </a:xfrm>
        </p:spPr>
        <p:txBody>
          <a:bodyPr/>
          <a:lstStyle/>
          <a:p>
            <a:r>
              <a:rPr lang="es-BO" dirty="0"/>
              <a:t>Ingeniería del proyecto</a:t>
            </a:r>
          </a:p>
        </p:txBody>
      </p:sp>
      <p:sp>
        <p:nvSpPr>
          <p:cNvPr id="6" name="CuadroTexto 5">
            <a:extLst>
              <a:ext uri="{FF2B5EF4-FFF2-40B4-BE49-F238E27FC236}">
                <a16:creationId xmlns:a16="http://schemas.microsoft.com/office/drawing/2014/main" id="{0E0311AB-CF7D-47F7-8A49-4D5EC110F30F}"/>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2693896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6F0C8A4-4529-4F8C-AD54-81E861910710}"/>
              </a:ext>
            </a:extLst>
          </p:cNvPr>
          <p:cNvSpPr>
            <a:spLocks noGrp="1"/>
          </p:cNvSpPr>
          <p:nvPr>
            <p:ph type="title"/>
          </p:nvPr>
        </p:nvSpPr>
        <p:spPr/>
        <p:txBody>
          <a:bodyPr/>
          <a:lstStyle/>
          <a:p>
            <a:r>
              <a:rPr lang="es-BO" dirty="0"/>
              <a:t>Ingeniería del proyecto</a:t>
            </a:r>
          </a:p>
        </p:txBody>
      </p:sp>
      <p:sp>
        <p:nvSpPr>
          <p:cNvPr id="3" name="Marcador de contenido 2">
            <a:extLst>
              <a:ext uri="{FF2B5EF4-FFF2-40B4-BE49-F238E27FC236}">
                <a16:creationId xmlns:a16="http://schemas.microsoft.com/office/drawing/2014/main" id="{5C7B9207-61E2-411D-8D34-CCF568CB78DD}"/>
              </a:ext>
            </a:extLst>
          </p:cNvPr>
          <p:cNvSpPr>
            <a:spLocks noGrp="1"/>
          </p:cNvSpPr>
          <p:nvPr>
            <p:ph sz="half" idx="1"/>
          </p:nvPr>
        </p:nvSpPr>
        <p:spPr/>
        <p:txBody>
          <a:bodyPr>
            <a:normAutofit fontScale="92500" lnSpcReduction="10000"/>
          </a:bodyPr>
          <a:lstStyle/>
          <a:p>
            <a:pPr marL="0" indent="0">
              <a:buNone/>
            </a:pPr>
            <a:r>
              <a:rPr lang="es-ES" dirty="0"/>
              <a:t>FASE IV – TESTEO, PRUEBAS</a:t>
            </a:r>
            <a:endParaRPr lang="es-BO" dirty="0"/>
          </a:p>
          <a:p>
            <a:pPr marL="342900" lvl="0" indent="-342900" algn="just">
              <a:lnSpc>
                <a:spcPct val="150000"/>
              </a:lnSpc>
              <a:buFont typeface="Symbol" panose="05050102010706020507" pitchFamily="18" charset="2"/>
              <a:buChar char=""/>
            </a:pPr>
            <a:r>
              <a:rPr lang="es-BO" sz="1800" dirty="0">
                <a:effectLst/>
                <a:latin typeface="Arial" panose="020B0604020202020204" pitchFamily="34" charset="0"/>
                <a:ea typeface="Calibri" panose="020F0502020204030204" pitchFamily="34" charset="0"/>
                <a:cs typeface="Times New Roman" panose="02020603050405020304" pitchFamily="18" charset="0"/>
              </a:rPr>
              <a:t>Pruebas de caja negra</a:t>
            </a:r>
          </a:p>
          <a:p>
            <a:pPr marL="342900" lvl="0" indent="-342900" algn="just">
              <a:lnSpc>
                <a:spcPct val="150000"/>
              </a:lnSpc>
              <a:buFont typeface="Symbol" panose="05050102010706020507" pitchFamily="18" charset="2"/>
              <a:buChar char=""/>
            </a:pPr>
            <a:r>
              <a:rPr lang="es-BO" sz="1800" dirty="0">
                <a:effectLst/>
                <a:latin typeface="Arial" panose="020B0604020202020204" pitchFamily="34" charset="0"/>
                <a:ea typeface="Calibri" panose="020F0502020204030204" pitchFamily="34" charset="0"/>
                <a:cs typeface="Times New Roman" panose="02020603050405020304" pitchFamily="18" charset="0"/>
              </a:rPr>
              <a:t>Pruebas de caja blanca</a:t>
            </a:r>
          </a:p>
          <a:p>
            <a:pPr marL="342900" lvl="0" indent="-342900" algn="just">
              <a:lnSpc>
                <a:spcPct val="150000"/>
              </a:lnSpc>
              <a:buFont typeface="Symbol" panose="05050102010706020507" pitchFamily="18" charset="2"/>
              <a:buChar char=""/>
            </a:pPr>
            <a:r>
              <a:rPr lang="es-BO" sz="1800" dirty="0">
                <a:effectLst/>
                <a:latin typeface="Arial" panose="020B0604020202020204" pitchFamily="34" charset="0"/>
                <a:ea typeface="Calibri" panose="020F0502020204030204" pitchFamily="34" charset="0"/>
                <a:cs typeface="Times New Roman" panose="02020603050405020304" pitchFamily="18" charset="0"/>
              </a:rPr>
              <a:t>Pruebas unitarias</a:t>
            </a:r>
          </a:p>
          <a:p>
            <a:pPr marL="342900" lvl="0" indent="-342900" algn="just">
              <a:lnSpc>
                <a:spcPct val="150000"/>
              </a:lnSpc>
              <a:buFont typeface="Symbol" panose="05050102010706020507" pitchFamily="18" charset="2"/>
              <a:buChar char=""/>
            </a:pPr>
            <a:r>
              <a:rPr lang="es-BO" sz="1800" dirty="0">
                <a:effectLst/>
                <a:latin typeface="Arial" panose="020B0604020202020204" pitchFamily="34" charset="0"/>
                <a:ea typeface="Calibri" panose="020F0502020204030204" pitchFamily="34" charset="0"/>
                <a:cs typeface="Times New Roman" panose="02020603050405020304" pitchFamily="18" charset="0"/>
              </a:rPr>
              <a:t>Pruebas de validación</a:t>
            </a:r>
          </a:p>
          <a:p>
            <a:pPr marL="342900" lvl="0" indent="-342900" algn="just">
              <a:lnSpc>
                <a:spcPct val="150000"/>
              </a:lnSpc>
              <a:spcAft>
                <a:spcPts val="800"/>
              </a:spcAft>
              <a:buFont typeface="Symbol" panose="05050102010706020507" pitchFamily="18" charset="2"/>
              <a:buChar char=""/>
            </a:pPr>
            <a:r>
              <a:rPr lang="es-BO" sz="1800" dirty="0">
                <a:effectLst/>
                <a:latin typeface="Arial" panose="020B0604020202020204" pitchFamily="34" charset="0"/>
                <a:ea typeface="Calibri" panose="020F0502020204030204" pitchFamily="34" charset="0"/>
                <a:cs typeface="Times New Roman" panose="02020603050405020304" pitchFamily="18" charset="0"/>
              </a:rPr>
              <a:t>Pruebas de integración.</a:t>
            </a:r>
          </a:p>
          <a:p>
            <a:pPr marL="342900" lvl="0" indent="-342900" algn="just">
              <a:lnSpc>
                <a:spcPct val="150000"/>
              </a:lnSpc>
              <a:spcAft>
                <a:spcPts val="800"/>
              </a:spcAft>
              <a:buFont typeface="Symbol" panose="05050102010706020507" pitchFamily="18" charset="2"/>
              <a:buChar char=""/>
            </a:pPr>
            <a:r>
              <a:rPr lang="es-BO" sz="1800" dirty="0">
                <a:effectLst/>
                <a:latin typeface="Arial" panose="020B0604020202020204" pitchFamily="34" charset="0"/>
                <a:ea typeface="Calibri" panose="020F0502020204030204" pitchFamily="34" charset="0"/>
                <a:cs typeface="Times New Roman" panose="02020603050405020304" pitchFamily="18" charset="0"/>
              </a:rPr>
              <a:t>Pruebas de seguridad</a:t>
            </a:r>
            <a:endParaRPr lang="es-ES" dirty="0"/>
          </a:p>
        </p:txBody>
      </p:sp>
      <p:sp>
        <p:nvSpPr>
          <p:cNvPr id="2" name="Marcador de contenido 1">
            <a:extLst>
              <a:ext uri="{FF2B5EF4-FFF2-40B4-BE49-F238E27FC236}">
                <a16:creationId xmlns:a16="http://schemas.microsoft.com/office/drawing/2014/main" id="{FAC8D433-2C3F-4958-A06F-38816155D0A3}"/>
              </a:ext>
            </a:extLst>
          </p:cNvPr>
          <p:cNvSpPr>
            <a:spLocks noGrp="1"/>
          </p:cNvSpPr>
          <p:nvPr>
            <p:ph sz="half" idx="2"/>
          </p:nvPr>
        </p:nvSpPr>
        <p:spPr/>
        <p:txBody>
          <a:bodyPr>
            <a:normAutofit fontScale="92500" lnSpcReduction="10000"/>
          </a:bodyPr>
          <a:lstStyle/>
          <a:p>
            <a:pPr marL="0" indent="0">
              <a:buNone/>
            </a:pPr>
            <a:r>
              <a:rPr lang="es-ES" dirty="0"/>
              <a:t>PUESTA EN PRODUCCIÓN</a:t>
            </a:r>
          </a:p>
          <a:p>
            <a:r>
              <a:rPr lang="es-ES" dirty="0"/>
              <a:t>Se publicaría la versión distribuible</a:t>
            </a:r>
          </a:p>
          <a:p>
            <a:r>
              <a:rPr lang="es-ES" dirty="0"/>
              <a:t>Se iniciaría la implementación del software en 15 tiendas de barrio.</a:t>
            </a:r>
          </a:p>
          <a:p>
            <a:r>
              <a:rPr lang="es-ES" dirty="0"/>
              <a:t>Lograda la implementación se obtendría datos de resultados alcanzados mediante encuestas de percepción y datos estadísticos que el sistema dará.</a:t>
            </a:r>
            <a:endParaRPr lang="es-BO" dirty="0"/>
          </a:p>
        </p:txBody>
      </p:sp>
      <p:sp>
        <p:nvSpPr>
          <p:cNvPr id="5" name="CuadroTexto 4">
            <a:extLst>
              <a:ext uri="{FF2B5EF4-FFF2-40B4-BE49-F238E27FC236}">
                <a16:creationId xmlns:a16="http://schemas.microsoft.com/office/drawing/2014/main" id="{5FBA7F43-888A-437B-85B8-ED97276A3EDD}"/>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3660910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Referencias bibliográficas</a:t>
            </a:r>
            <a:endParaRPr lang="en-US" dirty="0"/>
          </a:p>
        </p:txBody>
      </p:sp>
      <p:sp>
        <p:nvSpPr>
          <p:cNvPr id="3" name="Marcador de contenido 2"/>
          <p:cNvSpPr>
            <a:spLocks noGrp="1"/>
          </p:cNvSpPr>
          <p:nvPr>
            <p:ph idx="1"/>
          </p:nvPr>
        </p:nvSpPr>
        <p:spPr>
          <a:xfrm>
            <a:off x="1451579" y="2015732"/>
            <a:ext cx="9603275" cy="4372876"/>
          </a:xfrm>
        </p:spPr>
        <p:txBody>
          <a:bodyPr>
            <a:normAutofit fontScale="77500" lnSpcReduction="20000"/>
          </a:bodyPr>
          <a:lstStyle/>
          <a:p>
            <a:pPr indent="0" algn="just">
              <a:lnSpc>
                <a:spcPct val="150000"/>
              </a:lnSpc>
              <a:spcAft>
                <a:spcPts val="800"/>
              </a:spcAft>
              <a:buNone/>
            </a:pPr>
            <a:r>
              <a:rPr lang="es-BO" sz="1800" dirty="0">
                <a:effectLst/>
                <a:latin typeface="Arial" panose="020B0604020202020204" pitchFamily="34" charset="0"/>
                <a:ea typeface="Calibri" panose="020F0502020204030204" pitchFamily="34" charset="0"/>
                <a:cs typeface="Times New Roman" panose="02020603050405020304" pitchFamily="18" charset="0"/>
              </a:rPr>
              <a:t>	Alex Osterwalder y Yves Pigneur, (2010) Generación de Modelos de Negocio	 </a:t>
            </a:r>
          </a:p>
          <a:p>
            <a:pPr indent="0" algn="just">
              <a:lnSpc>
                <a:spcPct val="150000"/>
              </a:lnSpc>
              <a:spcAft>
                <a:spcPts val="800"/>
              </a:spcAft>
              <a:buNone/>
            </a:pPr>
            <a:r>
              <a:rPr lang="es-BO" sz="1800" dirty="0">
                <a:effectLst/>
                <a:latin typeface="Arial" panose="020B0604020202020204" pitchFamily="34" charset="0"/>
                <a:ea typeface="Calibri" panose="020F0502020204030204" pitchFamily="34" charset="0"/>
                <a:cs typeface="Times New Roman" panose="02020603050405020304" pitchFamily="18" charset="0"/>
              </a:rPr>
              <a:t>AGETIC (2018). Estado de las Tecnologías de Información y Comunicación en el Estado Plurinacional de Bolivia: Bolivia: AGETIC </a:t>
            </a:r>
          </a:p>
          <a:p>
            <a:pPr indent="0" algn="just">
              <a:lnSpc>
                <a:spcPct val="150000"/>
              </a:lnSpc>
              <a:spcAft>
                <a:spcPts val="800"/>
              </a:spcAft>
              <a:buNone/>
            </a:pPr>
            <a:r>
              <a:rPr lang="es-BO" sz="1800" dirty="0">
                <a:latin typeface="Arial" panose="020B0604020202020204" pitchFamily="34" charset="0"/>
                <a:ea typeface="Calibri" panose="020F0502020204030204" pitchFamily="34" charset="0"/>
                <a:cs typeface="Times New Roman" panose="02020603050405020304" pitchFamily="18" charset="0"/>
              </a:rPr>
              <a:t>	</a:t>
            </a:r>
            <a:r>
              <a:rPr lang="es-BO" sz="1800" dirty="0">
                <a:effectLst/>
                <a:latin typeface="Arial" panose="020B0604020202020204" pitchFamily="34" charset="0"/>
                <a:ea typeface="Calibri" panose="020F0502020204030204" pitchFamily="34" charset="0"/>
                <a:cs typeface="Times New Roman" panose="02020603050405020304" pitchFamily="18" charset="0"/>
              </a:rPr>
              <a:t>Callisaya, F (2010). Caracterización de las tiendas de barrio en la Ciudad de la paz y su contribución a la economía Informal como unidades de autoempleo. Bolivia: Universidad Mayor de San Andrés.</a:t>
            </a:r>
          </a:p>
          <a:p>
            <a:pPr indent="0" algn="just">
              <a:lnSpc>
                <a:spcPct val="150000"/>
              </a:lnSpc>
              <a:spcAft>
                <a:spcPts val="800"/>
              </a:spcAft>
              <a:buNone/>
            </a:pPr>
            <a:r>
              <a:rPr lang="es-BO" sz="1800" dirty="0">
                <a:effectLst/>
                <a:latin typeface="Arial" panose="020B0604020202020204" pitchFamily="34" charset="0"/>
                <a:ea typeface="Calibri" panose="020F0502020204030204" pitchFamily="34" charset="0"/>
                <a:cs typeface="Times New Roman" panose="02020603050405020304" pitchFamily="18" charset="0"/>
              </a:rPr>
              <a:t>	Delgado, de Paula (2015). Revista Iberoamericana de Ciencia, Tecnología y Sociedad - CTS, Empresa y tecnologías de la información: una mirada a Bolivia y América del Sur, vol. 10, núm. 29. Buenos Aires – Argentina</a:t>
            </a:r>
          </a:p>
          <a:p>
            <a:pPr indent="0" algn="just">
              <a:lnSpc>
                <a:spcPct val="150000"/>
              </a:lnSpc>
              <a:spcAft>
                <a:spcPts val="800"/>
              </a:spcAft>
              <a:buNone/>
            </a:pPr>
            <a:r>
              <a:rPr lang="es-BO" sz="1800" dirty="0">
                <a:effectLst/>
                <a:latin typeface="Arial" panose="020B0604020202020204" pitchFamily="34" charset="0"/>
                <a:ea typeface="Calibri" panose="020F0502020204030204" pitchFamily="34" charset="0"/>
                <a:cs typeface="Times New Roman" panose="02020603050405020304" pitchFamily="18" charset="0"/>
              </a:rPr>
              <a:t>	Mamani, (2010). Monografía ¿Cuáles son las causas de la existencia del sector Informal en Bolivia?. Bolivia: UMSA.</a:t>
            </a:r>
          </a:p>
          <a:p>
            <a:pPr indent="0" algn="just">
              <a:lnSpc>
                <a:spcPct val="150000"/>
              </a:lnSpc>
              <a:spcAft>
                <a:spcPts val="800"/>
              </a:spcAft>
              <a:buNone/>
            </a:pPr>
            <a:endParaRPr lang="es-BO" sz="1800" dirty="0">
              <a:effectLst/>
              <a:latin typeface="Arial" panose="020B0604020202020204" pitchFamily="34" charset="0"/>
              <a:ea typeface="Calibri" panose="020F0502020204030204" pitchFamily="34" charset="0"/>
              <a:cs typeface="Times New Roman" panose="02020603050405020304" pitchFamily="18" charset="0"/>
            </a:endParaRPr>
          </a:p>
          <a:p>
            <a:pPr indent="0" algn="just">
              <a:lnSpc>
                <a:spcPct val="150000"/>
              </a:lnSpc>
              <a:spcAft>
                <a:spcPts val="800"/>
              </a:spcAft>
              <a:buNone/>
            </a:pPr>
            <a:endParaRPr lang="es-BO"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CuadroTexto 3">
            <a:extLst>
              <a:ext uri="{FF2B5EF4-FFF2-40B4-BE49-F238E27FC236}">
                <a16:creationId xmlns:a16="http://schemas.microsoft.com/office/drawing/2014/main" id="{C5C49B57-255B-4E78-BD93-96A52C6E0DD1}"/>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1467071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4731" y="2379765"/>
            <a:ext cx="9603275" cy="1049235"/>
          </a:xfrm>
        </p:spPr>
        <p:txBody>
          <a:bodyPr/>
          <a:lstStyle/>
          <a:p>
            <a:r>
              <a:rPr lang="es-BO" dirty="0"/>
              <a:t>Gracias…</a:t>
            </a:r>
            <a:endParaRPr lang="en-US" dirty="0"/>
          </a:p>
        </p:txBody>
      </p:sp>
      <p:sp>
        <p:nvSpPr>
          <p:cNvPr id="4" name="CuadroTexto 3">
            <a:extLst>
              <a:ext uri="{FF2B5EF4-FFF2-40B4-BE49-F238E27FC236}">
                <a16:creationId xmlns:a16="http://schemas.microsoft.com/office/drawing/2014/main" id="{C5C49B57-255B-4E78-BD93-96A52C6E0DD1}"/>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411136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INTRODUCCION</a:t>
            </a:r>
            <a:endParaRPr lang="en-US" dirty="0"/>
          </a:p>
        </p:txBody>
      </p:sp>
      <p:sp>
        <p:nvSpPr>
          <p:cNvPr id="3" name="Marcador de contenido 2">
            <a:extLst>
              <a:ext uri="{FF2B5EF4-FFF2-40B4-BE49-F238E27FC236}">
                <a16:creationId xmlns:a16="http://schemas.microsoft.com/office/drawing/2014/main" id="{6168C842-828D-4B1E-89CF-3B33A67C2F9B}"/>
              </a:ext>
            </a:extLst>
          </p:cNvPr>
          <p:cNvSpPr>
            <a:spLocks noGrp="1"/>
          </p:cNvSpPr>
          <p:nvPr>
            <p:ph idx="1"/>
          </p:nvPr>
        </p:nvSpPr>
        <p:spPr>
          <a:xfrm>
            <a:off x="1451579" y="2015732"/>
            <a:ext cx="9603275" cy="4242564"/>
          </a:xfrm>
        </p:spPr>
        <p:txBody>
          <a:bodyPr/>
          <a:lstStyle/>
          <a:p>
            <a:r>
              <a:rPr lang="es-BO" sz="2000" dirty="0">
                <a:effectLst/>
                <a:latin typeface="Arial" panose="020B0604020202020204" pitchFamily="34" charset="0"/>
                <a:ea typeface="Calibri" panose="020F0502020204030204" pitchFamily="34" charset="0"/>
                <a:cs typeface="Times New Roman" panose="02020603050405020304" pitchFamily="18" charset="0"/>
              </a:rPr>
              <a:t>El uso de tecnologías en modelos de negocio de los últimos años.</a:t>
            </a:r>
          </a:p>
          <a:p>
            <a:r>
              <a:rPr lang="es-BO" dirty="0">
                <a:latin typeface="Arial" panose="020B0604020202020204" pitchFamily="34" charset="0"/>
                <a:ea typeface="Calibri" panose="020F0502020204030204" pitchFamily="34" charset="0"/>
                <a:cs typeface="Times New Roman" panose="02020603050405020304" pitchFamily="18" charset="0"/>
              </a:rPr>
              <a:t>El sector Informal en Bolivia</a:t>
            </a:r>
          </a:p>
          <a:p>
            <a:endParaRPr lang="es-BO" dirty="0">
              <a:latin typeface="Arial" panose="020B0604020202020204" pitchFamily="34" charset="0"/>
              <a:ea typeface="Calibri" panose="020F0502020204030204" pitchFamily="34" charset="0"/>
              <a:cs typeface="Times New Roman" panose="02020603050405020304" pitchFamily="18" charset="0"/>
            </a:endParaRPr>
          </a:p>
          <a:p>
            <a:endParaRPr lang="es-BO" dirty="0">
              <a:latin typeface="Arial" panose="020B0604020202020204" pitchFamily="34" charset="0"/>
              <a:ea typeface="Calibri" panose="020F0502020204030204" pitchFamily="34" charset="0"/>
              <a:cs typeface="Times New Roman" panose="02020603050405020304" pitchFamily="18" charset="0"/>
            </a:endParaRPr>
          </a:p>
          <a:p>
            <a:endParaRPr lang="es-BO" dirty="0">
              <a:latin typeface="Arial" panose="020B0604020202020204" pitchFamily="34" charset="0"/>
              <a:ea typeface="Calibri" panose="020F0502020204030204" pitchFamily="34" charset="0"/>
              <a:cs typeface="Times New Roman" panose="02020603050405020304" pitchFamily="18" charset="0"/>
            </a:endParaRPr>
          </a:p>
          <a:p>
            <a:endParaRPr lang="es-BO" dirty="0">
              <a:latin typeface="Arial" panose="020B0604020202020204" pitchFamily="34" charset="0"/>
              <a:ea typeface="Calibri" panose="020F0502020204030204" pitchFamily="34" charset="0"/>
              <a:cs typeface="Times New Roman" panose="02020603050405020304" pitchFamily="18" charset="0"/>
            </a:endParaRPr>
          </a:p>
          <a:p>
            <a:endParaRPr lang="es-BO" dirty="0">
              <a:latin typeface="Arial" panose="020B0604020202020204" pitchFamily="34" charset="0"/>
              <a:ea typeface="Calibri" panose="020F0502020204030204" pitchFamily="34" charset="0"/>
              <a:cs typeface="Times New Roman" panose="02020603050405020304" pitchFamily="18" charset="0"/>
            </a:endParaRPr>
          </a:p>
          <a:p>
            <a:r>
              <a:rPr lang="es-BO" sz="2000" dirty="0">
                <a:effectLst/>
                <a:latin typeface="Arial" panose="020B0604020202020204" pitchFamily="34" charset="0"/>
                <a:ea typeface="Calibri" panose="020F0502020204030204" pitchFamily="34" charset="0"/>
                <a:cs typeface="Times New Roman" panose="02020603050405020304" pitchFamily="18" charset="0"/>
              </a:rPr>
              <a:t>Tiendas de Barrio</a:t>
            </a:r>
          </a:p>
          <a:p>
            <a:endParaRPr lang="es-ES" dirty="0"/>
          </a:p>
          <a:p>
            <a:endParaRPr lang="es-BO" dirty="0"/>
          </a:p>
        </p:txBody>
      </p:sp>
      <p:pic>
        <p:nvPicPr>
          <p:cNvPr id="5" name="Imagen 4">
            <a:extLst>
              <a:ext uri="{FF2B5EF4-FFF2-40B4-BE49-F238E27FC236}">
                <a16:creationId xmlns:a16="http://schemas.microsoft.com/office/drawing/2014/main" id="{4FE7CC43-5E15-4206-B393-FDC5D7A71E6C}"/>
              </a:ext>
            </a:extLst>
          </p:cNvPr>
          <p:cNvPicPr>
            <a:picLocks noChangeAspect="1"/>
          </p:cNvPicPr>
          <p:nvPr/>
        </p:nvPicPr>
        <p:blipFill>
          <a:blip r:embed="rId2"/>
          <a:stretch>
            <a:fillRect/>
          </a:stretch>
        </p:blipFill>
        <p:spPr>
          <a:xfrm>
            <a:off x="1124969" y="3510542"/>
            <a:ext cx="1817543" cy="1788346"/>
          </a:xfrm>
          <a:prstGeom prst="rect">
            <a:avLst/>
          </a:prstGeom>
        </p:spPr>
      </p:pic>
      <p:pic>
        <p:nvPicPr>
          <p:cNvPr id="7" name="Imagen 6">
            <a:extLst>
              <a:ext uri="{FF2B5EF4-FFF2-40B4-BE49-F238E27FC236}">
                <a16:creationId xmlns:a16="http://schemas.microsoft.com/office/drawing/2014/main" id="{9EFD96F2-63FD-4648-907F-0C3EC97AED42}"/>
              </a:ext>
            </a:extLst>
          </p:cNvPr>
          <p:cNvPicPr>
            <a:picLocks noChangeAspect="1"/>
          </p:cNvPicPr>
          <p:nvPr/>
        </p:nvPicPr>
        <p:blipFill>
          <a:blip r:embed="rId3"/>
          <a:stretch>
            <a:fillRect/>
          </a:stretch>
        </p:blipFill>
        <p:spPr>
          <a:xfrm>
            <a:off x="3327880" y="3343085"/>
            <a:ext cx="3820448" cy="2123260"/>
          </a:xfrm>
          <a:prstGeom prst="rect">
            <a:avLst/>
          </a:prstGeom>
        </p:spPr>
      </p:pic>
      <p:pic>
        <p:nvPicPr>
          <p:cNvPr id="9" name="Imagen 8">
            <a:extLst>
              <a:ext uri="{FF2B5EF4-FFF2-40B4-BE49-F238E27FC236}">
                <a16:creationId xmlns:a16="http://schemas.microsoft.com/office/drawing/2014/main" id="{2B5D6768-AD3D-45B6-AB68-1874D2631B8D}"/>
              </a:ext>
            </a:extLst>
          </p:cNvPr>
          <p:cNvPicPr>
            <a:picLocks noChangeAspect="1"/>
          </p:cNvPicPr>
          <p:nvPr/>
        </p:nvPicPr>
        <p:blipFill>
          <a:blip r:embed="rId4"/>
          <a:stretch>
            <a:fillRect/>
          </a:stretch>
        </p:blipFill>
        <p:spPr>
          <a:xfrm>
            <a:off x="7533696" y="3343085"/>
            <a:ext cx="2605087" cy="2190750"/>
          </a:xfrm>
          <a:prstGeom prst="rect">
            <a:avLst/>
          </a:prstGeom>
        </p:spPr>
      </p:pic>
      <p:sp>
        <p:nvSpPr>
          <p:cNvPr id="10" name="CuadroTexto 9">
            <a:extLst>
              <a:ext uri="{FF2B5EF4-FFF2-40B4-BE49-F238E27FC236}">
                <a16:creationId xmlns:a16="http://schemas.microsoft.com/office/drawing/2014/main" id="{74CA117A-F775-4FD3-A7AE-9EEF572235DF}"/>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40978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Antecedentes del tema</a:t>
            </a:r>
            <a:br>
              <a:rPr lang="es-BO" dirty="0"/>
            </a:br>
            <a:r>
              <a:rPr lang="es-BO" dirty="0"/>
              <a:t>y trabajos afines</a:t>
            </a:r>
          </a:p>
        </p:txBody>
      </p:sp>
      <p:sp>
        <p:nvSpPr>
          <p:cNvPr id="3" name="Marcador de contenido 2"/>
          <p:cNvSpPr>
            <a:spLocks noGrp="1"/>
          </p:cNvSpPr>
          <p:nvPr>
            <p:ph idx="1"/>
          </p:nvPr>
        </p:nvSpPr>
        <p:spPr>
          <a:xfrm>
            <a:off x="1451579" y="2015733"/>
            <a:ext cx="9603275" cy="2603768"/>
          </a:xfrm>
        </p:spPr>
        <p:txBody>
          <a:bodyPr/>
          <a:lstStyle/>
          <a:p>
            <a:r>
              <a:rPr lang="es-ES" sz="1800" dirty="0">
                <a:effectLst/>
                <a:latin typeface="Arial" panose="020B0604020202020204" pitchFamily="34" charset="0"/>
                <a:ea typeface="Calibri" panose="020F0502020204030204" pitchFamily="34" charset="0"/>
                <a:cs typeface="Times New Roman" panose="02020603050405020304" pitchFamily="18" charset="0"/>
              </a:rPr>
              <a:t>CARACTERIZACIÓN DE LAS TIENDAS DE BARRIO EN LA CIUDAD DE LA PAZ Y SU CONTRIBUCIÓN A LA ECONOMÍA” (Callisaya, 2010)</a:t>
            </a:r>
          </a:p>
          <a:p>
            <a:r>
              <a:rPr lang="es-ES" sz="1800" dirty="0">
                <a:effectLst/>
                <a:latin typeface="Arial" panose="020B0604020202020204" pitchFamily="34" charset="0"/>
                <a:ea typeface="Calibri" panose="020F0502020204030204" pitchFamily="34" charset="0"/>
                <a:cs typeface="Times New Roman" panose="02020603050405020304" pitchFamily="18" charset="0"/>
              </a:rPr>
              <a:t>MODELOS DE NEGOCIO DE REPARTO </a:t>
            </a:r>
          </a:p>
          <a:p>
            <a:pPr marL="0" indent="0">
              <a:buNone/>
            </a:pPr>
            <a:r>
              <a:rPr lang="es-ES" sz="1800" b="1" dirty="0">
                <a:latin typeface="Arial" panose="020B0604020202020204" pitchFamily="34" charset="0"/>
                <a:ea typeface="Calibri" panose="020F0502020204030204" pitchFamily="34" charset="0"/>
                <a:cs typeface="Times New Roman" panose="02020603050405020304" pitchFamily="18" charset="0"/>
              </a:rPr>
              <a:t>TRABAJOS AFINES:</a:t>
            </a:r>
            <a:endParaRPr lang="es-ES"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pic>
        <p:nvPicPr>
          <p:cNvPr id="5" name="Imagen 4">
            <a:extLst>
              <a:ext uri="{FF2B5EF4-FFF2-40B4-BE49-F238E27FC236}">
                <a16:creationId xmlns:a16="http://schemas.microsoft.com/office/drawing/2014/main" id="{30BA656C-9DCB-4367-A8FB-C293C12F5FED}"/>
              </a:ext>
            </a:extLst>
          </p:cNvPr>
          <p:cNvPicPr>
            <a:picLocks noChangeAspect="1"/>
          </p:cNvPicPr>
          <p:nvPr/>
        </p:nvPicPr>
        <p:blipFill>
          <a:blip r:embed="rId2"/>
          <a:stretch>
            <a:fillRect/>
          </a:stretch>
        </p:blipFill>
        <p:spPr>
          <a:xfrm>
            <a:off x="1775971" y="3835315"/>
            <a:ext cx="4477245" cy="2842372"/>
          </a:xfrm>
          <a:prstGeom prst="rect">
            <a:avLst/>
          </a:prstGeom>
        </p:spPr>
      </p:pic>
      <p:pic>
        <p:nvPicPr>
          <p:cNvPr id="7" name="Imagen 6">
            <a:extLst>
              <a:ext uri="{FF2B5EF4-FFF2-40B4-BE49-F238E27FC236}">
                <a16:creationId xmlns:a16="http://schemas.microsoft.com/office/drawing/2014/main" id="{59D36FA2-FB37-45B7-A83A-D36701B435B7}"/>
              </a:ext>
            </a:extLst>
          </p:cNvPr>
          <p:cNvPicPr>
            <a:picLocks noChangeAspect="1"/>
          </p:cNvPicPr>
          <p:nvPr/>
        </p:nvPicPr>
        <p:blipFill>
          <a:blip r:embed="rId3"/>
          <a:stretch>
            <a:fillRect/>
          </a:stretch>
        </p:blipFill>
        <p:spPr>
          <a:xfrm>
            <a:off x="7671459" y="2644814"/>
            <a:ext cx="2623458" cy="1568372"/>
          </a:xfrm>
          <a:prstGeom prst="rect">
            <a:avLst/>
          </a:prstGeom>
        </p:spPr>
      </p:pic>
      <p:sp>
        <p:nvSpPr>
          <p:cNvPr id="8" name="CuadroTexto 7">
            <a:extLst>
              <a:ext uri="{FF2B5EF4-FFF2-40B4-BE49-F238E27FC236}">
                <a16:creationId xmlns:a16="http://schemas.microsoft.com/office/drawing/2014/main" id="{2CE423DD-2C4C-41F0-B2B7-09D117AC86D8}"/>
              </a:ext>
            </a:extLst>
          </p:cNvPr>
          <p:cNvSpPr txBox="1"/>
          <p:nvPr/>
        </p:nvSpPr>
        <p:spPr>
          <a:xfrm>
            <a:off x="7449445" y="6246800"/>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124775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4390" y="821629"/>
            <a:ext cx="9603275" cy="763024"/>
          </a:xfrm>
        </p:spPr>
        <p:txBody>
          <a:bodyPr>
            <a:normAutofit fontScale="90000"/>
          </a:bodyPr>
          <a:lstStyle/>
          <a:p>
            <a:r>
              <a:rPr lang="es-BO" dirty="0"/>
              <a:t>Planteamiento del problema</a:t>
            </a:r>
            <a:br>
              <a:rPr lang="es-BO" dirty="0"/>
            </a:br>
            <a:r>
              <a:rPr lang="es-BO" dirty="0"/>
              <a:t>descripción del problema</a:t>
            </a:r>
          </a:p>
        </p:txBody>
      </p:sp>
      <p:graphicFrame>
        <p:nvGraphicFramePr>
          <p:cNvPr id="4" name="Diagrama 3"/>
          <p:cNvGraphicFramePr/>
          <p:nvPr>
            <p:extLst>
              <p:ext uri="{D42A27DB-BD31-4B8C-83A1-F6EECF244321}">
                <p14:modId xmlns:p14="http://schemas.microsoft.com/office/powerpoint/2010/main" val="1343325125"/>
              </p:ext>
            </p:extLst>
          </p:nvPr>
        </p:nvGraphicFramePr>
        <p:xfrm>
          <a:off x="261256" y="1623358"/>
          <a:ext cx="1169125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49521601-C3C2-41E5-8939-A8D330652A0A}"/>
              </a:ext>
            </a:extLst>
          </p:cNvPr>
          <p:cNvPicPr>
            <a:picLocks noChangeAspect="1"/>
          </p:cNvPicPr>
          <p:nvPr/>
        </p:nvPicPr>
        <p:blipFill>
          <a:blip r:embed="rId7"/>
          <a:stretch>
            <a:fillRect/>
          </a:stretch>
        </p:blipFill>
        <p:spPr>
          <a:xfrm>
            <a:off x="8360228" y="2015542"/>
            <a:ext cx="3538848" cy="2093319"/>
          </a:xfrm>
          <a:prstGeom prst="rect">
            <a:avLst/>
          </a:prstGeom>
        </p:spPr>
      </p:pic>
      <p:grpSp>
        <p:nvGrpSpPr>
          <p:cNvPr id="6" name="Grupo 5">
            <a:extLst>
              <a:ext uri="{FF2B5EF4-FFF2-40B4-BE49-F238E27FC236}">
                <a16:creationId xmlns:a16="http://schemas.microsoft.com/office/drawing/2014/main" id="{18C15734-5B03-4C18-8DE5-19F8A5C7A772}"/>
              </a:ext>
            </a:extLst>
          </p:cNvPr>
          <p:cNvGrpSpPr/>
          <p:nvPr/>
        </p:nvGrpSpPr>
        <p:grpSpPr>
          <a:xfrm>
            <a:off x="320634" y="4548875"/>
            <a:ext cx="3550723" cy="2113808"/>
            <a:chOff x="0" y="-9524"/>
            <a:chExt cx="5710555" cy="2889251"/>
          </a:xfrm>
        </p:grpSpPr>
        <p:pic>
          <p:nvPicPr>
            <p:cNvPr id="7" name="Imagen 6">
              <a:extLst>
                <a:ext uri="{FF2B5EF4-FFF2-40B4-BE49-F238E27FC236}">
                  <a16:creationId xmlns:a16="http://schemas.microsoft.com/office/drawing/2014/main" id="{9E7E611F-733F-49B8-AF87-65E5B62151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2828925" cy="2879725"/>
            </a:xfrm>
            <a:prstGeom prst="rect">
              <a:avLst/>
            </a:prstGeom>
            <a:ln>
              <a:solidFill>
                <a:schemeClr val="bg1">
                  <a:lumMod val="65000"/>
                </a:schemeClr>
              </a:solidFill>
            </a:ln>
          </p:spPr>
        </p:pic>
        <p:pic>
          <p:nvPicPr>
            <p:cNvPr id="8" name="Imagen 7">
              <a:extLst>
                <a:ext uri="{FF2B5EF4-FFF2-40B4-BE49-F238E27FC236}">
                  <a16:creationId xmlns:a16="http://schemas.microsoft.com/office/drawing/2014/main" id="{5B4010A8-0373-4CED-928C-51EAE9F58D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19400" y="-9524"/>
              <a:ext cx="2891155" cy="2889251"/>
            </a:xfrm>
            <a:prstGeom prst="rect">
              <a:avLst/>
            </a:prstGeom>
            <a:ln>
              <a:solidFill>
                <a:schemeClr val="bg1">
                  <a:lumMod val="65000"/>
                </a:schemeClr>
              </a:solidFill>
            </a:ln>
          </p:spPr>
        </p:pic>
      </p:grpSp>
      <p:pic>
        <p:nvPicPr>
          <p:cNvPr id="9" name="Imagen 8">
            <a:extLst>
              <a:ext uri="{FF2B5EF4-FFF2-40B4-BE49-F238E27FC236}">
                <a16:creationId xmlns:a16="http://schemas.microsoft.com/office/drawing/2014/main" id="{492E4500-213E-432E-8C52-1F3BBA4582D0}"/>
              </a:ext>
            </a:extLst>
          </p:cNvPr>
          <p:cNvPicPr>
            <a:picLocks noChangeAspect="1"/>
          </p:cNvPicPr>
          <p:nvPr/>
        </p:nvPicPr>
        <p:blipFill rotWithShape="1">
          <a:blip r:embed="rId10"/>
          <a:srcRect b="13678"/>
          <a:stretch/>
        </p:blipFill>
        <p:spPr>
          <a:xfrm>
            <a:off x="142504" y="701052"/>
            <a:ext cx="1831886" cy="1020958"/>
          </a:xfrm>
          <a:prstGeom prst="rect">
            <a:avLst/>
          </a:prstGeom>
        </p:spPr>
      </p:pic>
      <p:sp>
        <p:nvSpPr>
          <p:cNvPr id="10" name="CuadroTexto 9">
            <a:extLst>
              <a:ext uri="{FF2B5EF4-FFF2-40B4-BE49-F238E27FC236}">
                <a16:creationId xmlns:a16="http://schemas.microsoft.com/office/drawing/2014/main" id="{8C36E355-C585-4D56-AB6A-6D23643A1B4A}"/>
              </a:ext>
            </a:extLst>
          </p:cNvPr>
          <p:cNvSpPr txBox="1"/>
          <p:nvPr/>
        </p:nvSpPr>
        <p:spPr>
          <a:xfrm>
            <a:off x="9124515" y="0"/>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pic>
        <p:nvPicPr>
          <p:cNvPr id="14" name="Imagen 13">
            <a:extLst>
              <a:ext uri="{FF2B5EF4-FFF2-40B4-BE49-F238E27FC236}">
                <a16:creationId xmlns:a16="http://schemas.microsoft.com/office/drawing/2014/main" id="{DF9CEA7B-2B6C-4524-A410-59F774D56199}"/>
              </a:ext>
            </a:extLst>
          </p:cNvPr>
          <p:cNvPicPr>
            <a:picLocks noChangeAspect="1"/>
          </p:cNvPicPr>
          <p:nvPr/>
        </p:nvPicPr>
        <p:blipFill>
          <a:blip r:embed="rId11"/>
          <a:stretch>
            <a:fillRect/>
          </a:stretch>
        </p:blipFill>
        <p:spPr>
          <a:xfrm>
            <a:off x="8360228" y="2152121"/>
            <a:ext cx="3538848" cy="1820160"/>
          </a:xfrm>
          <a:prstGeom prst="rect">
            <a:avLst/>
          </a:prstGeom>
        </p:spPr>
      </p:pic>
    </p:spTree>
    <p:extLst>
      <p:ext uri="{BB962C8B-B14F-4D97-AF65-F5344CB8AC3E}">
        <p14:creationId xmlns:p14="http://schemas.microsoft.com/office/powerpoint/2010/main" val="421908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499E4D1-1C65-4ADB-A11D-E85913AC45C9}"/>
              </a:ext>
            </a:extLst>
          </p:cNvPr>
          <p:cNvPicPr>
            <a:picLocks noChangeAspect="1"/>
          </p:cNvPicPr>
          <p:nvPr/>
        </p:nvPicPr>
        <p:blipFill>
          <a:blip r:embed="rId2"/>
          <a:stretch>
            <a:fillRect/>
          </a:stretch>
        </p:blipFill>
        <p:spPr>
          <a:xfrm>
            <a:off x="458866" y="357188"/>
            <a:ext cx="1356560" cy="1208571"/>
          </a:xfrm>
          <a:prstGeom prst="rect">
            <a:avLst/>
          </a:prstGeom>
        </p:spPr>
      </p:pic>
      <p:sp>
        <p:nvSpPr>
          <p:cNvPr id="2" name="Título 1"/>
          <p:cNvSpPr>
            <a:spLocks noGrp="1"/>
          </p:cNvSpPr>
          <p:nvPr>
            <p:ph type="title"/>
          </p:nvPr>
        </p:nvSpPr>
        <p:spPr>
          <a:xfrm>
            <a:off x="1815426" y="804519"/>
            <a:ext cx="9603275" cy="1049235"/>
          </a:xfrm>
        </p:spPr>
        <p:txBody>
          <a:bodyPr/>
          <a:lstStyle/>
          <a:p>
            <a:r>
              <a:rPr lang="es-BO" dirty="0"/>
              <a:t>Formulación del problema</a:t>
            </a:r>
            <a:endParaRPr lang="en-US" dirty="0"/>
          </a:p>
        </p:txBody>
      </p:sp>
      <p:sp>
        <p:nvSpPr>
          <p:cNvPr id="3" name="Marcador de contenido 2">
            <a:extLst>
              <a:ext uri="{FF2B5EF4-FFF2-40B4-BE49-F238E27FC236}">
                <a16:creationId xmlns:a16="http://schemas.microsoft.com/office/drawing/2014/main" id="{1934E73A-8014-4C39-8F07-58CE21F42805}"/>
              </a:ext>
            </a:extLst>
          </p:cNvPr>
          <p:cNvSpPr>
            <a:spLocks noGrp="1"/>
          </p:cNvSpPr>
          <p:nvPr>
            <p:ph idx="1"/>
          </p:nvPr>
        </p:nvSpPr>
        <p:spPr>
          <a:xfrm>
            <a:off x="629392" y="2486335"/>
            <a:ext cx="10648096" cy="2283136"/>
          </a:xfrm>
        </p:spPr>
        <p:txBody>
          <a:bodyPr/>
          <a:lstStyle/>
          <a:p>
            <a:pPr marL="0" indent="0" algn="ctr">
              <a:buNone/>
            </a:pPr>
            <a:r>
              <a:rPr lang="es-BO" sz="2800" dirty="0">
                <a:effectLst/>
                <a:latin typeface="Arial" panose="020B0604020202020204" pitchFamily="34" charset="0"/>
                <a:ea typeface="Calibri" panose="020F0502020204030204" pitchFamily="34" charset="0"/>
                <a:cs typeface="Arial" panose="020B0604020202020204" pitchFamily="34" charset="0"/>
              </a:rPr>
              <a:t>¿La implementación de tecnologías de información y comunicación </a:t>
            </a:r>
            <a:r>
              <a:rPr lang="es-BO" sz="2800" dirty="0" err="1">
                <a:effectLst/>
                <a:latin typeface="Arial" panose="020B0604020202020204" pitchFamily="34" charset="0"/>
                <a:ea typeface="Calibri" panose="020F0502020204030204" pitchFamily="34" charset="0"/>
                <a:cs typeface="Arial" panose="020B0604020202020204" pitchFamily="34" charset="0"/>
              </a:rPr>
              <a:t>TIC’s</a:t>
            </a:r>
            <a:r>
              <a:rPr lang="es-BO" sz="2800" dirty="0">
                <a:effectLst/>
                <a:latin typeface="Arial" panose="020B0604020202020204" pitchFamily="34" charset="0"/>
                <a:ea typeface="Calibri" panose="020F0502020204030204" pitchFamily="34" charset="0"/>
                <a:cs typeface="Arial" panose="020B0604020202020204" pitchFamily="34" charset="0"/>
              </a:rPr>
              <a:t>, coadyuvan a la formalización, incremento en la parte económica de Tiendas de Barrio en la ciudad de La Paz?</a:t>
            </a:r>
            <a:endParaRPr lang="es-BO" sz="2800" dirty="0">
              <a:effectLst/>
              <a:latin typeface="Arial" panose="020B0604020202020204" pitchFamily="34" charset="0"/>
              <a:ea typeface="Calibri" panose="020F0502020204030204" pitchFamily="34" charset="0"/>
              <a:cs typeface="Times New Roman" panose="02020603050405020304" pitchFamily="18" charset="0"/>
            </a:endParaRPr>
          </a:p>
          <a:p>
            <a:endParaRPr lang="es-BO" dirty="0"/>
          </a:p>
        </p:txBody>
      </p:sp>
      <p:sp>
        <p:nvSpPr>
          <p:cNvPr id="7" name="CuadroTexto 6">
            <a:extLst>
              <a:ext uri="{FF2B5EF4-FFF2-40B4-BE49-F238E27FC236}">
                <a16:creationId xmlns:a16="http://schemas.microsoft.com/office/drawing/2014/main" id="{8A665268-083A-4F78-AA44-1C1CE901064C}"/>
              </a:ext>
            </a:extLst>
          </p:cNvPr>
          <p:cNvSpPr txBox="1"/>
          <p:nvPr/>
        </p:nvSpPr>
        <p:spPr>
          <a:xfrm>
            <a:off x="4419697" y="6307760"/>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341401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Problema principal</a:t>
            </a:r>
            <a:endParaRPr lang="en-US" dirty="0"/>
          </a:p>
        </p:txBody>
      </p:sp>
      <p:sp>
        <p:nvSpPr>
          <p:cNvPr id="5" name="Rectángulo redondeado 4"/>
          <p:cNvSpPr/>
          <p:nvPr/>
        </p:nvSpPr>
        <p:spPr>
          <a:xfrm>
            <a:off x="444137" y="2129246"/>
            <a:ext cx="11207932" cy="3252651"/>
          </a:xfrm>
          <a:prstGeom prst="roundRect">
            <a:avLst/>
          </a:prstGeom>
          <a:solidFill>
            <a:srgbClr val="44382C"/>
          </a:solidFill>
        </p:spPr>
        <p:style>
          <a:lnRef idx="1">
            <a:schemeClr val="accent6"/>
          </a:lnRef>
          <a:fillRef idx="3">
            <a:schemeClr val="accent6"/>
          </a:fillRef>
          <a:effectRef idx="2">
            <a:schemeClr val="accent6"/>
          </a:effectRef>
          <a:fontRef idx="minor">
            <a:schemeClr val="lt1"/>
          </a:fontRef>
        </p:style>
        <p:txBody>
          <a:bodyPr rtlCol="0" anchor="ctr"/>
          <a:lstStyle/>
          <a:p>
            <a:pPr marL="0" indent="0" algn="ctr">
              <a:buNone/>
            </a:pPr>
            <a:r>
              <a:rPr lang="es-BO" sz="2800" dirty="0">
                <a:effectLst/>
                <a:latin typeface="Arial" panose="020B0604020202020204" pitchFamily="34" charset="0"/>
                <a:ea typeface="Calibri" panose="020F0502020204030204" pitchFamily="34" charset="0"/>
                <a:cs typeface="Times New Roman" panose="02020603050405020304" pitchFamily="18" charset="0"/>
              </a:rPr>
              <a:t>“El modelo de negocio actual que utilizan las Tiendas de Barrio, tiene limitaciones para lograr crecimiento económico, debido a que a este tipo de negocios no implementa un modelo de negocio controlado, lo que lo mantiene en un estado económico de supervivencia o auto sustentación baja, cerrando expectativas de crecimiento.”</a:t>
            </a:r>
          </a:p>
        </p:txBody>
      </p:sp>
      <p:sp>
        <p:nvSpPr>
          <p:cNvPr id="6" name="CuadroTexto 5">
            <a:extLst>
              <a:ext uri="{FF2B5EF4-FFF2-40B4-BE49-F238E27FC236}">
                <a16:creationId xmlns:a16="http://schemas.microsoft.com/office/drawing/2014/main" id="{1A203560-83B6-4187-91D2-E63824592D49}"/>
              </a:ext>
            </a:extLst>
          </p:cNvPr>
          <p:cNvSpPr txBox="1"/>
          <p:nvPr/>
        </p:nvSpPr>
        <p:spPr>
          <a:xfrm>
            <a:off x="4419697" y="6307760"/>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238799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3182" y="804889"/>
            <a:ext cx="9605635" cy="1059305"/>
          </a:xfrm>
        </p:spPr>
        <p:txBody>
          <a:bodyPr/>
          <a:lstStyle/>
          <a:p>
            <a:r>
              <a:rPr lang="es-BO" dirty="0"/>
              <a:t>Problemas específicos</a:t>
            </a:r>
            <a:endParaRPr lang="en-US" dirty="0"/>
          </a:p>
        </p:txBody>
      </p:sp>
      <p:sp>
        <p:nvSpPr>
          <p:cNvPr id="6" name="Marcador de contenido 5">
            <a:extLst>
              <a:ext uri="{FF2B5EF4-FFF2-40B4-BE49-F238E27FC236}">
                <a16:creationId xmlns:a16="http://schemas.microsoft.com/office/drawing/2014/main" id="{50890D8D-F1F1-497C-B1F9-742BEABD07AF}"/>
              </a:ext>
            </a:extLst>
          </p:cNvPr>
          <p:cNvSpPr>
            <a:spLocks noGrp="1"/>
          </p:cNvSpPr>
          <p:nvPr>
            <p:ph sz="half" idx="1"/>
          </p:nvPr>
        </p:nvSpPr>
        <p:spPr>
          <a:xfrm>
            <a:off x="560832" y="2010878"/>
            <a:ext cx="5400000" cy="4042233"/>
          </a:xfrm>
          <a:ln>
            <a:solidFill>
              <a:schemeClr val="tx2">
                <a:lumMod val="60000"/>
                <a:lumOff val="40000"/>
              </a:schemeClr>
            </a:solidFill>
          </a:ln>
        </p:spPr>
        <p:txBody>
          <a:bodyPr>
            <a:normAutofit fontScale="85000" lnSpcReduction="10000"/>
          </a:bodyPr>
          <a:lstStyle/>
          <a:p>
            <a:pPr marL="342900" indent="-342900">
              <a:buFont typeface="+mj-lt"/>
              <a:buAutoNum type="arabicParenR"/>
            </a:pPr>
            <a:r>
              <a:rPr lang="es-BO" sz="1800" dirty="0">
                <a:effectLst/>
                <a:latin typeface="Arial" panose="020B0604020202020204" pitchFamily="34" charset="0"/>
                <a:ea typeface="Calibri" panose="020F0502020204030204" pitchFamily="34" charset="0"/>
                <a:cs typeface="Times New Roman" panose="02020603050405020304" pitchFamily="18" charset="0"/>
              </a:rPr>
              <a:t>Las Tiendas de barrio no son tomadas en cuenta en el desarrollo económico, porque algunas están en la informalidad, otras, aunque inscritas en el Régimen Tributario Simplificado no logran mejorar su situación económica y entran en un estado de estancamiento económico.</a:t>
            </a:r>
          </a:p>
          <a:p>
            <a:pPr marL="342900" indent="-342900">
              <a:buFont typeface="+mj-lt"/>
              <a:buAutoNum type="arabicParenR"/>
            </a:pPr>
            <a:endParaRPr lang="es-BO" sz="1800" dirty="0">
              <a:effectLst/>
              <a:latin typeface="Arial" panose="020B0604020202020204" pitchFamily="34" charset="0"/>
              <a:ea typeface="Calibri" panose="020F0502020204030204" pitchFamily="34" charset="0"/>
              <a:cs typeface="Times New Roman" panose="02020603050405020304" pitchFamily="18" charset="0"/>
            </a:endParaRPr>
          </a:p>
          <a:p>
            <a:pPr marL="342900" indent="-342900">
              <a:buFont typeface="+mj-lt"/>
              <a:buAutoNum type="arabicParenR"/>
            </a:pPr>
            <a:r>
              <a:rPr lang="es-BO" sz="1800" dirty="0">
                <a:effectLst/>
                <a:latin typeface="Arial" panose="020B0604020202020204" pitchFamily="34" charset="0"/>
                <a:ea typeface="Calibri" panose="020F0502020204030204" pitchFamily="34" charset="0"/>
                <a:cs typeface="Times New Roman" panose="02020603050405020304" pitchFamily="18" charset="0"/>
              </a:rPr>
              <a:t>Las Tiendas de Barrio tienen limitaciones en la adquisición y venta de productos. </a:t>
            </a:r>
          </a:p>
          <a:p>
            <a:pPr marL="342900" indent="-342900">
              <a:buFont typeface="+mj-lt"/>
              <a:buAutoNum type="arabicParenR"/>
            </a:pPr>
            <a:endParaRPr lang="es-BO" sz="1800" dirty="0">
              <a:effectLst/>
              <a:latin typeface="Arial" panose="020B0604020202020204" pitchFamily="34" charset="0"/>
              <a:ea typeface="Calibri" panose="020F0502020204030204" pitchFamily="34" charset="0"/>
              <a:cs typeface="Times New Roman" panose="02020603050405020304" pitchFamily="18" charset="0"/>
            </a:endParaRPr>
          </a:p>
          <a:p>
            <a:pPr marL="342900" indent="-342900">
              <a:buFont typeface="+mj-lt"/>
              <a:buAutoNum type="arabicParenR"/>
            </a:pPr>
            <a:r>
              <a:rPr lang="es-BO" sz="1800" dirty="0">
                <a:effectLst/>
                <a:latin typeface="Arial" panose="020B0604020202020204" pitchFamily="34" charset="0"/>
                <a:ea typeface="Calibri" panose="020F0502020204030204" pitchFamily="34" charset="0"/>
                <a:cs typeface="Times New Roman" panose="02020603050405020304" pitchFamily="18" charset="0"/>
              </a:rPr>
              <a:t>El dato de las ganancias obtenidas en tiendas de barrio depende de la organización y cálculos empíricos que no se sabe si son los reales.</a:t>
            </a:r>
          </a:p>
          <a:p>
            <a:pPr marL="342900" indent="-342900">
              <a:buFont typeface="+mj-lt"/>
              <a:buAutoNum type="arabicParenR"/>
            </a:pPr>
            <a:endParaRPr lang="es-BO"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s-BO" dirty="0"/>
          </a:p>
        </p:txBody>
      </p:sp>
      <p:sp>
        <p:nvSpPr>
          <p:cNvPr id="7" name="Marcador de contenido 6">
            <a:extLst>
              <a:ext uri="{FF2B5EF4-FFF2-40B4-BE49-F238E27FC236}">
                <a16:creationId xmlns:a16="http://schemas.microsoft.com/office/drawing/2014/main" id="{AFC2A959-1DDF-4D16-AD64-3D962816012C}"/>
              </a:ext>
            </a:extLst>
          </p:cNvPr>
          <p:cNvSpPr>
            <a:spLocks noGrp="1"/>
          </p:cNvSpPr>
          <p:nvPr>
            <p:ph sz="half" idx="2"/>
          </p:nvPr>
        </p:nvSpPr>
        <p:spPr>
          <a:xfrm>
            <a:off x="6413770" y="2017343"/>
            <a:ext cx="5400277" cy="4035768"/>
          </a:xfrm>
          <a:ln>
            <a:solidFill>
              <a:schemeClr val="tx2">
                <a:lumMod val="60000"/>
                <a:lumOff val="40000"/>
              </a:schemeClr>
            </a:solidFill>
          </a:ln>
        </p:spPr>
        <p:txBody>
          <a:bodyPr>
            <a:normAutofit fontScale="85000" lnSpcReduction="10000"/>
          </a:bodyPr>
          <a:lstStyle/>
          <a:p>
            <a:pPr marL="342900" lvl="0" indent="-342900" algn="just">
              <a:lnSpc>
                <a:spcPct val="150000"/>
              </a:lnSpc>
              <a:buFont typeface="+mj-lt"/>
              <a:buAutoNum type="arabicParenR" startAt="4"/>
            </a:pPr>
            <a:r>
              <a:rPr lang="es-BO" sz="1800" dirty="0">
                <a:effectLst/>
                <a:latin typeface="Arial" panose="020B0604020202020204" pitchFamily="34" charset="0"/>
                <a:ea typeface="Calibri" panose="020F0502020204030204" pitchFamily="34" charset="0"/>
                <a:cs typeface="Times New Roman" panose="02020603050405020304" pitchFamily="18" charset="0"/>
              </a:rPr>
              <a:t>El control y la organización de los productos de las tiendas de barrio no siempre es el adecuado, porque no tienen mecanismos de control de inventarios ni un registro de la compra del producto, en ocasiones tampoco controlan los vencimientos de los mismos.</a:t>
            </a:r>
          </a:p>
          <a:p>
            <a:pPr marL="342900" lvl="0" indent="-342900" algn="just">
              <a:lnSpc>
                <a:spcPct val="150000"/>
              </a:lnSpc>
              <a:buFont typeface="+mj-lt"/>
              <a:buAutoNum type="arabicParenR" startAt="4"/>
            </a:pPr>
            <a:r>
              <a:rPr lang="es-BO" sz="1800" dirty="0">
                <a:effectLst/>
                <a:latin typeface="Arial" panose="020B0604020202020204" pitchFamily="34" charset="0"/>
                <a:ea typeface="Calibri" panose="020F0502020204030204" pitchFamily="34" charset="0"/>
                <a:cs typeface="Times New Roman" panose="02020603050405020304" pitchFamily="18" charset="0"/>
              </a:rPr>
              <a:t>Las tiendas de barrio no cuentan con una adecuada orientación para su formalización, esas rutas que a la fecha son muy diversas hacen que solo hablar de esta idea repela a posibles negocios que es posible se encuentre en un escenario favorable y conveniente para su efecto.</a:t>
            </a:r>
          </a:p>
          <a:p>
            <a:endParaRPr lang="es-BO" dirty="0"/>
          </a:p>
        </p:txBody>
      </p:sp>
      <p:pic>
        <p:nvPicPr>
          <p:cNvPr id="11" name="Imagen 10">
            <a:extLst>
              <a:ext uri="{FF2B5EF4-FFF2-40B4-BE49-F238E27FC236}">
                <a16:creationId xmlns:a16="http://schemas.microsoft.com/office/drawing/2014/main" id="{4B9B3074-A0BC-4930-8CFF-34043FBE96A4}"/>
              </a:ext>
            </a:extLst>
          </p:cNvPr>
          <p:cNvPicPr>
            <a:picLocks noChangeAspect="1"/>
          </p:cNvPicPr>
          <p:nvPr/>
        </p:nvPicPr>
        <p:blipFill>
          <a:blip r:embed="rId2"/>
          <a:stretch>
            <a:fillRect/>
          </a:stretch>
        </p:blipFill>
        <p:spPr>
          <a:xfrm>
            <a:off x="10204141" y="658205"/>
            <a:ext cx="1609906" cy="897242"/>
          </a:xfrm>
          <a:prstGeom prst="rect">
            <a:avLst/>
          </a:prstGeom>
        </p:spPr>
      </p:pic>
      <p:sp>
        <p:nvSpPr>
          <p:cNvPr id="12" name="CuadroTexto 11">
            <a:extLst>
              <a:ext uri="{FF2B5EF4-FFF2-40B4-BE49-F238E27FC236}">
                <a16:creationId xmlns:a16="http://schemas.microsoft.com/office/drawing/2014/main" id="{22C9047D-4822-4405-90A2-C4478E66DFF0}"/>
              </a:ext>
            </a:extLst>
          </p:cNvPr>
          <p:cNvSpPr txBox="1"/>
          <p:nvPr/>
        </p:nvSpPr>
        <p:spPr>
          <a:xfrm>
            <a:off x="4419697" y="6307760"/>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3229274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Objetivo general</a:t>
            </a:r>
            <a:endParaRPr lang="en-US" dirty="0"/>
          </a:p>
        </p:txBody>
      </p:sp>
      <p:sp>
        <p:nvSpPr>
          <p:cNvPr id="4" name="Rectángulo redondeado 4">
            <a:extLst>
              <a:ext uri="{FF2B5EF4-FFF2-40B4-BE49-F238E27FC236}">
                <a16:creationId xmlns:a16="http://schemas.microsoft.com/office/drawing/2014/main" id="{B16A1497-D4B9-4783-9642-9E04215ECAE9}"/>
              </a:ext>
            </a:extLst>
          </p:cNvPr>
          <p:cNvSpPr/>
          <p:nvPr/>
        </p:nvSpPr>
        <p:spPr>
          <a:xfrm>
            <a:off x="444137" y="2129246"/>
            <a:ext cx="11207932" cy="3252651"/>
          </a:xfrm>
          <a:prstGeom prst="roundRect">
            <a:avLst/>
          </a:prstGeom>
          <a:solidFill>
            <a:srgbClr val="44382C"/>
          </a:solidFill>
        </p:spPr>
        <p:style>
          <a:lnRef idx="1">
            <a:schemeClr val="accent6"/>
          </a:lnRef>
          <a:fillRef idx="3">
            <a:schemeClr val="accent6"/>
          </a:fillRef>
          <a:effectRef idx="2">
            <a:schemeClr val="accent6"/>
          </a:effectRef>
          <a:fontRef idx="minor">
            <a:schemeClr val="lt1"/>
          </a:fontRef>
        </p:style>
        <p:txBody>
          <a:bodyPr rtlCol="0" anchor="ctr"/>
          <a:lstStyle/>
          <a:p>
            <a:pPr indent="450215" algn="ctr">
              <a:lnSpc>
                <a:spcPct val="150000"/>
              </a:lnSpc>
              <a:spcAft>
                <a:spcPts val="800"/>
              </a:spcAft>
            </a:pPr>
            <a:r>
              <a:rPr lang="es-BO" sz="3200" dirty="0">
                <a:effectLst/>
                <a:latin typeface="Arial" panose="020B0604020202020204" pitchFamily="34" charset="0"/>
                <a:ea typeface="Calibri" panose="020F0502020204030204" pitchFamily="34" charset="0"/>
                <a:cs typeface="Arial" panose="020B0604020202020204" pitchFamily="34" charset="0"/>
              </a:rPr>
              <a:t>“Desarrollar e implementar un modelo de negocios para tiendas de barrio de la ciudad de La Paz, aplicando </a:t>
            </a:r>
            <a:r>
              <a:rPr lang="es-BO" sz="3200" dirty="0" err="1">
                <a:effectLst/>
                <a:latin typeface="Arial" panose="020B0604020202020204" pitchFamily="34" charset="0"/>
                <a:ea typeface="Calibri" panose="020F0502020204030204" pitchFamily="34" charset="0"/>
                <a:cs typeface="Arial" panose="020B0604020202020204" pitchFamily="34" charset="0"/>
              </a:rPr>
              <a:t>TIC’s</a:t>
            </a:r>
            <a:r>
              <a:rPr lang="es-BO" sz="3200" dirty="0">
                <a:effectLst/>
                <a:latin typeface="Arial" panose="020B0604020202020204" pitchFamily="34" charset="0"/>
                <a:ea typeface="Calibri" panose="020F0502020204030204" pitchFamily="34" charset="0"/>
                <a:cs typeface="Arial" panose="020B0604020202020204" pitchFamily="34" charset="0"/>
              </a:rPr>
              <a:t>, para mejorar el crecimiento económico y la formalización de las mismas.”</a:t>
            </a:r>
            <a:endParaRPr lang="es-BO" sz="32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1075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Galería</Template>
  <TotalTime>548</TotalTime>
  <Words>1517</Words>
  <Application>Microsoft Office PowerPoint</Application>
  <PresentationFormat>Panorámica</PresentationFormat>
  <Paragraphs>194</Paragraphs>
  <Slides>28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Bookman Old Style</vt:lpstr>
      <vt:lpstr>Calibri</vt:lpstr>
      <vt:lpstr>Courier New</vt:lpstr>
      <vt:lpstr>Gill Sans MT</vt:lpstr>
      <vt:lpstr>Symbol</vt:lpstr>
      <vt:lpstr>Gallery</vt:lpstr>
      <vt:lpstr>“IMPLEMENTACIÓN DE UN MODELO DE NEGOCIOS PARA TIENDAS DE BARRIO, DE LA CIUDAD DE LA PAZ, APLICANDO TIC’S"</vt:lpstr>
      <vt:lpstr>Introducción y aspectos generales</vt:lpstr>
      <vt:lpstr>INTRODUCCION</vt:lpstr>
      <vt:lpstr>Antecedentes del tema y trabajos afines</vt:lpstr>
      <vt:lpstr>Planteamiento del problema descripción del problema</vt:lpstr>
      <vt:lpstr>Formulación del problema</vt:lpstr>
      <vt:lpstr>Problema principal</vt:lpstr>
      <vt:lpstr>Problemas específicos</vt:lpstr>
      <vt:lpstr>Objetivo general</vt:lpstr>
      <vt:lpstr>Objetivos específicos</vt:lpstr>
      <vt:lpstr>justificación</vt:lpstr>
      <vt:lpstr>Alcances y limites</vt:lpstr>
      <vt:lpstr>Marco teórico</vt:lpstr>
      <vt:lpstr>Marco CONCEPTUAL</vt:lpstr>
      <vt:lpstr>Marco TEMÁTICO</vt:lpstr>
      <vt:lpstr>Marco TEMÁTICO modelo de negocios canvas</vt:lpstr>
      <vt:lpstr>Marco TECNOLÓGICO</vt:lpstr>
      <vt:lpstr>Marco metodológico</vt:lpstr>
      <vt:lpstr>Tipo de investigación</vt:lpstr>
      <vt:lpstr>Ingeniería del proyecto</vt:lpstr>
      <vt:lpstr>Ingeniería del proyecto</vt:lpstr>
      <vt:lpstr>Ingeniería del proyecto</vt:lpstr>
      <vt:lpstr>Ingeniería del proyecto proveedores </vt:lpstr>
      <vt:lpstr>Presentación de PowerPoint</vt:lpstr>
      <vt:lpstr>Ingeniería del proyecto</vt:lpstr>
      <vt:lpstr>Ingeniería del proyecto</vt:lpstr>
      <vt:lpstr>Referencias bibliográficas</vt:lpstr>
      <vt:lpstr>Gracias…</vt:lpstr>
    </vt:vector>
  </TitlesOfParts>
  <Company>InKulpado666</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 TEMA</dc:title>
  <dc:creator>Adrian Quisbert Vilela</dc:creator>
  <cp:lastModifiedBy>PEDRO ZAMBRANA RIVERA</cp:lastModifiedBy>
  <cp:revision>32</cp:revision>
  <dcterms:created xsi:type="dcterms:W3CDTF">2021-05-28T02:12:52Z</dcterms:created>
  <dcterms:modified xsi:type="dcterms:W3CDTF">2021-06-02T13:00:30Z</dcterms:modified>
</cp:coreProperties>
</file>