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7001BB6-E83B-4EB5-8C0B-2C2D24E10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AA3CBC7-481F-43DB-9F02-A62787BD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19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BB6-E83B-4EB5-8C0B-2C2D24E10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CBC7-481F-43DB-9F02-A62787BD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3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BB6-E83B-4EB5-8C0B-2C2D24E10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CBC7-481F-43DB-9F02-A62787BD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694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BB6-E83B-4EB5-8C0B-2C2D24E10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CBC7-481F-43DB-9F02-A62787BDBA4F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399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BB6-E83B-4EB5-8C0B-2C2D24E10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CBC7-481F-43DB-9F02-A62787BD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05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BB6-E83B-4EB5-8C0B-2C2D24E10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CBC7-481F-43DB-9F02-A62787BD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508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BB6-E83B-4EB5-8C0B-2C2D24E10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CBC7-481F-43DB-9F02-A62787BD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74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BB6-E83B-4EB5-8C0B-2C2D24E10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CBC7-481F-43DB-9F02-A62787BD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62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BB6-E83B-4EB5-8C0B-2C2D24E10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CBC7-481F-43DB-9F02-A62787BD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87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BB6-E83B-4EB5-8C0B-2C2D24E10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CBC7-481F-43DB-9F02-A62787BD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23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BB6-E83B-4EB5-8C0B-2C2D24E10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CBC7-481F-43DB-9F02-A62787BD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26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BB6-E83B-4EB5-8C0B-2C2D24E10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CBC7-481F-43DB-9F02-A62787BD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81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BB6-E83B-4EB5-8C0B-2C2D24E10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CBC7-481F-43DB-9F02-A62787BD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30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BB6-E83B-4EB5-8C0B-2C2D24E10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CBC7-481F-43DB-9F02-A62787BD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82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BB6-E83B-4EB5-8C0B-2C2D24E10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CBC7-481F-43DB-9F02-A62787BD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8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BB6-E83B-4EB5-8C0B-2C2D24E10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CBC7-481F-43DB-9F02-A62787BD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83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BB6-E83B-4EB5-8C0B-2C2D24E10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CBC7-481F-43DB-9F02-A62787BD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25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01BB6-E83B-4EB5-8C0B-2C2D24E10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3CBC7-481F-43DB-9F02-A62787BD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790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AC7D3C-3D00-48BC-8951-9705667B1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Atividade Avaliativa Matemática Discreta e Lógica de Programação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BR" sz="4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34F24AA-7F9E-441E-AE5D-D79ACC644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 fontScale="625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Pedro Henrique dos Santos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Babieri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Thiago Henrique Silva Bruno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5088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51CE04-F358-4733-92E8-32D049BB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C6C3150-2E31-4328-9ED4-025568C6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Para o desenvolver do projeto selecionamos a linguagem C devido a maior familiaridade que temos com a mesma, visto que temos exercitado ela durante o ano todo nas aulas de lógica de programação.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programa todo foi construído fazendo uso de funções. Foram criadas varias funções armazenando todos os dados necessários para explicar mais sobre o tema selecionado pelo usuário ou para calcular o numero de possíveis possibilidades do processo selecionado, desse modo assim que o usuário executa o programa será exibido a ele todas as informações sobre oque o programa pode fazer, basta ele selecionar a opção desejada digitando o número correspondente dessa opção. Quando o numero for digitado fazendo o uso do comando “Switch Case” o programa ira entender a escolha do usuário e vai puxar a função característica da opção selecionada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15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195" y="-186083"/>
            <a:ext cx="9905998" cy="1478570"/>
          </a:xfrm>
        </p:spPr>
        <p:txBody>
          <a:bodyPr/>
          <a:lstStyle/>
          <a:p>
            <a:pPr algn="ctr"/>
            <a:r>
              <a:rPr lang="pt-BR" dirty="0" smtClean="0"/>
              <a:t>Funções 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8653" y="1035660"/>
            <a:ext cx="8426383" cy="2824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cap="none" dirty="0" smtClean="0"/>
              <a:t>Pedaço especifico do código que pode ser chamado quantas vezes quisermos </a:t>
            </a:r>
          </a:p>
          <a:p>
            <a:endParaRPr lang="pt-BR" sz="1800" cap="none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l="8425" t="40282" r="57317" b="37115"/>
          <a:stretch/>
        </p:blipFill>
        <p:spPr>
          <a:xfrm>
            <a:off x="250521" y="3027884"/>
            <a:ext cx="4437846" cy="165343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9521" t="34290" r="36720" b="52697"/>
          <a:stretch/>
        </p:blipFill>
        <p:spPr>
          <a:xfrm>
            <a:off x="5950399" y="2447685"/>
            <a:ext cx="5711332" cy="78074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/>
          <a:srcRect l="7486" t="31207" r="49581" b="39170"/>
          <a:stretch/>
        </p:blipFill>
        <p:spPr>
          <a:xfrm>
            <a:off x="5950399" y="3463580"/>
            <a:ext cx="5561556" cy="2167003"/>
          </a:xfrm>
          <a:prstGeom prst="rect">
            <a:avLst/>
          </a:prstGeom>
        </p:spPr>
      </p:pic>
      <p:cxnSp>
        <p:nvCxnSpPr>
          <p:cNvPr id="12" name="Conector de seta reta 11"/>
          <p:cNvCxnSpPr/>
          <p:nvPr/>
        </p:nvCxnSpPr>
        <p:spPr>
          <a:xfrm flipV="1">
            <a:off x="4797468" y="3027884"/>
            <a:ext cx="939453" cy="413462"/>
          </a:xfrm>
          <a:prstGeom prst="straightConnector1">
            <a:avLst/>
          </a:prstGeom>
          <a:ln w="7620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797468" y="3531188"/>
            <a:ext cx="787053" cy="552369"/>
          </a:xfrm>
          <a:prstGeom prst="straightConnector1">
            <a:avLst/>
          </a:prstGeom>
          <a:ln w="7620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30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48843" y="1663407"/>
            <a:ext cx="459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Função vazia</a:t>
            </a:r>
          </a:p>
          <a:p>
            <a:endParaRPr lang="pt-BR" sz="4000" dirty="0" smtClean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27550" y="235492"/>
            <a:ext cx="459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+mj-lt"/>
              </a:rPr>
              <a:t>FUNÇÃO VOID </a:t>
            </a:r>
            <a:endParaRPr lang="pt-BR" b="1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6422" t="31207" r="17575" b="35916"/>
          <a:stretch/>
        </p:blipFill>
        <p:spPr>
          <a:xfrm>
            <a:off x="901874" y="3365874"/>
            <a:ext cx="9845458" cy="240499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448844" y="1790290"/>
            <a:ext cx="459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dirty="0" smtClean="0">
              <a:latin typeface="+mj-lt"/>
            </a:endParaRPr>
          </a:p>
          <a:p>
            <a:r>
              <a:rPr lang="pt-BR" sz="4000" dirty="0" smtClean="0">
                <a:latin typeface="+mj-lt"/>
              </a:rPr>
              <a:t>Não retorna nada</a:t>
            </a:r>
            <a:endParaRPr lang="pt-BR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43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24631" y="2530257"/>
            <a:ext cx="4897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Estrutura o menu </a:t>
            </a:r>
            <a:endParaRPr lang="pt-BR" sz="4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42373" y="365343"/>
            <a:ext cx="4897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Switch case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4631" y="3825983"/>
            <a:ext cx="4897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Substitui vários </a:t>
            </a:r>
            <a:r>
              <a:rPr lang="pt-BR" sz="4000" dirty="0" err="1" smtClean="0"/>
              <a:t>if</a:t>
            </a:r>
            <a:r>
              <a:rPr lang="pt-BR" sz="4000" dirty="0" smtClean="0"/>
              <a:t> </a:t>
            </a:r>
            <a:endParaRPr lang="pt-BR" sz="4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6615" t="30865" r="68147" b="35060"/>
          <a:stretch/>
        </p:blipFill>
        <p:spPr>
          <a:xfrm>
            <a:off x="6240049" y="1904741"/>
            <a:ext cx="5039638" cy="38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92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45</TotalTime>
  <Words>187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Tw Cen MT</vt:lpstr>
      <vt:lpstr>Circuito</vt:lpstr>
      <vt:lpstr>Atividade Avaliativa Matemática Discreta e Lógica de Programação </vt:lpstr>
      <vt:lpstr>Introdução</vt:lpstr>
      <vt:lpstr>Funções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Avaliativa Matemática Discreta e Lógica de Programação</dc:title>
  <dc:creator>Thiago Bruno</dc:creator>
  <cp:lastModifiedBy>PEDRO HENRIQUE DOS SANTOS BARBIERI</cp:lastModifiedBy>
  <cp:revision>7</cp:revision>
  <dcterms:created xsi:type="dcterms:W3CDTF">2020-12-04T02:02:15Z</dcterms:created>
  <dcterms:modified xsi:type="dcterms:W3CDTF">2020-12-04T02:59:23Z</dcterms:modified>
</cp:coreProperties>
</file>