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3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95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2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8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2CE5E5-2ECE-422F-8368-568E9D04085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562D-872D-49DB-8C9C-7B78F6D9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52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ss/Style.c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Users/Student/Desktop/Actual%20Class%20Folder/Javascript.txt" TargetMode="External"/><Relationship Id="rId2" Type="http://schemas.openxmlformats.org/officeDocument/2006/relationships/hyperlink" Target="../../../Users/Student/Desktop/Actual%20Class%20Folder/creatingdivs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cess1.php" TargetMode="External"/><Relationship Id="rId2" Type="http://schemas.openxmlformats.org/officeDocument/2006/relationships/hyperlink" Target="htmlcode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Pedro E Rodriguez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5314" y="1293112"/>
            <a:ext cx="9040969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1- Your </a:t>
            </a:r>
            <a:r>
              <a:rPr lang="en-US" sz="1600" b="1" dirty="0"/>
              <a:t>Pages Must Load </a:t>
            </a:r>
            <a:r>
              <a:rPr lang="en-US" sz="1600" b="1" dirty="0" smtClean="0"/>
              <a:t>Fast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2-</a:t>
            </a:r>
            <a:r>
              <a:rPr lang="en-US" sz="1600" b="1" dirty="0"/>
              <a:t>Your Pages Should Only Be as Long as They Need to Be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3-</a:t>
            </a:r>
            <a:r>
              <a:rPr lang="en-US" sz="1600" b="1" dirty="0"/>
              <a:t>Your Pages Need Great Navigation</a:t>
            </a:r>
          </a:p>
          <a:p>
            <a:endParaRPr lang="en-US" sz="1600" b="1" dirty="0"/>
          </a:p>
          <a:p>
            <a:r>
              <a:rPr lang="en-US" sz="1600" b="1" dirty="0" smtClean="0"/>
              <a:t>4-</a:t>
            </a:r>
            <a:r>
              <a:rPr lang="en-US" sz="1600" b="1" dirty="0"/>
              <a:t>You Should Use Small Images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5-</a:t>
            </a:r>
            <a:r>
              <a:rPr lang="en-US" sz="1600" b="1" dirty="0"/>
              <a:t>You Should Use Appropriate Colors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6-</a:t>
            </a:r>
            <a:r>
              <a:rPr lang="en-US" sz="1600" b="1" dirty="0"/>
              <a:t>Your Links Must Work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7-</a:t>
            </a:r>
            <a:r>
              <a:rPr lang="en-US" sz="1600" b="1" dirty="0"/>
              <a:t>You Should Avoid Saying Just Click Here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8-</a:t>
            </a:r>
            <a:r>
              <a:rPr lang="en-US" sz="1600" b="1" dirty="0"/>
              <a:t>Your Pages Should Have Contact Information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7431" y="708337"/>
            <a:ext cx="8242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Basic Tips for making a good website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522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659417"/>
          </a:xfrm>
        </p:spPr>
        <p:txBody>
          <a:bodyPr/>
          <a:lstStyle/>
          <a:p>
            <a:r>
              <a:rPr lang="en-US" dirty="0" smtClean="0"/>
              <a:t>Start by creating the index or Home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93" y="1874183"/>
            <a:ext cx="9711542" cy="47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Style sheet or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59" y="5076422"/>
            <a:ext cx="8946541" cy="427148"/>
          </a:xfrm>
        </p:spPr>
        <p:txBody>
          <a:bodyPr/>
          <a:lstStyle/>
          <a:p>
            <a:r>
              <a:rPr lang="en-US" dirty="0" err="1">
                <a:hlinkClick r:id="rId2" action="ppaction://hlinkfile"/>
              </a:rPr>
              <a:t>css</a:t>
            </a:r>
            <a:r>
              <a:rPr lang="en-US" dirty="0">
                <a:hlinkClick r:id="rId2" action="ppaction://hlinkfile"/>
              </a:rPr>
              <a:t>\Style.css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559" y="1544117"/>
            <a:ext cx="963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Roboto"/>
              </a:rPr>
              <a:t>CSS stands for </a:t>
            </a:r>
            <a:r>
              <a:rPr lang="en-US" b="1" dirty="0">
                <a:latin typeface="Roboto"/>
              </a:rPr>
              <a:t>Cascading Style Sheets</a:t>
            </a:r>
            <a:r>
              <a:rPr lang="en-US" dirty="0">
                <a:latin typeface="Roboto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/>
              </a:rPr>
              <a:t>CSS describes how HTML elements are to be displayed on screen, paper, or in other media.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/>
              </a:rPr>
              <a:t>CSS saves a lot of work. It can control the layout of </a:t>
            </a:r>
            <a:r>
              <a:rPr lang="en-US" b="1" dirty="0">
                <a:latin typeface="Roboto"/>
              </a:rPr>
              <a:t>multiple</a:t>
            </a:r>
            <a:r>
              <a:rPr lang="en-US" dirty="0">
                <a:latin typeface="Roboto"/>
              </a:rPr>
              <a:t> web pages all at once.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987992"/>
            <a:ext cx="10925354" cy="16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different pages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03" y="156352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example  my PreviousWork.html has a slide show:</a:t>
            </a:r>
          </a:p>
          <a:p>
            <a:pPr marL="0" indent="0">
              <a:buNone/>
            </a:pPr>
            <a:r>
              <a:rPr lang="en-US" dirty="0" smtClean="0"/>
              <a:t>How to do it?</a:t>
            </a:r>
          </a:p>
          <a:p>
            <a:pPr marL="0" indent="0">
              <a:buNone/>
            </a:pPr>
            <a:r>
              <a:rPr lang="en-US" dirty="0" smtClean="0"/>
              <a:t>First create different </a:t>
            </a:r>
            <a:r>
              <a:rPr lang="en-US" dirty="0" err="1" smtClean="0"/>
              <a:t>divs</a:t>
            </a:r>
            <a:r>
              <a:rPr lang="en-US" dirty="0" smtClean="0"/>
              <a:t> to place each element.</a:t>
            </a:r>
          </a:p>
          <a:p>
            <a:pPr marL="0" indent="0">
              <a:buNone/>
            </a:pPr>
            <a:r>
              <a:rPr lang="en-US" dirty="0" smtClean="0"/>
              <a:t>Second, create the functions using </a:t>
            </a:r>
            <a:r>
              <a:rPr lang="en-US" dirty="0" err="1" smtClean="0"/>
              <a:t>javascript</a:t>
            </a:r>
            <a:r>
              <a:rPr lang="en-US" dirty="0" smtClean="0"/>
              <a:t> so you will be able to</a:t>
            </a:r>
          </a:p>
          <a:p>
            <a:pPr marL="0" indent="0">
              <a:buNone/>
            </a:pPr>
            <a:r>
              <a:rPr lang="en-US" dirty="0" smtClean="0"/>
              <a:t>Switch containers.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..\..\..\Users\Student\Desktop\Actual Class Folder\creatingdivs.txt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 action="ppaction://hlinkfile"/>
              </a:rPr>
              <a:t>..\..\..\Users\Student\Desktop\Actual Class Folder\Javascript.txt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my Review.html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40794"/>
            <a:ext cx="8946541" cy="4195481"/>
          </a:xfrm>
        </p:spPr>
        <p:txBody>
          <a:bodyPr/>
          <a:lstStyle/>
          <a:p>
            <a:r>
              <a:rPr lang="en-US" dirty="0" smtClean="0"/>
              <a:t>For this one I just created two button that open up a window where you can write a review. This can be implemented in the future, its just an idea.</a:t>
            </a:r>
          </a:p>
          <a:p>
            <a:r>
              <a:rPr lang="en-US" dirty="0" smtClean="0"/>
              <a:t>I just created the button using html and creating the design in the </a:t>
            </a:r>
            <a:r>
              <a:rPr lang="en-US" dirty="0" err="1" smtClean="0"/>
              <a:t>css</a:t>
            </a:r>
            <a:r>
              <a:rPr lang="en-US" dirty="0" smtClean="0"/>
              <a:t>, plus a bit of </a:t>
            </a:r>
            <a:r>
              <a:rPr lang="en-US" dirty="0" err="1" smtClean="0"/>
              <a:t>javascript</a:t>
            </a:r>
            <a:r>
              <a:rPr lang="en-US" dirty="0" smtClean="0"/>
              <a:t> to open the new window.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85" y="3642471"/>
            <a:ext cx="371475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85" y="4410813"/>
            <a:ext cx="5629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Contact.html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92310"/>
            <a:ext cx="8946541" cy="4195481"/>
          </a:xfrm>
        </p:spPr>
        <p:txBody>
          <a:bodyPr/>
          <a:lstStyle/>
          <a:p>
            <a:r>
              <a:rPr lang="en-US" dirty="0" smtClean="0"/>
              <a:t>For this page I simply used html code to create two </a:t>
            </a:r>
            <a:r>
              <a:rPr lang="en-US" dirty="0" err="1" smtClean="0"/>
              <a:t>divs</a:t>
            </a:r>
            <a:r>
              <a:rPr lang="en-US" dirty="0" smtClean="0"/>
              <a:t>, one that contains a picture and the other one contains a table with all the text boxes for the inputs.</a:t>
            </a:r>
          </a:p>
          <a:p>
            <a:r>
              <a:rPr lang="en-US" dirty="0" smtClean="0"/>
              <a:t>Second, by using </a:t>
            </a:r>
            <a:r>
              <a:rPr lang="en-US" dirty="0" err="1" smtClean="0"/>
              <a:t>php</a:t>
            </a:r>
            <a:r>
              <a:rPr lang="en-US" dirty="0" smtClean="0"/>
              <a:t> code, I connected to the database and save all the inputs into a table that we previously created in </a:t>
            </a:r>
            <a:r>
              <a:rPr lang="en-US" dirty="0" err="1" smtClean="0"/>
              <a:t>mySql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codes are here:</a:t>
            </a:r>
          </a:p>
          <a:p>
            <a:r>
              <a:rPr lang="en-US" dirty="0" smtClean="0"/>
              <a:t>Html </a:t>
            </a:r>
            <a:r>
              <a:rPr lang="en-US" dirty="0" err="1" smtClean="0"/>
              <a:t>code:</a:t>
            </a:r>
            <a:r>
              <a:rPr lang="en-US" dirty="0" err="1" smtClean="0">
                <a:hlinkClick r:id="rId2" action="ppaction://hlinkfile"/>
              </a:rPr>
              <a:t>htmlcode.txt</a:t>
            </a:r>
            <a:endParaRPr lang="en-US" dirty="0"/>
          </a:p>
          <a:p>
            <a:r>
              <a:rPr lang="en-US" dirty="0" err="1" smtClean="0"/>
              <a:t>Php</a:t>
            </a:r>
            <a:r>
              <a:rPr lang="en-US" dirty="0" smtClean="0"/>
              <a:t> code:</a:t>
            </a:r>
            <a:r>
              <a:rPr lang="en-US" dirty="0" smtClean="0">
                <a:hlinkClick r:id="rId3" action="ppaction://hlinkfile"/>
              </a:rPr>
              <a:t>process1.php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into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357177"/>
            <a:ext cx="10597146" cy="50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submitting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1562119"/>
            <a:ext cx="9111002" cy="2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table looks like after: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53690"/>
            <a:ext cx="10557120" cy="47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6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283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Roboto</vt:lpstr>
      <vt:lpstr>Wingdings 3</vt:lpstr>
      <vt:lpstr>Ion</vt:lpstr>
      <vt:lpstr>Final Presentation</vt:lpstr>
      <vt:lpstr>Start by creating the index or Home Page</vt:lpstr>
      <vt:lpstr>Creating the Style sheet or css</vt:lpstr>
      <vt:lpstr>Creating different pages </vt:lpstr>
      <vt:lpstr>Creating my Review.html Page</vt:lpstr>
      <vt:lpstr>Creating the Contact.html Page</vt:lpstr>
      <vt:lpstr>Inserting data into table:</vt:lpstr>
      <vt:lpstr>After submitting data</vt:lpstr>
      <vt:lpstr>How the table looks like after:</vt:lpstr>
      <vt:lpstr>PowerPoint Presentation</vt:lpstr>
    </vt:vector>
  </TitlesOfParts>
  <Company>Keiser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Pedro Ernesto Rodriguez Castineiras</dc:creator>
  <cp:lastModifiedBy>Pedro Ernesto Rodriguez Castineiras</cp:lastModifiedBy>
  <cp:revision>8</cp:revision>
  <dcterms:created xsi:type="dcterms:W3CDTF">2018-06-25T13:20:38Z</dcterms:created>
  <dcterms:modified xsi:type="dcterms:W3CDTF">2018-06-25T15:02:47Z</dcterms:modified>
</cp:coreProperties>
</file>