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B2DC-A089-41BF-845F-D561644CD202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639A6-8A2B-427B-984F-984C92648D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51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DCD25-B914-4BEA-A10B-BA8DDE29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B84E64-FA14-4847-95E1-93F763259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82FC4-05FE-4CFC-B20F-16ABE96A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2106F-9C3A-4FC8-A2AB-3F2E4EF7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ACE98D-50BA-498D-9D0B-45E03F41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2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8E218-BF79-4C40-A2D1-236E8935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A1FBBD-8549-45E7-933A-640F9A5C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AACF8-9E45-4694-ACE5-AC019925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A3423-A80F-4431-92F7-249151DD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3CC7C-11DE-4A48-B32B-DD59BF6D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8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B90819-0277-45F6-A95B-A2FC5224F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45B7ED-24E1-4760-9750-41D3353B4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0EBDE-F064-4B72-9891-79BDFDA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74813-EBD2-490B-BAF7-ABE043D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FD81C-F9BB-4A55-AB13-6ECDB1D0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6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915EB-9F53-4EDB-8AB8-A7866C33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9C649-1731-42D4-91F2-4EC59265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76513-F6E3-457B-A33A-E12DBBE6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557BD-1046-4F64-A5D7-0BABC2D0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C8817-D983-4365-A262-E292E3A0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99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76A3D-0C91-42C3-90F9-B8117116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4E9882-7AA2-440A-95EC-77710CB9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37273-17CE-43D4-8C3E-8406E49C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E06A7-CA5E-4081-AB96-7A6B9887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7A1891-E39B-493F-B601-F6ECC21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1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BA1FC-13FC-454C-9625-B747F7B7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01D96-89D9-48B5-B94D-6D202F30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DC7E75-714E-49C4-8418-A630F62A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920247-00A4-49A4-9CC9-6EF6FE7A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B25C96-9813-45B0-8354-889D72F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567A4F-BAE9-4FBA-BF1C-10B9E6AF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47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84F72-3DBD-4616-8CE4-33BD8F5F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4B191E-A66F-429E-8C6E-DCC88AE3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8A45BC-CBAB-430E-8C6F-66B75F1A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94D50E-840C-4468-9A7C-8A3C0D9A1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50015C-810D-4FC0-A16D-8B31565E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6114B5-7044-4414-9D09-D2716DAA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6F4C05-F612-4E77-BB16-80A54604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244746-B9AD-407F-9CF2-1BFC3841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3B601-4167-46DB-9D9D-DF11767F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C4F1E5-01FA-4D68-B626-55EC3F69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3FBA98-3EBF-4C96-BB6B-FB7779EF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04D466-5A74-4A7F-BA16-17028089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4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C20999-61F5-43CA-984C-E4AB0CFF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02F8A7-4373-4876-887A-E813F6AA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3207F-9E0B-4426-8634-741A6485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53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C8960-C4A8-4A73-A6D1-4FDE005B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F05F-2CEC-4E19-972F-A281EA5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5B708E-5288-432B-B60E-B9081A7C8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D519B4-257B-465C-821A-82F50B82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442F6-0902-447B-B50E-A01359E1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5BD6D9-6916-4502-9250-14DA609F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40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884C9-6520-43F3-9FBA-15F6BF96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6765E9-73D5-4AAF-808D-74513C9AE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EC864-2E7C-43A3-BBF2-72FAB98C0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F2C46-1987-4909-B938-42507FE3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9CCF43-8C52-4FCE-9980-304D5E2F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65CA44-2A4E-4545-919D-D13C6E83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09B960-89BD-49AC-BB45-71718FF5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3797E0-88BE-4AC5-8008-DBE659A7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F6AC7-8871-4AB4-B236-563CB643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198B-6F57-4744-8CC2-AA8D2A9AE37E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EFC96-F43C-47D7-BCB4-9B09E6689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80FA6-B8E6-44F5-906C-92EC29023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94E87-BC5D-44EC-A852-EEAA162B4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Concevez la solution technique d’un système de gestion de pizzeria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0A13D4-33C3-4817-B85A-D2893940E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C341C8-5599-44A5-A4E4-742677CDE4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5" y="4030345"/>
            <a:ext cx="1319530" cy="99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95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types de données Integer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C81BF11-E0C5-4FEA-B1CE-ACD8304D1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55563"/>
              </p:ext>
            </p:extLst>
          </p:nvPr>
        </p:nvGraphicFramePr>
        <p:xfrm>
          <a:off x="838200" y="2234317"/>
          <a:ext cx="10515600" cy="2934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0374">
                  <a:extLst>
                    <a:ext uri="{9D8B030D-6E8A-4147-A177-3AD203B41FA5}">
                      <a16:colId xmlns:a16="http://schemas.microsoft.com/office/drawing/2014/main" val="241364331"/>
                    </a:ext>
                  </a:extLst>
                </a:gridCol>
                <a:gridCol w="667909">
                  <a:extLst>
                    <a:ext uri="{9D8B030D-6E8A-4147-A177-3AD203B41FA5}">
                      <a16:colId xmlns:a16="http://schemas.microsoft.com/office/drawing/2014/main" val="2946522762"/>
                    </a:ext>
                  </a:extLst>
                </a:gridCol>
                <a:gridCol w="2067340">
                  <a:extLst>
                    <a:ext uri="{9D8B030D-6E8A-4147-A177-3AD203B41FA5}">
                      <a16:colId xmlns:a16="http://schemas.microsoft.com/office/drawing/2014/main" val="1760926584"/>
                    </a:ext>
                  </a:extLst>
                </a:gridCol>
                <a:gridCol w="5119977">
                  <a:extLst>
                    <a:ext uri="{9D8B030D-6E8A-4147-A177-3AD203B41FA5}">
                      <a16:colId xmlns:a16="http://schemas.microsoft.com/office/drawing/2014/main" val="3315625186"/>
                    </a:ext>
                  </a:extLst>
                </a:gridCol>
              </a:tblGrid>
              <a:tr h="7335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Type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Byte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Valeurs max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Description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1206"/>
                  </a:ext>
                </a:extLst>
              </a:tr>
              <a:tr h="3580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TINYINT UNSIGNED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 à 254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Pour les identifiants avec peu de valeurs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831922"/>
                  </a:ext>
                </a:extLst>
              </a:tr>
              <a:tr h="7335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INT UNSIGNED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 à 4294967294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Pour les identifiants avec beaucoup de valeurs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87809"/>
                  </a:ext>
                </a:extLst>
              </a:tr>
              <a:tr h="11089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DECIMAL (5,2)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-999,99 à 999,99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Pour les attributs monétaires et les quantités avec une précision de 5 chiffres avant la virgule et 2 après.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03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7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types de données String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43AD0-EAFF-4432-914E-E2EAD64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53" y="3283889"/>
            <a:ext cx="10725647" cy="2210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0" algn="just"/>
            <a:r>
              <a:rPr lang="fr-FR" dirty="0"/>
              <a:t>VARCHAR(N) : pour les chaînes de faible longueur ou N est la taille maximale.</a:t>
            </a:r>
          </a:p>
          <a:p>
            <a:pPr lvl="0" algn="just"/>
            <a:r>
              <a:rPr lang="fr-FR" dirty="0"/>
              <a:t>TEXT : pour les grandes chaînes comme les commentaire, recette et formule.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15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autres types de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43AD0-EAFF-4432-914E-E2EAD64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620" y="2608029"/>
            <a:ext cx="5836257" cy="3220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/>
            <a:r>
              <a:rPr lang="fr-FR" sz="3000" dirty="0"/>
              <a:t>ENUM pour les &lt;&lt;</a:t>
            </a:r>
            <a:r>
              <a:rPr lang="fr-FR" sz="3000" dirty="0" err="1"/>
              <a:t>enum</a:t>
            </a:r>
            <a:r>
              <a:rPr lang="fr-FR" sz="3000" dirty="0"/>
              <a:t>&gt;&gt; :</a:t>
            </a:r>
          </a:p>
          <a:p>
            <a:pPr lvl="1"/>
            <a:r>
              <a:rPr lang="fr-FR" sz="2600" dirty="0" err="1"/>
              <a:t>Civilite</a:t>
            </a:r>
            <a:r>
              <a:rPr lang="fr-FR" sz="2600" dirty="0"/>
              <a:t>,</a:t>
            </a:r>
          </a:p>
          <a:p>
            <a:pPr lvl="1"/>
            <a:r>
              <a:rPr lang="fr-FR" sz="2600" dirty="0" err="1"/>
              <a:t>TypeEmploye</a:t>
            </a:r>
            <a:r>
              <a:rPr lang="fr-FR" sz="2600" dirty="0"/>
              <a:t>,</a:t>
            </a:r>
          </a:p>
          <a:p>
            <a:pPr lvl="1"/>
            <a:r>
              <a:rPr lang="fr-FR" sz="2600" dirty="0" err="1"/>
              <a:t>Categorie</a:t>
            </a:r>
            <a:r>
              <a:rPr lang="fr-FR" sz="2600" dirty="0"/>
              <a:t>,</a:t>
            </a:r>
          </a:p>
          <a:p>
            <a:pPr lvl="1"/>
            <a:r>
              <a:rPr lang="fr-FR" sz="2600" dirty="0" err="1"/>
              <a:t>Status</a:t>
            </a:r>
            <a:endParaRPr lang="fr-FR" sz="2600" dirty="0"/>
          </a:p>
          <a:p>
            <a:pPr lvl="1"/>
            <a:r>
              <a:rPr lang="fr-FR" sz="2600" dirty="0" err="1"/>
              <a:t>TypePaiement</a:t>
            </a:r>
            <a:endParaRPr lang="fr-FR" sz="2600" dirty="0"/>
          </a:p>
          <a:p>
            <a:pPr lvl="0"/>
            <a:r>
              <a:rPr lang="fr-FR" sz="3000" dirty="0"/>
              <a:t>DATE pour le &lt;&lt;</a:t>
            </a:r>
            <a:r>
              <a:rPr lang="fr-FR" sz="3000" dirty="0" err="1"/>
              <a:t>dataType</a:t>
            </a:r>
            <a:r>
              <a:rPr lang="fr-FR" sz="3000" dirty="0"/>
              <a:t>&gt;&gt; Date.</a:t>
            </a:r>
          </a:p>
          <a:p>
            <a:pPr lvl="0"/>
            <a:r>
              <a:rPr lang="fr-FR" sz="3000" dirty="0"/>
              <a:t>TIME pour le &lt;&lt;</a:t>
            </a:r>
            <a:r>
              <a:rPr lang="fr-FR" sz="3000" dirty="0" err="1"/>
              <a:t>dataType</a:t>
            </a:r>
            <a:r>
              <a:rPr lang="fr-FR" sz="3000" dirty="0"/>
              <a:t>&gt;&gt; Time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92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5A311D0-A6FE-4918-8355-9896AB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22DFE-0E0B-4C1F-BF61-FDFA396E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ABF07D-CC95-47F4-8A8F-87026B6146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03" y="103366"/>
            <a:ext cx="7585545" cy="67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 err="1"/>
              <a:t>Etude</a:t>
            </a:r>
            <a:r>
              <a:rPr lang="fr-FR" sz="4000" dirty="0"/>
              <a:t> de déploiement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43AD0-EAFF-4432-914E-E2EAD64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94" y="2138901"/>
            <a:ext cx="5923722" cy="4206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/>
              <a:t>AWS Amazon Web Services</a:t>
            </a:r>
          </a:p>
          <a:p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Databese</a:t>
            </a:r>
            <a:r>
              <a:rPr lang="fr-FR" dirty="0"/>
              <a:t> Service (RDS)</a:t>
            </a:r>
          </a:p>
          <a:p>
            <a:r>
              <a:rPr lang="fr-FR" dirty="0"/>
              <a:t>Route 53</a:t>
            </a:r>
          </a:p>
          <a:p>
            <a:r>
              <a:rPr lang="fr-FR" dirty="0" err="1"/>
              <a:t>CloudFront</a:t>
            </a:r>
            <a:endParaRPr lang="fr-FR" dirty="0"/>
          </a:p>
          <a:p>
            <a:r>
              <a:rPr lang="fr-FR" dirty="0"/>
              <a:t>Simple Storage Service (S3)</a:t>
            </a:r>
          </a:p>
          <a:p>
            <a:r>
              <a:rPr lang="fr-FR" dirty="0"/>
              <a:t>API Gateway</a:t>
            </a:r>
          </a:p>
          <a:p>
            <a:r>
              <a:rPr lang="fr-FR" dirty="0"/>
              <a:t>Identity Access Management (IAM)</a:t>
            </a:r>
          </a:p>
          <a:p>
            <a:r>
              <a:rPr lang="fr-FR" dirty="0" err="1"/>
              <a:t>Elastic</a:t>
            </a:r>
            <a:r>
              <a:rPr lang="fr-FR" dirty="0"/>
              <a:t> Cloud </a:t>
            </a:r>
            <a:r>
              <a:rPr lang="fr-FR" dirty="0" err="1"/>
              <a:t>Compute</a:t>
            </a:r>
            <a:r>
              <a:rPr lang="fr-FR" dirty="0"/>
              <a:t> (EC2)</a:t>
            </a:r>
          </a:p>
          <a:p>
            <a:r>
              <a:rPr lang="fr-FR" dirty="0" err="1"/>
              <a:t>Load</a:t>
            </a:r>
            <a:r>
              <a:rPr lang="fr-FR" dirty="0"/>
              <a:t> Balancer</a:t>
            </a:r>
          </a:p>
        </p:txBody>
      </p:sp>
    </p:spTree>
    <p:extLst>
      <p:ext uri="{BB962C8B-B14F-4D97-AF65-F5344CB8AC3E}">
        <p14:creationId xmlns:p14="http://schemas.microsoft.com/office/powerpoint/2010/main" val="108780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0218B67-CF71-4138-BAC5-0D9B2E54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BFD3600-70FF-43CA-B594-6D98D0830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70" y="0"/>
            <a:ext cx="8390448" cy="6774511"/>
          </a:xfrm>
        </p:spPr>
      </p:pic>
    </p:spTree>
    <p:extLst>
      <p:ext uri="{BB962C8B-B14F-4D97-AF65-F5344CB8AC3E}">
        <p14:creationId xmlns:p14="http://schemas.microsoft.com/office/powerpoint/2010/main" val="15364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Diagramme de composants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ED1B2C-15E9-443C-B40B-7122AA8A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5" y="2528515"/>
            <a:ext cx="9167854" cy="3220278"/>
          </a:xfr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Navigateur web</a:t>
            </a:r>
          </a:p>
          <a:p>
            <a:r>
              <a:rPr lang="fr-FR" dirty="0"/>
              <a:t>Applicatif APP/APK</a:t>
            </a:r>
          </a:p>
          <a:p>
            <a:r>
              <a:rPr lang="fr-FR" dirty="0"/>
              <a:t>Interface web dans un WAR sur Tomcat:8080 sous S3/UNIX </a:t>
            </a:r>
          </a:p>
          <a:p>
            <a:r>
              <a:rPr lang="fr-FR" dirty="0"/>
              <a:t>Base de données MySQL 8.0.16 sur RDS:3306</a:t>
            </a:r>
          </a:p>
          <a:p>
            <a:r>
              <a:rPr lang="fr-FR" dirty="0" err="1"/>
              <a:t>Microservices</a:t>
            </a:r>
            <a:r>
              <a:rPr lang="fr-FR" dirty="0"/>
              <a:t> dans des JAR sur Tomcat:8080 sous EC2/UNIX</a:t>
            </a:r>
          </a:p>
          <a:p>
            <a:r>
              <a:rPr lang="fr-FR" dirty="0"/>
              <a:t>Interface avec le système bancaire</a:t>
            </a:r>
          </a:p>
        </p:txBody>
      </p:sp>
    </p:spTree>
    <p:extLst>
      <p:ext uri="{BB962C8B-B14F-4D97-AF65-F5344CB8AC3E}">
        <p14:creationId xmlns:p14="http://schemas.microsoft.com/office/powerpoint/2010/main" val="199629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562FD35-D9C7-4B1F-B2DD-D5CCC3E2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AF21DBF-B421-4497-9D0C-D8F25EC0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3DF61F-82FD-4B3B-8162-72A7FA61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0"/>
            <a:ext cx="10453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1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68668-EB2A-4AC6-B5BA-C1B2C092747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 domaine fonctionnel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E7265-E839-4A35-BD6E-29E72A5A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516" y="2671639"/>
            <a:ext cx="7887694" cy="31328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Les composants généraux</a:t>
            </a:r>
          </a:p>
          <a:p>
            <a:r>
              <a:rPr lang="fr-FR" dirty="0"/>
              <a:t>Les composants de la partie utilisateur</a:t>
            </a:r>
          </a:p>
          <a:p>
            <a:r>
              <a:rPr lang="fr-FR" dirty="0"/>
              <a:t>Les composants de la partie produit</a:t>
            </a:r>
          </a:p>
          <a:p>
            <a:r>
              <a:rPr lang="fr-FR" dirty="0"/>
              <a:t>Les composants de la partie paiement</a:t>
            </a:r>
          </a:p>
          <a:p>
            <a:r>
              <a:rPr lang="fr-FR" dirty="0"/>
              <a:t>Les composants de la partie commande</a:t>
            </a:r>
          </a:p>
          <a:p>
            <a:r>
              <a:rPr lang="fr-FR" dirty="0"/>
              <a:t>Le diagramme de classes du domaine fonctionnel</a:t>
            </a:r>
          </a:p>
        </p:txBody>
      </p:sp>
    </p:spTree>
    <p:extLst>
      <p:ext uri="{BB962C8B-B14F-4D97-AF65-F5344CB8AC3E}">
        <p14:creationId xmlns:p14="http://schemas.microsoft.com/office/powerpoint/2010/main" val="41355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F2D73-EC8D-4C5E-8284-4C771C6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sz="4000" dirty="0"/>
              <a:t>composants</a:t>
            </a:r>
            <a:r>
              <a:rPr lang="fr-FR" dirty="0"/>
              <a:t> généraux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A0962C-23A9-42C3-BC42-119E93E07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0067" y="2349135"/>
            <a:ext cx="2517866" cy="3304318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6E89191-02DA-45DB-8AD9-FF55103F4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97293" y="3294096"/>
            <a:ext cx="173141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54A75-031E-4204-A698-5214B5509E2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sz="4000" dirty="0"/>
              <a:t>composants</a:t>
            </a:r>
            <a:r>
              <a:rPr lang="fr-FR" dirty="0"/>
              <a:t> de la partie utilisateur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C0ABB05-47D3-4BBA-ABDF-3FA570E5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390" y="2315604"/>
            <a:ext cx="5761219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6926A-82BF-49A1-A46E-FBCD81E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composants de la partie produit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8A0783D-A586-481B-A025-F9779554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52BD95-E254-4018-8808-F5EEA738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340" y="1948070"/>
            <a:ext cx="4568864" cy="49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9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5408A-105D-4ED3-8E12-E32C290E16C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composants de la partie paiement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31AB39-3CA4-42B6-A905-80B25BF53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390" y="2294266"/>
            <a:ext cx="5761219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E20F4-1FD4-4D96-BB90-2115D2F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composants de la partie commande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268F585-D076-4D22-8552-05ACD57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0A20CC-2555-4838-B481-6667D574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80" y="1825625"/>
            <a:ext cx="5964296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7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96B809A-006A-49F8-A1DB-B9F64E8B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C5D5297-079E-4F82-B2A2-B9DA9AC0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CE56B-67A3-495A-A83E-D2E35C5B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993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2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0C30-4AB8-4F1B-ADD1-53B536194B9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 modèle physique de données MDP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5076B-2E23-4FD7-987F-9E1E2D0E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034" y="2846568"/>
            <a:ext cx="4818491" cy="23297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Les types de données Integer</a:t>
            </a:r>
          </a:p>
          <a:p>
            <a:r>
              <a:rPr lang="fr-FR" dirty="0"/>
              <a:t>Les types de données String</a:t>
            </a:r>
          </a:p>
          <a:p>
            <a:r>
              <a:rPr lang="fr-FR" dirty="0"/>
              <a:t>Les autres type de données</a:t>
            </a:r>
          </a:p>
          <a:p>
            <a:r>
              <a:rPr lang="fr-FR" dirty="0"/>
              <a:t>Diagramme du MPD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54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321</Words>
  <Application>Microsoft Office PowerPoint</Application>
  <PresentationFormat>Grand écran</PresentationFormat>
  <Paragraphs>64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Concevez la solution technique d’un système de gestion de pizzeria</vt:lpstr>
      <vt:lpstr>Le domaine fonctionnel</vt:lpstr>
      <vt:lpstr>Les composants généraux</vt:lpstr>
      <vt:lpstr>Les composants de la partie utilisateur</vt:lpstr>
      <vt:lpstr>Les composants de la partie produit</vt:lpstr>
      <vt:lpstr>Les composants de la partie paiement</vt:lpstr>
      <vt:lpstr>Les composants de la partie commande</vt:lpstr>
      <vt:lpstr>Présentation PowerPoint</vt:lpstr>
      <vt:lpstr>Le modèle physique de données MDP</vt:lpstr>
      <vt:lpstr>Les types de données Integer</vt:lpstr>
      <vt:lpstr>Les types de données String</vt:lpstr>
      <vt:lpstr>Les autres types de données</vt:lpstr>
      <vt:lpstr>Présentation PowerPoint</vt:lpstr>
      <vt:lpstr>Etude de déploiement</vt:lpstr>
      <vt:lpstr>Présentation PowerPoint</vt:lpstr>
      <vt:lpstr>Diagramme de composants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la solution technique d’un système de gestion de pizzeria</dc:title>
  <dc:creator>Polo DSF</dc:creator>
  <cp:lastModifiedBy>Polo DSF</cp:lastModifiedBy>
  <cp:revision>29</cp:revision>
  <dcterms:created xsi:type="dcterms:W3CDTF">2019-09-28T06:22:01Z</dcterms:created>
  <dcterms:modified xsi:type="dcterms:W3CDTF">2019-10-12T16:32:58Z</dcterms:modified>
</cp:coreProperties>
</file>