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82" r:id="rId5"/>
    <p:sldId id="283" r:id="rId6"/>
    <p:sldId id="286" r:id="rId7"/>
    <p:sldId id="287" r:id="rId8"/>
    <p:sldId id="291" r:id="rId9"/>
    <p:sldId id="288" r:id="rId10"/>
    <p:sldId id="289" r:id="rId11"/>
    <p:sldId id="290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otipo" id="{B9B51309-D148-4332-87C2-07BE32FBCA3B}">
          <p14:sldIdLst>
            <p14:sldId id="282"/>
            <p14:sldId id="283"/>
            <p14:sldId id="286"/>
            <p14:sldId id="287"/>
            <p14:sldId id="291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05"/>
    <a:srgbClr val="FFD700"/>
    <a:srgbClr val="28327D"/>
    <a:srgbClr val="FFF3D4"/>
    <a:srgbClr val="3643A3"/>
    <a:srgbClr val="513218"/>
    <a:srgbClr val="4D3B31"/>
    <a:srgbClr val="004F71"/>
    <a:srgbClr val="D247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63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15/09/2021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15/09/2021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En el modo Presentación con diapositivas, seleccione las flechas para visitar los vínculos.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47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85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04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82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1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9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5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F4F54A-5AEA-4F1D-83DD-DC297C35E641}"/>
              </a:ext>
            </a:extLst>
          </p:cNvPr>
          <p:cNvSpPr txBox="1"/>
          <p:nvPr userDrawn="1"/>
        </p:nvSpPr>
        <p:spPr>
          <a:xfrm>
            <a:off x="8631365" y="6568122"/>
            <a:ext cx="348443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www.</a:t>
            </a:r>
            <a:r>
              <a:rPr lang="es-ES" sz="1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desarrolalweb</a:t>
            </a:r>
            <a:r>
              <a:rPr lang="es-ES" sz="9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.com.ar</a:t>
            </a:r>
            <a:r>
              <a:rPr lang="es-ES" sz="14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b="0" i="0" dirty="0">
                <a:effectLst/>
                <a:latin typeface="Rubik"/>
              </a:rPr>
              <a:t>© Copyright 2021</a:t>
            </a:r>
            <a:endParaRPr lang="en-US" sz="14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15/09/2021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C49131-096C-4040-82BA-565FF02B4C29}"/>
              </a:ext>
            </a:extLst>
          </p:cNvPr>
          <p:cNvSpPr txBox="1"/>
          <p:nvPr userDrawn="1"/>
        </p:nvSpPr>
        <p:spPr>
          <a:xfrm>
            <a:off x="8631365" y="6568122"/>
            <a:ext cx="348443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www.</a:t>
            </a:r>
            <a:r>
              <a:rPr lang="es-ES" sz="1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desarrolalweb</a:t>
            </a:r>
            <a:r>
              <a:rPr lang="es-ES" sz="9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.com.ar</a:t>
            </a:r>
            <a:r>
              <a:rPr lang="es-ES" sz="14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b="0" i="0" dirty="0">
                <a:effectLst/>
                <a:latin typeface="Rubik"/>
              </a:rPr>
              <a:t>© Copyright 2021</a:t>
            </a:r>
            <a:endParaRPr lang="en-US" sz="14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D6481F-CA90-471E-A9AF-CE6B7756A15F}"/>
              </a:ext>
            </a:extLst>
          </p:cNvPr>
          <p:cNvSpPr txBox="1"/>
          <p:nvPr userDrawn="1"/>
        </p:nvSpPr>
        <p:spPr>
          <a:xfrm>
            <a:off x="8631365" y="6568122"/>
            <a:ext cx="348443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www.</a:t>
            </a:r>
            <a:r>
              <a:rPr lang="es-ES" sz="1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desarrolalweb</a:t>
            </a:r>
            <a:r>
              <a:rPr lang="es-ES" sz="9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.com.ar</a:t>
            </a:r>
            <a:r>
              <a:rPr lang="es-ES" sz="14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b="0" i="0" dirty="0">
                <a:effectLst/>
                <a:latin typeface="Rubik"/>
              </a:rPr>
              <a:t>© Copyright 2021</a:t>
            </a:r>
            <a:endParaRPr lang="en-US" sz="14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15/09/2021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4C72936-A56F-4921-8A9A-7EC6A08AA397}"/>
              </a:ext>
            </a:extLst>
          </p:cNvPr>
          <p:cNvSpPr txBox="1"/>
          <p:nvPr userDrawn="1"/>
        </p:nvSpPr>
        <p:spPr>
          <a:xfrm>
            <a:off x="8631365" y="6568122"/>
            <a:ext cx="348443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www.</a:t>
            </a:r>
            <a:r>
              <a:rPr lang="es-ES" sz="1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desarrolalweb</a:t>
            </a:r>
            <a:r>
              <a:rPr lang="es-ES" sz="9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.com.ar</a:t>
            </a:r>
            <a:r>
              <a:rPr lang="es-ES" sz="14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b="0" i="0" dirty="0">
                <a:effectLst/>
                <a:latin typeface="Rubik"/>
              </a:rPr>
              <a:t>© Copyright 2021</a:t>
            </a:r>
            <a:endParaRPr lang="en-US" sz="14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B0F295-9796-4D7D-819D-4A983CC1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Incluye</a:t>
            </a:r>
            <a:r>
              <a:rPr lang="en-US" dirty="0"/>
              <a:t> Tech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AED490-51D3-486E-A6FD-338DA102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2E367F-53D5-41AE-AB0F-C4B082CA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" y="1308115"/>
            <a:ext cx="6240788" cy="316476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BF30CEC-EAEE-41B7-BA4B-A4464C7FC36C}"/>
              </a:ext>
            </a:extLst>
          </p:cNvPr>
          <p:cNvCxnSpPr>
            <a:cxnSpLocks/>
          </p:cNvCxnSpPr>
          <p:nvPr/>
        </p:nvCxnSpPr>
        <p:spPr>
          <a:xfrm>
            <a:off x="4073649" y="2963540"/>
            <a:ext cx="49097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E53BA5-704C-445C-8032-1CCFC071DE94}"/>
              </a:ext>
            </a:extLst>
          </p:cNvPr>
          <p:cNvSpPr txBox="1"/>
          <p:nvPr/>
        </p:nvSpPr>
        <p:spPr>
          <a:xfrm>
            <a:off x="8983400" y="277887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H1 4.05 em</a:t>
            </a:r>
            <a:endParaRPr lang="en-U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85BC345-332E-490F-A9F7-00E1D05FDF49}"/>
              </a:ext>
            </a:extLst>
          </p:cNvPr>
          <p:cNvCxnSpPr>
            <a:cxnSpLocks/>
          </p:cNvCxnSpPr>
          <p:nvPr/>
        </p:nvCxnSpPr>
        <p:spPr>
          <a:xfrm>
            <a:off x="2072509" y="3748329"/>
            <a:ext cx="52170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02A849C-3FB7-42A1-849E-E45D704F351C}"/>
              </a:ext>
            </a:extLst>
          </p:cNvPr>
          <p:cNvSpPr txBox="1"/>
          <p:nvPr/>
        </p:nvSpPr>
        <p:spPr>
          <a:xfrm>
            <a:off x="7455082" y="3563663"/>
            <a:ext cx="391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Button</a:t>
            </a:r>
            <a:r>
              <a:rPr lang="es-ES" dirty="0"/>
              <a:t> – Font </a:t>
            </a:r>
            <a:r>
              <a:rPr lang="es-ES" dirty="0" err="1"/>
              <a:t>Robodto</a:t>
            </a:r>
            <a:r>
              <a:rPr lang="es-ES" dirty="0"/>
              <a:t> médium 1em</a:t>
            </a:r>
            <a:endParaRPr lang="en-U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48DE13C-C3D2-40EC-90B7-6A03B608A6C5}"/>
              </a:ext>
            </a:extLst>
          </p:cNvPr>
          <p:cNvCxnSpPr>
            <a:cxnSpLocks/>
          </p:cNvCxnSpPr>
          <p:nvPr/>
        </p:nvCxnSpPr>
        <p:spPr>
          <a:xfrm>
            <a:off x="4114808" y="2525274"/>
            <a:ext cx="33297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85E072-9D7A-43B4-B8F0-0FFAF3D28177}"/>
              </a:ext>
            </a:extLst>
          </p:cNvPr>
          <p:cNvSpPr/>
          <p:nvPr/>
        </p:nvSpPr>
        <p:spPr>
          <a:xfrm>
            <a:off x="7504148" y="2350090"/>
            <a:ext cx="424140" cy="282001"/>
          </a:xfrm>
          <a:prstGeom prst="rect">
            <a:avLst/>
          </a:prstGeom>
          <a:solidFill>
            <a:srgbClr val="513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D74C1C-CCD1-4662-B0DE-3B2F2AF797E4}"/>
              </a:ext>
            </a:extLst>
          </p:cNvPr>
          <p:cNvSpPr txBox="1"/>
          <p:nvPr/>
        </p:nvSpPr>
        <p:spPr>
          <a:xfrm>
            <a:off x="7941604" y="230642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#513218</a:t>
            </a:r>
            <a:endParaRPr lang="en-U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0D75D90-50EE-4F2F-9526-7144E93DA398}"/>
              </a:ext>
            </a:extLst>
          </p:cNvPr>
          <p:cNvCxnSpPr>
            <a:cxnSpLocks/>
          </p:cNvCxnSpPr>
          <p:nvPr/>
        </p:nvCxnSpPr>
        <p:spPr>
          <a:xfrm>
            <a:off x="3198727" y="3317902"/>
            <a:ext cx="45864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DFC4AB4-6706-4D62-9CBB-C71C4704B321}"/>
              </a:ext>
            </a:extLst>
          </p:cNvPr>
          <p:cNvSpPr txBox="1"/>
          <p:nvPr/>
        </p:nvSpPr>
        <p:spPr>
          <a:xfrm>
            <a:off x="7785219" y="3110323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Font </a:t>
            </a:r>
            <a:r>
              <a:rPr lang="es-ES" dirty="0" err="1"/>
              <a:t>Roboto</a:t>
            </a:r>
            <a:r>
              <a:rPr lang="es-ES" dirty="0"/>
              <a:t> </a:t>
            </a:r>
            <a:r>
              <a:rPr lang="es-ES" dirty="0" err="1"/>
              <a:t>medium</a:t>
            </a:r>
            <a:endParaRPr lang="en-U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9355371-CBCF-422D-ABB2-6B7EEF64B8E2}"/>
              </a:ext>
            </a:extLst>
          </p:cNvPr>
          <p:cNvSpPr/>
          <p:nvPr/>
        </p:nvSpPr>
        <p:spPr>
          <a:xfrm>
            <a:off x="7504148" y="1428828"/>
            <a:ext cx="424140" cy="282001"/>
          </a:xfrm>
          <a:prstGeom prst="rect">
            <a:avLst/>
          </a:prstGeom>
          <a:solidFill>
            <a:srgbClr val="28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F250E56-81F6-48FE-AA17-E42CE9CC904A}"/>
              </a:ext>
            </a:extLst>
          </p:cNvPr>
          <p:cNvCxnSpPr>
            <a:cxnSpLocks/>
          </p:cNvCxnSpPr>
          <p:nvPr/>
        </p:nvCxnSpPr>
        <p:spPr>
          <a:xfrm>
            <a:off x="6499012" y="1569829"/>
            <a:ext cx="9560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584B843-8E37-43C8-B6EB-C4C8181CBE5D}"/>
              </a:ext>
            </a:extLst>
          </p:cNvPr>
          <p:cNvSpPr txBox="1"/>
          <p:nvPr/>
        </p:nvSpPr>
        <p:spPr>
          <a:xfrm>
            <a:off x="7941604" y="1385162"/>
            <a:ext cx="298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Font </a:t>
            </a:r>
            <a:r>
              <a:rPr lang="es-ES" dirty="0" err="1"/>
              <a:t>Roboto</a:t>
            </a:r>
            <a:r>
              <a:rPr lang="es-ES" dirty="0"/>
              <a:t> médium  1em</a:t>
            </a:r>
            <a:endParaRPr lang="en-US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F43E230-622D-4776-80D4-B6A1EA4F0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89" y="4618966"/>
            <a:ext cx="3482419" cy="1701561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C2C5CBFE-D7EA-4ECB-A2CE-CDB019F61A37}"/>
              </a:ext>
            </a:extLst>
          </p:cNvPr>
          <p:cNvSpPr/>
          <p:nvPr/>
        </p:nvSpPr>
        <p:spPr>
          <a:xfrm>
            <a:off x="7573149" y="4049181"/>
            <a:ext cx="424140" cy="282001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D21F5AB-AC90-4249-A4CD-3263CD2EC271}"/>
              </a:ext>
            </a:extLst>
          </p:cNvPr>
          <p:cNvSpPr txBox="1"/>
          <p:nvPr/>
        </p:nvSpPr>
        <p:spPr>
          <a:xfrm>
            <a:off x="7997289" y="400346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#FFD700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8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Home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1BDEA-8465-416B-B76D-04498CD3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" y="1273778"/>
            <a:ext cx="5145309" cy="521248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E47D3E-1B85-452D-B1A0-0B133B044B47}"/>
              </a:ext>
            </a:extLst>
          </p:cNvPr>
          <p:cNvCxnSpPr>
            <a:cxnSpLocks/>
          </p:cNvCxnSpPr>
          <p:nvPr/>
        </p:nvCxnSpPr>
        <p:spPr>
          <a:xfrm>
            <a:off x="3139162" y="2113651"/>
            <a:ext cx="53382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FB9DE3E-7AF5-4D24-AD54-798515173DB9}"/>
              </a:ext>
            </a:extLst>
          </p:cNvPr>
          <p:cNvCxnSpPr>
            <a:cxnSpLocks/>
          </p:cNvCxnSpPr>
          <p:nvPr/>
        </p:nvCxnSpPr>
        <p:spPr>
          <a:xfrm>
            <a:off x="2445528" y="2642066"/>
            <a:ext cx="53382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ECC5276-F856-4237-AE6F-9BCD951BE012}"/>
              </a:ext>
            </a:extLst>
          </p:cNvPr>
          <p:cNvGrpSpPr/>
          <p:nvPr/>
        </p:nvGrpSpPr>
        <p:grpSpPr>
          <a:xfrm>
            <a:off x="9734892" y="3071716"/>
            <a:ext cx="1519312" cy="726616"/>
            <a:chOff x="9734892" y="3071716"/>
            <a:chExt cx="1519312" cy="72661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B703118-13F5-403E-A73D-45149C193C00}"/>
                </a:ext>
              </a:extLst>
            </p:cNvPr>
            <p:cNvSpPr/>
            <p:nvPr/>
          </p:nvSpPr>
          <p:spPr>
            <a:xfrm>
              <a:off x="9734892" y="3127238"/>
              <a:ext cx="424140" cy="282001"/>
            </a:xfrm>
            <a:prstGeom prst="rect">
              <a:avLst/>
            </a:prstGeom>
            <a:solidFill>
              <a:srgbClr val="364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318EC5C-309A-4E86-8277-C57CF0572D8E}"/>
                </a:ext>
              </a:extLst>
            </p:cNvPr>
            <p:cNvSpPr txBox="1"/>
            <p:nvPr/>
          </p:nvSpPr>
          <p:spPr>
            <a:xfrm>
              <a:off x="10159032" y="307171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#3643A3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C430123-A7B5-4D72-91D3-83EC44687F63}"/>
                </a:ext>
              </a:extLst>
            </p:cNvPr>
            <p:cNvSpPr/>
            <p:nvPr/>
          </p:nvSpPr>
          <p:spPr>
            <a:xfrm>
              <a:off x="9734892" y="3484522"/>
              <a:ext cx="424140" cy="282001"/>
            </a:xfrm>
            <a:prstGeom prst="rect">
              <a:avLst/>
            </a:prstGeom>
            <a:solidFill>
              <a:srgbClr val="FFF3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8F69066-2E91-404A-84E3-5993A1A2F25D}"/>
                </a:ext>
              </a:extLst>
            </p:cNvPr>
            <p:cNvSpPr txBox="1"/>
            <p:nvPr/>
          </p:nvSpPr>
          <p:spPr>
            <a:xfrm>
              <a:off x="10159032" y="34290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#FFF3D4</a:t>
              </a:r>
            </a:p>
          </p:txBody>
        </p: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675E08C-CD5A-45E1-9B39-AB829E5072D2}"/>
              </a:ext>
            </a:extLst>
          </p:cNvPr>
          <p:cNvCxnSpPr>
            <a:cxnSpLocks/>
          </p:cNvCxnSpPr>
          <p:nvPr/>
        </p:nvCxnSpPr>
        <p:spPr>
          <a:xfrm>
            <a:off x="4161808" y="4768544"/>
            <a:ext cx="24025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FE026F7-CF55-49BB-8036-B69FBAB3849C}"/>
              </a:ext>
            </a:extLst>
          </p:cNvPr>
          <p:cNvCxnSpPr>
            <a:cxnSpLocks/>
          </p:cNvCxnSpPr>
          <p:nvPr/>
        </p:nvCxnSpPr>
        <p:spPr>
          <a:xfrm>
            <a:off x="4656039" y="5117497"/>
            <a:ext cx="24025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6026DEB-16B0-4C9A-B702-2A99451BEB5C}"/>
              </a:ext>
            </a:extLst>
          </p:cNvPr>
          <p:cNvCxnSpPr>
            <a:cxnSpLocks/>
          </p:cNvCxnSpPr>
          <p:nvPr/>
        </p:nvCxnSpPr>
        <p:spPr>
          <a:xfrm>
            <a:off x="4894703" y="3921086"/>
            <a:ext cx="24025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413B3CD-1031-44D6-A592-FCFF2AAA4195}"/>
              </a:ext>
            </a:extLst>
          </p:cNvPr>
          <p:cNvCxnSpPr>
            <a:cxnSpLocks/>
          </p:cNvCxnSpPr>
          <p:nvPr/>
        </p:nvCxnSpPr>
        <p:spPr>
          <a:xfrm>
            <a:off x="2100847" y="3301502"/>
            <a:ext cx="41717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9AFCFE3-945F-4941-AAB7-851173E159F3}"/>
              </a:ext>
            </a:extLst>
          </p:cNvPr>
          <p:cNvSpPr txBox="1"/>
          <p:nvPr/>
        </p:nvSpPr>
        <p:spPr>
          <a:xfrm>
            <a:off x="6272613" y="3103539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H2 Rubik  </a:t>
            </a:r>
            <a:r>
              <a:rPr lang="es-ES" dirty="0" err="1"/>
              <a:t>bold</a:t>
            </a:r>
            <a:r>
              <a:rPr lang="es-ES" dirty="0"/>
              <a:t> 2.5em</a:t>
            </a:r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67675F-9A91-4EF0-B403-1F2786A57F0A}"/>
              </a:ext>
            </a:extLst>
          </p:cNvPr>
          <p:cNvSpPr txBox="1"/>
          <p:nvPr/>
        </p:nvSpPr>
        <p:spPr>
          <a:xfrm>
            <a:off x="7274015" y="3695352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Nunito</a:t>
            </a:r>
            <a:r>
              <a:rPr lang="es-ES" dirty="0"/>
              <a:t>  </a:t>
            </a:r>
            <a:r>
              <a:rPr lang="es-ES" dirty="0" err="1"/>
              <a:t>bold</a:t>
            </a:r>
            <a:r>
              <a:rPr lang="es-ES" dirty="0"/>
              <a:t> 1.5em</a:t>
            </a:r>
            <a:endParaRPr lang="en-U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9388F6F-084E-4B12-A555-95DA955B41A5}"/>
              </a:ext>
            </a:extLst>
          </p:cNvPr>
          <p:cNvCxnSpPr>
            <a:cxnSpLocks/>
          </p:cNvCxnSpPr>
          <p:nvPr/>
        </p:nvCxnSpPr>
        <p:spPr>
          <a:xfrm>
            <a:off x="2372269" y="3579935"/>
            <a:ext cx="3797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9E87446-0666-458C-815C-160BB4D61B8B}"/>
              </a:ext>
            </a:extLst>
          </p:cNvPr>
          <p:cNvSpPr txBox="1"/>
          <p:nvPr/>
        </p:nvSpPr>
        <p:spPr>
          <a:xfrm>
            <a:off x="6088687" y="3381179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Rubik  </a:t>
            </a:r>
            <a:r>
              <a:rPr lang="es-ES" dirty="0" err="1"/>
              <a:t>bold</a:t>
            </a:r>
            <a:r>
              <a:rPr lang="es-ES" dirty="0"/>
              <a:t> 1.8em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169492E-38C8-44E8-8870-83F440B58FFB}"/>
              </a:ext>
            </a:extLst>
          </p:cNvPr>
          <p:cNvSpPr txBox="1"/>
          <p:nvPr/>
        </p:nvSpPr>
        <p:spPr>
          <a:xfrm>
            <a:off x="6564402" y="4549932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Rubik  médium 2.1em</a:t>
            </a:r>
            <a:endParaRPr lang="en-U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935362E-B0FD-443E-8F0B-CD378AACC28E}"/>
              </a:ext>
            </a:extLst>
          </p:cNvPr>
          <p:cNvSpPr txBox="1"/>
          <p:nvPr/>
        </p:nvSpPr>
        <p:spPr>
          <a:xfrm>
            <a:off x="7058633" y="4932831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Rubik  regular 1.25em</a:t>
            </a:r>
            <a:endParaRPr lang="en-U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390A79A-CFC9-4AFE-8704-333200A9EB4B}"/>
              </a:ext>
            </a:extLst>
          </p:cNvPr>
          <p:cNvSpPr txBox="1"/>
          <p:nvPr/>
        </p:nvSpPr>
        <p:spPr>
          <a:xfrm>
            <a:off x="8477428" y="1885958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Nunito</a:t>
            </a:r>
            <a:r>
              <a:rPr lang="es-ES" dirty="0"/>
              <a:t>  Regular 1.5em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75B1E15-F60E-4E1C-89C6-54D1CA706C2F}"/>
              </a:ext>
            </a:extLst>
          </p:cNvPr>
          <p:cNvSpPr txBox="1"/>
          <p:nvPr/>
        </p:nvSpPr>
        <p:spPr>
          <a:xfrm>
            <a:off x="7783794" y="2423929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Nunito</a:t>
            </a:r>
            <a:r>
              <a:rPr lang="es-ES" dirty="0"/>
              <a:t>  </a:t>
            </a:r>
            <a:r>
              <a:rPr lang="es-ES" dirty="0" err="1"/>
              <a:t>mixed</a:t>
            </a:r>
            <a:r>
              <a:rPr lang="es-ES" dirty="0"/>
              <a:t> 2.5em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FECF0C-1D28-4B98-AB2C-F36054F8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2" y="1339024"/>
            <a:ext cx="5190363" cy="4918616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Home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E47D3E-1B85-452D-B1A0-0B133B044B47}"/>
              </a:ext>
            </a:extLst>
          </p:cNvPr>
          <p:cNvCxnSpPr>
            <a:cxnSpLocks/>
          </p:cNvCxnSpPr>
          <p:nvPr/>
        </p:nvCxnSpPr>
        <p:spPr>
          <a:xfrm>
            <a:off x="2771693" y="1754728"/>
            <a:ext cx="3894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FB9DE3E-7AF5-4D24-AD54-798515173DB9}"/>
              </a:ext>
            </a:extLst>
          </p:cNvPr>
          <p:cNvCxnSpPr>
            <a:cxnSpLocks/>
          </p:cNvCxnSpPr>
          <p:nvPr/>
        </p:nvCxnSpPr>
        <p:spPr>
          <a:xfrm>
            <a:off x="3512321" y="2642066"/>
            <a:ext cx="42714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ECC5276-F856-4237-AE6F-9BCD951BE012}"/>
              </a:ext>
            </a:extLst>
          </p:cNvPr>
          <p:cNvGrpSpPr/>
          <p:nvPr/>
        </p:nvGrpSpPr>
        <p:grpSpPr>
          <a:xfrm>
            <a:off x="9734892" y="3071716"/>
            <a:ext cx="1519312" cy="726616"/>
            <a:chOff x="9734892" y="3071716"/>
            <a:chExt cx="1519312" cy="72661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B703118-13F5-403E-A73D-45149C193C00}"/>
                </a:ext>
              </a:extLst>
            </p:cNvPr>
            <p:cNvSpPr/>
            <p:nvPr/>
          </p:nvSpPr>
          <p:spPr>
            <a:xfrm>
              <a:off x="9734892" y="3127238"/>
              <a:ext cx="424140" cy="282001"/>
            </a:xfrm>
            <a:prstGeom prst="rect">
              <a:avLst/>
            </a:prstGeom>
            <a:solidFill>
              <a:srgbClr val="364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318EC5C-309A-4E86-8277-C57CF0572D8E}"/>
                </a:ext>
              </a:extLst>
            </p:cNvPr>
            <p:cNvSpPr txBox="1"/>
            <p:nvPr/>
          </p:nvSpPr>
          <p:spPr>
            <a:xfrm>
              <a:off x="10159032" y="307171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#3643A3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C430123-A7B5-4D72-91D3-83EC44687F63}"/>
                </a:ext>
              </a:extLst>
            </p:cNvPr>
            <p:cNvSpPr/>
            <p:nvPr/>
          </p:nvSpPr>
          <p:spPr>
            <a:xfrm>
              <a:off x="9734892" y="3484522"/>
              <a:ext cx="424140" cy="282001"/>
            </a:xfrm>
            <a:prstGeom prst="rect">
              <a:avLst/>
            </a:prstGeom>
            <a:solidFill>
              <a:srgbClr val="FFF3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8F69066-2E91-404A-84E3-5993A1A2F25D}"/>
                </a:ext>
              </a:extLst>
            </p:cNvPr>
            <p:cNvSpPr txBox="1"/>
            <p:nvPr/>
          </p:nvSpPr>
          <p:spPr>
            <a:xfrm>
              <a:off x="10159032" y="34290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#FFF3D4</a:t>
              </a:r>
            </a:p>
          </p:txBody>
        </p: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675E08C-CD5A-45E1-9B39-AB829E5072D2}"/>
              </a:ext>
            </a:extLst>
          </p:cNvPr>
          <p:cNvCxnSpPr>
            <a:cxnSpLocks/>
          </p:cNvCxnSpPr>
          <p:nvPr/>
        </p:nvCxnSpPr>
        <p:spPr>
          <a:xfrm>
            <a:off x="4848320" y="4524285"/>
            <a:ext cx="24025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FE026F7-CF55-49BB-8036-B69FBAB3849C}"/>
              </a:ext>
            </a:extLst>
          </p:cNvPr>
          <p:cNvCxnSpPr>
            <a:cxnSpLocks/>
          </p:cNvCxnSpPr>
          <p:nvPr/>
        </p:nvCxnSpPr>
        <p:spPr>
          <a:xfrm>
            <a:off x="5435354" y="5809706"/>
            <a:ext cx="24025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6026DEB-16B0-4C9A-B702-2A99451BEB5C}"/>
              </a:ext>
            </a:extLst>
          </p:cNvPr>
          <p:cNvCxnSpPr>
            <a:cxnSpLocks/>
          </p:cNvCxnSpPr>
          <p:nvPr/>
        </p:nvCxnSpPr>
        <p:spPr>
          <a:xfrm>
            <a:off x="3693406" y="3989453"/>
            <a:ext cx="33652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9AFCFE3-945F-4941-AAB7-851173E159F3}"/>
              </a:ext>
            </a:extLst>
          </p:cNvPr>
          <p:cNvSpPr txBox="1"/>
          <p:nvPr/>
        </p:nvSpPr>
        <p:spPr>
          <a:xfrm>
            <a:off x="6272613" y="3103539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H2 Rubik  </a:t>
            </a:r>
            <a:r>
              <a:rPr lang="es-ES" dirty="0" err="1"/>
              <a:t>bold</a:t>
            </a:r>
            <a:r>
              <a:rPr lang="es-ES" dirty="0"/>
              <a:t> 2.5em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169492E-38C8-44E8-8870-83F440B58FFB}"/>
              </a:ext>
            </a:extLst>
          </p:cNvPr>
          <p:cNvSpPr txBox="1"/>
          <p:nvPr/>
        </p:nvSpPr>
        <p:spPr>
          <a:xfrm>
            <a:off x="7250914" y="4347024"/>
            <a:ext cx="298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Rubik  regular 1.875em</a:t>
            </a:r>
            <a:endParaRPr lang="en-U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935362E-B0FD-443E-8F0B-CD378AACC28E}"/>
              </a:ext>
            </a:extLst>
          </p:cNvPr>
          <p:cNvSpPr txBox="1"/>
          <p:nvPr/>
        </p:nvSpPr>
        <p:spPr>
          <a:xfrm>
            <a:off x="7837948" y="5625040"/>
            <a:ext cx="313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Roboto</a:t>
            </a:r>
            <a:r>
              <a:rPr lang="es-ES" dirty="0"/>
              <a:t> </a:t>
            </a:r>
            <a:r>
              <a:rPr lang="es-ES" dirty="0" err="1"/>
              <a:t>medium</a:t>
            </a:r>
            <a:r>
              <a:rPr lang="es-ES" dirty="0"/>
              <a:t> 1.5em</a:t>
            </a:r>
            <a:endParaRPr lang="en-U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390A79A-CFC9-4AFE-8704-333200A9EB4B}"/>
              </a:ext>
            </a:extLst>
          </p:cNvPr>
          <p:cNvSpPr txBox="1"/>
          <p:nvPr/>
        </p:nvSpPr>
        <p:spPr>
          <a:xfrm>
            <a:off x="6658822" y="1554281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Nunito</a:t>
            </a:r>
            <a:r>
              <a:rPr lang="es-ES" dirty="0"/>
              <a:t> Bold 4em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75B1E15-F60E-4E1C-89C6-54D1CA706C2F}"/>
              </a:ext>
            </a:extLst>
          </p:cNvPr>
          <p:cNvSpPr txBox="1"/>
          <p:nvPr/>
        </p:nvSpPr>
        <p:spPr>
          <a:xfrm>
            <a:off x="7783794" y="2423929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Nunito</a:t>
            </a:r>
            <a:r>
              <a:rPr lang="es-ES" dirty="0"/>
              <a:t>  regular 2.25em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6EBD8FE-9553-4A3E-86D5-7ADB2425E436}"/>
              </a:ext>
            </a:extLst>
          </p:cNvPr>
          <p:cNvSpPr txBox="1"/>
          <p:nvPr/>
        </p:nvSpPr>
        <p:spPr>
          <a:xfrm>
            <a:off x="7035351" y="3783149"/>
            <a:ext cx="26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Nunito</a:t>
            </a:r>
            <a:r>
              <a:rPr lang="es-ES" dirty="0"/>
              <a:t> Bold 4em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9C5CCF-AA46-4C00-84CA-1BE9CBDE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7" y="1330916"/>
            <a:ext cx="8886825" cy="2333625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Home 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ECC5276-F856-4237-AE6F-9BCD951BE012}"/>
              </a:ext>
            </a:extLst>
          </p:cNvPr>
          <p:cNvGrpSpPr/>
          <p:nvPr/>
        </p:nvGrpSpPr>
        <p:grpSpPr>
          <a:xfrm>
            <a:off x="9760530" y="2022750"/>
            <a:ext cx="1532136" cy="726616"/>
            <a:chOff x="9734892" y="3071716"/>
            <a:chExt cx="1532136" cy="72661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B703118-13F5-403E-A73D-45149C193C00}"/>
                </a:ext>
              </a:extLst>
            </p:cNvPr>
            <p:cNvSpPr/>
            <p:nvPr/>
          </p:nvSpPr>
          <p:spPr>
            <a:xfrm>
              <a:off x="9734892" y="3127238"/>
              <a:ext cx="424140" cy="282001"/>
            </a:xfrm>
            <a:prstGeom prst="rect">
              <a:avLst/>
            </a:prstGeom>
            <a:solidFill>
              <a:srgbClr val="364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318EC5C-309A-4E86-8277-C57CF0572D8E}"/>
                </a:ext>
              </a:extLst>
            </p:cNvPr>
            <p:cNvSpPr txBox="1"/>
            <p:nvPr/>
          </p:nvSpPr>
          <p:spPr>
            <a:xfrm>
              <a:off x="10159032" y="307171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#3643A3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C430123-A7B5-4D72-91D3-83EC44687F63}"/>
                </a:ext>
              </a:extLst>
            </p:cNvPr>
            <p:cNvSpPr/>
            <p:nvPr/>
          </p:nvSpPr>
          <p:spPr>
            <a:xfrm>
              <a:off x="9734892" y="3484522"/>
              <a:ext cx="424140" cy="282001"/>
            </a:xfrm>
            <a:prstGeom prst="rect">
              <a:avLst/>
            </a:prstGeom>
            <a:solidFill>
              <a:srgbClr val="283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8F69066-2E91-404A-84E3-5993A1A2F25D}"/>
                </a:ext>
              </a:extLst>
            </p:cNvPr>
            <p:cNvSpPr txBox="1"/>
            <p:nvPr/>
          </p:nvSpPr>
          <p:spPr>
            <a:xfrm>
              <a:off x="10159032" y="3429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#28327D</a:t>
              </a:r>
            </a:p>
          </p:txBody>
        </p: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6026DEB-16B0-4C9A-B702-2A99451BEB5C}"/>
              </a:ext>
            </a:extLst>
          </p:cNvPr>
          <p:cNvCxnSpPr>
            <a:cxnSpLocks/>
          </p:cNvCxnSpPr>
          <p:nvPr/>
        </p:nvCxnSpPr>
        <p:spPr>
          <a:xfrm>
            <a:off x="1456948" y="1861028"/>
            <a:ext cx="0" cy="2196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169492E-38C8-44E8-8870-83F440B58FFB}"/>
              </a:ext>
            </a:extLst>
          </p:cNvPr>
          <p:cNvSpPr txBox="1"/>
          <p:nvPr/>
        </p:nvSpPr>
        <p:spPr>
          <a:xfrm>
            <a:off x="705352" y="4108624"/>
            <a:ext cx="150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H2 </a:t>
            </a:r>
            <a:r>
              <a:rPr lang="es-ES" sz="1100" dirty="0" err="1"/>
              <a:t>Roboto</a:t>
            </a:r>
            <a:r>
              <a:rPr lang="es-ES" sz="1100" dirty="0"/>
              <a:t>  regular 1.5em</a:t>
            </a:r>
            <a:endParaRPr lang="en-US" sz="11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4AA8511-3B7F-48AA-B91E-5D92F9888B6B}"/>
              </a:ext>
            </a:extLst>
          </p:cNvPr>
          <p:cNvCxnSpPr>
            <a:cxnSpLocks/>
          </p:cNvCxnSpPr>
          <p:nvPr/>
        </p:nvCxnSpPr>
        <p:spPr>
          <a:xfrm>
            <a:off x="2211281" y="2386058"/>
            <a:ext cx="0" cy="2196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A4288D1-77FC-45C7-A0F4-0CB1EAD001F8}"/>
              </a:ext>
            </a:extLst>
          </p:cNvPr>
          <p:cNvCxnSpPr>
            <a:cxnSpLocks/>
          </p:cNvCxnSpPr>
          <p:nvPr/>
        </p:nvCxnSpPr>
        <p:spPr>
          <a:xfrm>
            <a:off x="3462361" y="3428113"/>
            <a:ext cx="0" cy="2196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59D4565-BB36-4941-AC47-BE26C0EC2AA2}"/>
              </a:ext>
            </a:extLst>
          </p:cNvPr>
          <p:cNvCxnSpPr>
            <a:cxnSpLocks/>
          </p:cNvCxnSpPr>
          <p:nvPr/>
        </p:nvCxnSpPr>
        <p:spPr>
          <a:xfrm>
            <a:off x="4785535" y="1955554"/>
            <a:ext cx="0" cy="21969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EE2DA4E-EB45-47A3-B7C7-98FF1509E47B}"/>
              </a:ext>
            </a:extLst>
          </p:cNvPr>
          <p:cNvSpPr txBox="1"/>
          <p:nvPr/>
        </p:nvSpPr>
        <p:spPr>
          <a:xfrm>
            <a:off x="4033939" y="4159794"/>
            <a:ext cx="150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H3 </a:t>
            </a:r>
            <a:r>
              <a:rPr lang="es-ES" sz="1100" dirty="0" err="1"/>
              <a:t>Roboto</a:t>
            </a:r>
            <a:r>
              <a:rPr lang="es-ES" sz="1100" dirty="0"/>
              <a:t>  regular 1.5em</a:t>
            </a:r>
            <a:endParaRPr lang="en-US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823ED69-BF51-4F56-8277-66D318543B83}"/>
              </a:ext>
            </a:extLst>
          </p:cNvPr>
          <p:cNvSpPr txBox="1"/>
          <p:nvPr/>
        </p:nvSpPr>
        <p:spPr>
          <a:xfrm>
            <a:off x="2787146" y="5674721"/>
            <a:ext cx="1350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1100"/>
            </a:lvl1pPr>
          </a:lstStyle>
          <a:p>
            <a:r>
              <a:rPr lang="es-ES" dirty="0" err="1"/>
              <a:t>Nunito</a:t>
            </a:r>
            <a:r>
              <a:rPr lang="es-ES" dirty="0"/>
              <a:t> Bold1.25em</a:t>
            </a:r>
            <a:endParaRPr lang="en-U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122D7C0-7F32-439E-808D-BD1E35BF76BE}"/>
              </a:ext>
            </a:extLst>
          </p:cNvPr>
          <p:cNvSpPr txBox="1"/>
          <p:nvPr/>
        </p:nvSpPr>
        <p:spPr>
          <a:xfrm>
            <a:off x="1692755" y="4748581"/>
            <a:ext cx="1350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1100"/>
            </a:lvl1pPr>
          </a:lstStyle>
          <a:p>
            <a:r>
              <a:rPr lang="es-ES" dirty="0" err="1"/>
              <a:t>Nunito</a:t>
            </a:r>
            <a:r>
              <a:rPr lang="es-ES" dirty="0"/>
              <a:t> regular 1.25em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Home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A5CFB18-A7A4-429E-B529-4B95C51F9911}"/>
              </a:ext>
            </a:extLst>
          </p:cNvPr>
          <p:cNvSpPr txBox="1"/>
          <p:nvPr/>
        </p:nvSpPr>
        <p:spPr>
          <a:xfrm>
            <a:off x="7270335" y="1401318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Foco</a:t>
            </a:r>
            <a:r>
              <a:rPr lang="en-US" sz="1800" b="1" dirty="0"/>
              <a:t>.</a:t>
            </a:r>
            <a:br>
              <a:rPr lang="en-US" sz="1800" b="1" dirty="0"/>
            </a:br>
            <a:r>
              <a:rPr lang="en-US" sz="1800" dirty="0"/>
              <a:t>Border de 2px SOLID para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foco</a:t>
            </a:r>
            <a:r>
              <a:rPr lang="en-US" sz="1800" dirty="0"/>
              <a:t> de </a:t>
            </a:r>
          </a:p>
          <a:p>
            <a:r>
              <a:rPr lang="en-US" dirty="0" err="1"/>
              <a:t>t</a:t>
            </a:r>
            <a:r>
              <a:rPr lang="en-US" sz="1800" dirty="0" err="1"/>
              <a:t>oda</a:t>
            </a:r>
            <a:r>
              <a:rPr lang="en-US" sz="1800" dirty="0"/>
              <a:t> la web.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AD16DA2F-7197-4C62-90A5-D0AA28C4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" y="1308115"/>
            <a:ext cx="6240788" cy="3164760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30719B8A-ED63-4420-85A7-6466963F5322}"/>
              </a:ext>
            </a:extLst>
          </p:cNvPr>
          <p:cNvSpPr/>
          <p:nvPr/>
        </p:nvSpPr>
        <p:spPr>
          <a:xfrm>
            <a:off x="7384799" y="2446316"/>
            <a:ext cx="424140" cy="282001"/>
          </a:xfrm>
          <a:prstGeom prst="rect">
            <a:avLst/>
          </a:prstGeom>
          <a:solidFill>
            <a:srgbClr val="28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33CB0AC-3457-4ED0-BDF9-6629A8D1A0FC}"/>
              </a:ext>
            </a:extLst>
          </p:cNvPr>
          <p:cNvSpPr txBox="1"/>
          <p:nvPr/>
        </p:nvSpPr>
        <p:spPr>
          <a:xfrm>
            <a:off x="7808939" y="2402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#28327D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1398887-9EC3-49F5-8ABE-CFEEF75B4818}"/>
              </a:ext>
            </a:extLst>
          </p:cNvPr>
          <p:cNvCxnSpPr>
            <a:cxnSpLocks/>
          </p:cNvCxnSpPr>
          <p:nvPr/>
        </p:nvCxnSpPr>
        <p:spPr>
          <a:xfrm>
            <a:off x="6581693" y="1599287"/>
            <a:ext cx="5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8A04FF-4674-463F-A258-CB173193B925}"/>
              </a:ext>
            </a:extLst>
          </p:cNvPr>
          <p:cNvSpPr/>
          <p:nvPr/>
        </p:nvSpPr>
        <p:spPr>
          <a:xfrm>
            <a:off x="6146695" y="1495216"/>
            <a:ext cx="332053" cy="208142"/>
          </a:xfrm>
          <a:prstGeom prst="rect">
            <a:avLst/>
          </a:prstGeom>
          <a:noFill/>
          <a:ln w="19050">
            <a:solidFill>
              <a:srgbClr val="28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E05FAE0-E34C-4CA3-99C2-76EEF6190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60" y="4692854"/>
            <a:ext cx="2476500" cy="134302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38D22A4E-5F70-4732-AFCF-EEF732D69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48" y="4594543"/>
            <a:ext cx="2400300" cy="69532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5F5D7097-40D9-4D81-A0BC-FA6FD05B195E}"/>
              </a:ext>
            </a:extLst>
          </p:cNvPr>
          <p:cNvSpPr txBox="1"/>
          <p:nvPr/>
        </p:nvSpPr>
        <p:spPr>
          <a:xfrm flipH="1">
            <a:off x="7291809" y="4696291"/>
            <a:ext cx="122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0546149-EF2B-43AB-900B-30BA0AA0876D}"/>
              </a:ext>
            </a:extLst>
          </p:cNvPr>
          <p:cNvSpPr txBox="1"/>
          <p:nvPr/>
        </p:nvSpPr>
        <p:spPr>
          <a:xfrm flipH="1">
            <a:off x="2103088" y="6035879"/>
            <a:ext cx="122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HOVER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53AD891-AE11-471B-8164-30C2554577BB}"/>
              </a:ext>
            </a:extLst>
          </p:cNvPr>
          <p:cNvSpPr/>
          <p:nvPr/>
        </p:nvSpPr>
        <p:spPr>
          <a:xfrm>
            <a:off x="4033423" y="5605241"/>
            <a:ext cx="424140" cy="282001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E971A58-284E-4156-8FEC-D65F0C3415AF}"/>
              </a:ext>
            </a:extLst>
          </p:cNvPr>
          <p:cNvSpPr txBox="1"/>
          <p:nvPr/>
        </p:nvSpPr>
        <p:spPr>
          <a:xfrm>
            <a:off x="4457563" y="55615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#050505</a:t>
            </a:r>
          </a:p>
        </p:txBody>
      </p:sp>
    </p:spTree>
    <p:extLst>
      <p:ext uri="{BB962C8B-B14F-4D97-AF65-F5344CB8AC3E}">
        <p14:creationId xmlns:p14="http://schemas.microsoft.com/office/powerpoint/2010/main" val="1884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Home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36D7B5-49C0-4D32-BA2C-85DA190A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9" y="1441613"/>
            <a:ext cx="6829425" cy="183832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9AA5CB9-9A78-4268-901F-91143CD7E00E}"/>
              </a:ext>
            </a:extLst>
          </p:cNvPr>
          <p:cNvSpPr txBox="1"/>
          <p:nvPr/>
        </p:nvSpPr>
        <p:spPr>
          <a:xfrm>
            <a:off x="521207" y="3503583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Foco</a:t>
            </a:r>
            <a:r>
              <a:rPr lang="en-US" sz="1800" b="1" dirty="0"/>
              <a:t>.</a:t>
            </a:r>
            <a:br>
              <a:rPr lang="en-US" sz="1800" b="1" dirty="0"/>
            </a:br>
            <a:r>
              <a:rPr lang="en-US" sz="1800" dirty="0"/>
              <a:t>Border de 2px SOLID para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foco</a:t>
            </a:r>
            <a:r>
              <a:rPr lang="en-US" sz="1800" dirty="0"/>
              <a:t> de </a:t>
            </a:r>
          </a:p>
          <a:p>
            <a:r>
              <a:rPr lang="en-US" dirty="0" err="1"/>
              <a:t>t</a:t>
            </a:r>
            <a:r>
              <a:rPr lang="en-US" sz="1800" dirty="0" err="1"/>
              <a:t>oda</a:t>
            </a:r>
            <a:r>
              <a:rPr lang="en-US" sz="1800" dirty="0"/>
              <a:t> la web.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429C25F-EE82-4A51-A877-E341DBCD2F5B}"/>
              </a:ext>
            </a:extLst>
          </p:cNvPr>
          <p:cNvSpPr/>
          <p:nvPr/>
        </p:nvSpPr>
        <p:spPr>
          <a:xfrm>
            <a:off x="635671" y="4548581"/>
            <a:ext cx="424140" cy="282001"/>
          </a:xfrm>
          <a:prstGeom prst="rect">
            <a:avLst/>
          </a:prstGeom>
          <a:solidFill>
            <a:srgbClr val="28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D3769D-04C5-4C5B-A69E-A11C1E872ADA}"/>
              </a:ext>
            </a:extLst>
          </p:cNvPr>
          <p:cNvSpPr txBox="1"/>
          <p:nvPr/>
        </p:nvSpPr>
        <p:spPr>
          <a:xfrm>
            <a:off x="1059811" y="4504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#28327D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6B8EE47-D304-4009-9537-2B70BF8E9B51}"/>
              </a:ext>
            </a:extLst>
          </p:cNvPr>
          <p:cNvSpPr/>
          <p:nvPr/>
        </p:nvSpPr>
        <p:spPr>
          <a:xfrm>
            <a:off x="1059811" y="2768539"/>
            <a:ext cx="1042454" cy="208142"/>
          </a:xfrm>
          <a:prstGeom prst="rect">
            <a:avLst/>
          </a:prstGeom>
          <a:noFill/>
          <a:ln w="19050">
            <a:solidFill>
              <a:srgbClr val="28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Home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C83C27A-92ED-4A9E-B794-87B5838E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7" y="1330916"/>
            <a:ext cx="8886825" cy="233362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DEAAE59-CC4F-44A7-8378-A8A61D56356B}"/>
              </a:ext>
            </a:extLst>
          </p:cNvPr>
          <p:cNvSpPr txBox="1"/>
          <p:nvPr/>
        </p:nvSpPr>
        <p:spPr>
          <a:xfrm>
            <a:off x="635997" y="3907321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Foco</a:t>
            </a:r>
            <a:r>
              <a:rPr lang="en-US" sz="1800" b="1" dirty="0"/>
              <a:t>.</a:t>
            </a:r>
            <a:br>
              <a:rPr lang="en-US" sz="1800" b="1" dirty="0"/>
            </a:br>
            <a:r>
              <a:rPr lang="en-US" sz="1800" dirty="0"/>
              <a:t>Border de 2px SOLID para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foco</a:t>
            </a:r>
            <a:r>
              <a:rPr lang="en-US" sz="1800" dirty="0"/>
              <a:t> de </a:t>
            </a:r>
          </a:p>
          <a:p>
            <a:r>
              <a:rPr lang="en-US" dirty="0" err="1"/>
              <a:t>t</a:t>
            </a:r>
            <a:r>
              <a:rPr lang="en-US" sz="1800" dirty="0" err="1"/>
              <a:t>oda</a:t>
            </a:r>
            <a:r>
              <a:rPr lang="en-US" sz="1800" dirty="0"/>
              <a:t> la web.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3D1126-ED8A-4B4D-AD09-660FEA80146A}"/>
              </a:ext>
            </a:extLst>
          </p:cNvPr>
          <p:cNvSpPr/>
          <p:nvPr/>
        </p:nvSpPr>
        <p:spPr>
          <a:xfrm>
            <a:off x="750461" y="4952319"/>
            <a:ext cx="424140" cy="28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61A924E-0501-4CF1-A6D4-D95DDF4F2FAB}"/>
              </a:ext>
            </a:extLst>
          </p:cNvPr>
          <p:cNvSpPr txBox="1"/>
          <p:nvPr/>
        </p:nvSpPr>
        <p:spPr>
          <a:xfrm>
            <a:off x="1174601" y="490865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#ffffff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D5BB659-ADC9-4BEB-B607-7E05DFC90098}"/>
              </a:ext>
            </a:extLst>
          </p:cNvPr>
          <p:cNvSpPr/>
          <p:nvPr/>
        </p:nvSpPr>
        <p:spPr>
          <a:xfrm>
            <a:off x="1521152" y="1965235"/>
            <a:ext cx="1811708" cy="2081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{2FFF9736-A7B6-4016-8D93-2D8208D21ECA}tf10001108_win32</Template>
  <TotalTime>1562</TotalTime>
  <Words>173</Words>
  <Application>Microsoft Office PowerPoint</Application>
  <PresentationFormat>Panorámica</PresentationFormat>
  <Paragraphs>58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Raleway</vt:lpstr>
      <vt:lpstr>Rubik</vt:lpstr>
      <vt:lpstr>Segoe UI</vt:lpstr>
      <vt:lpstr>Segoe UI Light</vt:lpstr>
      <vt:lpstr>WelcomeDoc</vt:lpstr>
      <vt:lpstr>Incluye Tech</vt:lpstr>
      <vt:lpstr>Home</vt:lpstr>
      <vt:lpstr>Home </vt:lpstr>
      <vt:lpstr>Home </vt:lpstr>
      <vt:lpstr>Home </vt:lpstr>
      <vt:lpstr>Home </vt:lpstr>
      <vt:lpstr>Home </vt:lpstr>
      <vt:lpstr>Home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la información</dc:title>
  <dc:creator>Edu pereyra</dc:creator>
  <cp:keywords/>
  <cp:lastModifiedBy>Edu pereyra</cp:lastModifiedBy>
  <cp:revision>31</cp:revision>
  <dcterms:created xsi:type="dcterms:W3CDTF">2021-05-24T20:33:11Z</dcterms:created>
  <dcterms:modified xsi:type="dcterms:W3CDTF">2021-09-15T06:27:41Z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