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4345B-ECE7-584D-B5B5-67DAA3A11CA3}" v="8" dt="2024-03-09T19:26:0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F0F480-AC05-4FED-9090-797A1AA6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4" y="1371599"/>
            <a:ext cx="10543516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AA15D-7942-BD4B-A98E-36BCB1EF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66402"/>
            <a:ext cx="5257800" cy="1633423"/>
          </a:xfrm>
        </p:spPr>
        <p:txBody>
          <a:bodyPr>
            <a:normAutofit/>
          </a:bodyPr>
          <a:lstStyle/>
          <a:p>
            <a:r>
              <a:rPr lang="en-BR" dirty="0"/>
              <a:t>Quantum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59679-3A2A-B061-0169-043153F2C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257800" cy="759981"/>
          </a:xfrm>
        </p:spPr>
        <p:txBody>
          <a:bodyPr>
            <a:normAutofit/>
          </a:bodyPr>
          <a:lstStyle/>
          <a:p>
            <a:r>
              <a:rPr lang="en-BR" dirty="0"/>
              <a:t>Recommendations System with Open Finance</a:t>
            </a:r>
          </a:p>
        </p:txBody>
      </p:sp>
      <p:pic>
        <p:nvPicPr>
          <p:cNvPr id="7" name="Picture 6" descr="A pink triangle on a black background&#10;&#10;Description automatically generated">
            <a:extLst>
              <a:ext uri="{FF2B5EF4-FFF2-40B4-BE49-F238E27FC236}">
                <a16:creationId xmlns:a16="http://schemas.microsoft.com/office/drawing/2014/main" id="{40B00E70-90F8-7783-B099-CFA9DDC9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84" y="3075432"/>
            <a:ext cx="243840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3E3E-CF40-BA21-CE34-D8AEFD76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Open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E09A-E622-B0AB-24AB-D087529F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A3A3A"/>
                </a:solidFill>
                <a:effectLst/>
                <a:latin typeface="GothamHTF"/>
              </a:rPr>
              <a:t>O Open Finance (“Sistema </a:t>
            </a:r>
            <a:r>
              <a:rPr lang="en-US" sz="2400" dirty="0" err="1">
                <a:solidFill>
                  <a:srgbClr val="3A3A3A"/>
                </a:solidFill>
                <a:effectLst/>
                <a:latin typeface="GothamHTF"/>
              </a:rPr>
              <a:t>Financeiro</a:t>
            </a:r>
            <a:r>
              <a:rPr lang="en-US" sz="2400" dirty="0">
                <a:solidFill>
                  <a:srgbClr val="3A3A3A"/>
                </a:solidFill>
                <a:effectLst/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effectLst/>
                <a:latin typeface="GothamHTF"/>
              </a:rPr>
              <a:t>Aberto</a:t>
            </a:r>
            <a:r>
              <a:rPr lang="en-US" sz="2400" dirty="0">
                <a:solidFill>
                  <a:srgbClr val="3A3A3A"/>
                </a:solidFill>
                <a:effectLst/>
                <a:latin typeface="GothamHTF"/>
              </a:rPr>
              <a:t>”) é 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um conjunto de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tecnologias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regras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que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pretendem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dar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maior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controle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liberdade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aos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clientes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de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serviços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financeiros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. </a:t>
            </a:r>
          </a:p>
          <a:p>
            <a:pPr marL="0" indent="0">
              <a:buNone/>
            </a:pPr>
            <a:endParaRPr lang="en-US" sz="2400" b="1" dirty="0">
              <a:solidFill>
                <a:srgbClr val="3A3A3A"/>
              </a:solidFill>
              <a:latin typeface="Gotham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A3A3A"/>
                </a:solidFill>
                <a:latin typeface="GothamHTF"/>
              </a:rPr>
              <a:t>A </a:t>
            </a:r>
            <a:r>
              <a:rPr lang="en-US" sz="2400" b="1" dirty="0">
                <a:solidFill>
                  <a:srgbClr val="3A3A3A"/>
                </a:solidFill>
                <a:latin typeface="GothamHTF"/>
              </a:rPr>
              <a:t>Quantum Finance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utilizará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esses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dados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em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seu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algoritmo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de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recomendação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de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produtos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. Para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trazer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sugestões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mais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relevantes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para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seus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clientes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16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B1EEF-38D0-C160-AD73-040E3C88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62" y="875210"/>
            <a:ext cx="8474238" cy="5525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636B1-DAE0-51E5-6E35-98FDD934CDF9}"/>
              </a:ext>
            </a:extLst>
          </p:cNvPr>
          <p:cNvSpPr txBox="1"/>
          <p:nvPr/>
        </p:nvSpPr>
        <p:spPr>
          <a:xfrm>
            <a:off x="91441" y="2028616"/>
            <a:ext cx="3626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R" sz="3200" b="1" dirty="0">
                <a:solidFill>
                  <a:srgbClr val="0070C0"/>
                </a:solidFill>
              </a:rPr>
              <a:t>O algoritmo </a:t>
            </a:r>
            <a:r>
              <a:rPr lang="en-BR" dirty="0"/>
              <a:t>utilizado calcula a similaridade entre clientes pela quantidade de produtos iguais que os mesmos possuem, em seus tipos de investimento. E dessa forma escolhe aqueles que possuem entre 60% e 99% de similaridade.</a:t>
            </a:r>
          </a:p>
        </p:txBody>
      </p:sp>
    </p:spTree>
    <p:extLst>
      <p:ext uri="{BB962C8B-B14F-4D97-AF65-F5344CB8AC3E}">
        <p14:creationId xmlns:p14="http://schemas.microsoft.com/office/powerpoint/2010/main" val="235499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4AE9-58BE-AF74-E549-4D53220D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6" y="532711"/>
            <a:ext cx="8318865" cy="708259"/>
          </a:xfrm>
        </p:spPr>
        <p:txBody>
          <a:bodyPr/>
          <a:lstStyle/>
          <a:p>
            <a:r>
              <a:rPr lang="en-BR" dirty="0"/>
              <a:t>Estrutura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A38B-C2CB-A3F6-0ADB-6101130D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26771"/>
            <a:ext cx="8915402" cy="4137259"/>
          </a:xfrm>
        </p:spPr>
        <p:txBody>
          <a:bodyPr/>
          <a:lstStyle/>
          <a:p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5983-B23C-5B5A-B574-89AA67FB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" y="1240971"/>
            <a:ext cx="10998926" cy="54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A38B-C2CB-A3F6-0ADB-6101130D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00430"/>
            <a:ext cx="12192000" cy="1457570"/>
          </a:xfrm>
        </p:spPr>
        <p:txBody>
          <a:bodyPr/>
          <a:lstStyle/>
          <a:p>
            <a:r>
              <a:rPr lang="en-BR" dirty="0"/>
              <a:t>O uso da Open Finance como imput de dados vai suprimir problemas como o </a:t>
            </a:r>
            <a:r>
              <a:rPr lang="en-BR" b="1" dirty="0"/>
              <a:t>Cold Start e a Falta de conhecimento do usuário. </a:t>
            </a:r>
            <a:r>
              <a:rPr lang="en-BR" dirty="0"/>
              <a:t>Porém o algoritmo implementado sofre de </a:t>
            </a:r>
            <a:r>
              <a:rPr lang="en-BR" b="1" dirty="0"/>
              <a:t>aleatóriedade</a:t>
            </a:r>
            <a:r>
              <a:rPr lang="en-BR" dirty="0"/>
              <a:t>, por não ter certeza que o produto sugerido é do interesse do usuário final.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5983-B23C-5B5A-B574-89AA67FB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54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0D9-4BAB-226C-A23F-0FD23B05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Cenário de utilização do 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4822-DECE-994F-0927-F3639A04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sz="2400" dirty="0"/>
              <a:t>A sugestão de </a:t>
            </a:r>
            <a:r>
              <a:rPr lang="en-BR" sz="2400" b="1" dirty="0"/>
              <a:t>produtos financeiros </a:t>
            </a:r>
            <a:r>
              <a:rPr lang="en-BR" sz="2400" dirty="0"/>
              <a:t>foi desenvolvida para ser utilizada por novos e antigos clientes do banco que tenham conectado sua conta ao Open finance e estejam buscando estratégias para investir.</a:t>
            </a:r>
          </a:p>
          <a:p>
            <a:r>
              <a:rPr lang="en-BR" sz="2400" dirty="0"/>
              <a:t>O algoritmo irá com base em clientes similares, sugerir produtos que o cliente ainda não tenha em sua carteira de investimento. </a:t>
            </a:r>
            <a:endParaRPr lang="en-BR" sz="2400" b="1" dirty="0"/>
          </a:p>
        </p:txBody>
      </p:sp>
    </p:spTree>
    <p:extLst>
      <p:ext uri="{BB962C8B-B14F-4D97-AF65-F5344CB8AC3E}">
        <p14:creationId xmlns:p14="http://schemas.microsoft.com/office/powerpoint/2010/main" val="60091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973D-00BA-45EF-55F5-AD6BD6B5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2464496"/>
            <a:ext cx="8915402" cy="1371600"/>
          </a:xfrm>
        </p:spPr>
        <p:txBody>
          <a:bodyPr/>
          <a:lstStyle/>
          <a:p>
            <a:r>
              <a:rPr lang="en-BR" dirty="0"/>
              <a:t>Repositório do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F818E-4C71-8A1D-9D7B-E4CB904A073A}"/>
              </a:ext>
            </a:extLst>
          </p:cNvPr>
          <p:cNvSpPr txBox="1"/>
          <p:nvPr/>
        </p:nvSpPr>
        <p:spPr>
          <a:xfrm>
            <a:off x="1638299" y="3651430"/>
            <a:ext cx="640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peedroca</a:t>
            </a:r>
            <a:r>
              <a:rPr lang="en-US" dirty="0"/>
              <a:t>/</a:t>
            </a:r>
            <a:r>
              <a:rPr lang="en-US" dirty="0" err="1"/>
              <a:t>openfinance-quantumfinance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31776217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224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Gotham</vt:lpstr>
      <vt:lpstr>GothamHTF</vt:lpstr>
      <vt:lpstr>EncaseVTI</vt:lpstr>
      <vt:lpstr>Quantum Finance</vt:lpstr>
      <vt:lpstr>Open Finance</vt:lpstr>
      <vt:lpstr>PowerPoint Presentation</vt:lpstr>
      <vt:lpstr>Estrutura de Dados</vt:lpstr>
      <vt:lpstr>PowerPoint Presentation</vt:lpstr>
      <vt:lpstr>Cenário de utilização do algoritmo</vt:lpstr>
      <vt:lpstr>Repositório do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HENRIQUE MORERIA MARTINS DA SILVA</dc:creator>
  <cp:lastModifiedBy>PEDRO HENRIQUE MORERIA MARTINS DA SILVA</cp:lastModifiedBy>
  <cp:revision>3</cp:revision>
  <dcterms:created xsi:type="dcterms:W3CDTF">2024-03-09T13:34:31Z</dcterms:created>
  <dcterms:modified xsi:type="dcterms:W3CDTF">2024-03-09T19:41:34Z</dcterms:modified>
</cp:coreProperties>
</file>