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28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3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7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68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63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09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82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07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4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38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01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F6AC-6B22-4D8C-B7CB-831826DE4876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95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smith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23528" y="4293096"/>
            <a:ext cx="3816424" cy="2140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572000" y="404664"/>
            <a:ext cx="4320480" cy="5256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3528" y="404664"/>
            <a:ext cx="3816424" cy="3405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539552" y="765283"/>
            <a:ext cx="2880320" cy="2592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_id: &lt;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name: “John Smith”,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email: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john.smith@gmail.com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password: “#############”,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admin: False,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collection: [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coin_id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ObjectId0010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date_found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“10/1/2020”,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notes: “Found in change.”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},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coin_id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&lt;ObjectId0020&gt;,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date_found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“10/2/2020”,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notes: “Found in change.”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]</a:t>
            </a:r>
            <a:endParaRPr lang="en-GB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87705"/>
            <a:ext cx="1168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+mj-lt"/>
                <a:cs typeface="Courier New" panose="02070309020205020404" pitchFamily="49" charset="0"/>
              </a:rPr>
              <a:t>user </a:t>
            </a:r>
            <a:r>
              <a:rPr lang="en-GB" sz="1000" dirty="0" smtClean="0">
                <a:latin typeface="+mj-lt"/>
                <a:cs typeface="Courier New" panose="02070309020205020404" pitchFamily="49" charset="0"/>
              </a:rPr>
              <a:t>document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6016" y="775837"/>
            <a:ext cx="3960440" cy="1285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_id: &lt;ObjectId0010&gt;,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denomination: “Fifty Pence”,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year: “2012”,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issue: “Olympic Games Coin”,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description: “Coin issued to commemorate the Olympic Games.”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image: &lt;Image URL&gt;,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material: “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Cupro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-nickel (75% Copper, 25% Nickel)”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6016" y="2420888"/>
            <a:ext cx="3960440" cy="1285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_id: &lt;ObjectId0020&gt;,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denomination: “Fifty Pence”,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year: “1992”,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issue: “Presidency of the Council of Ministers”,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description: “UK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Presidency of the Council of Ministers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.”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image: &lt;Image URL&gt;,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material: “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Cupro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-nickel (75% Copper, 25% Nickel)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716016" y="4087626"/>
            <a:ext cx="3960440" cy="1285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_id: &lt;ObjectId0030&gt;,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denomination: “Two Pound”,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year: “2012”,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issue: “London Underground Coin”,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description: “Linear representation of the Tube map”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image: &lt;Image URL&gt;,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material: “Outer Ring: Nickel Brass : Centre: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Cupro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-nickel”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6016" y="498838"/>
            <a:ext cx="1168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  <a:cs typeface="Courier New" panose="02070309020205020404" pitchFamily="49" charset="0"/>
              </a:rPr>
              <a:t>c</a:t>
            </a:r>
            <a:r>
              <a:rPr lang="en-GB" sz="1200" dirty="0" smtClean="0">
                <a:latin typeface="+mj-lt"/>
                <a:cs typeface="Courier New" panose="02070309020205020404" pitchFamily="49" charset="0"/>
              </a:rPr>
              <a:t>oin </a:t>
            </a:r>
            <a:r>
              <a:rPr lang="en-GB" sz="1000" dirty="0" smtClean="0">
                <a:latin typeface="+mj-lt"/>
                <a:cs typeface="Courier New" panose="02070309020205020404" pitchFamily="49" charset="0"/>
              </a:rPr>
              <a:t>document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6016" y="2132856"/>
            <a:ext cx="1168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  <a:cs typeface="Courier New" panose="02070309020205020404" pitchFamily="49" charset="0"/>
              </a:rPr>
              <a:t>c</a:t>
            </a:r>
            <a:r>
              <a:rPr lang="en-GB" sz="1200" dirty="0" smtClean="0">
                <a:latin typeface="+mj-lt"/>
                <a:cs typeface="Courier New" panose="02070309020205020404" pitchFamily="49" charset="0"/>
              </a:rPr>
              <a:t>oin </a:t>
            </a:r>
            <a:r>
              <a:rPr lang="en-GB" sz="1000" dirty="0" smtClean="0">
                <a:latin typeface="+mj-lt"/>
                <a:cs typeface="Courier New" panose="02070309020205020404" pitchFamily="49" charset="0"/>
              </a:rPr>
              <a:t>document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4362" y="3810627"/>
            <a:ext cx="1168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  <a:cs typeface="Courier New" panose="02070309020205020404" pitchFamily="49" charset="0"/>
              </a:rPr>
              <a:t>c</a:t>
            </a:r>
            <a:r>
              <a:rPr lang="en-GB" sz="1200" dirty="0" smtClean="0">
                <a:latin typeface="+mj-lt"/>
                <a:cs typeface="Courier New" panose="02070309020205020404" pitchFamily="49" charset="0"/>
              </a:rPr>
              <a:t>oin </a:t>
            </a:r>
            <a:r>
              <a:rPr lang="en-GB" sz="1000" dirty="0" smtClean="0">
                <a:latin typeface="+mj-lt"/>
                <a:cs typeface="Courier New" panose="02070309020205020404" pitchFamily="49" charset="0"/>
              </a:rPr>
              <a:t>document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6505" y="127665"/>
            <a:ext cx="1168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+mj-lt"/>
                <a:cs typeface="Courier New" panose="02070309020205020404" pitchFamily="49" charset="0"/>
              </a:rPr>
              <a:t>users collection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142020"/>
            <a:ext cx="1168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+mj-lt"/>
                <a:cs typeface="Courier New" panose="02070309020205020404" pitchFamily="49" charset="0"/>
              </a:rPr>
              <a:t>coins collection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131840" y="1052736"/>
            <a:ext cx="1728192" cy="720080"/>
          </a:xfrm>
          <a:prstGeom prst="straightConnector1">
            <a:avLst/>
          </a:prstGeom>
          <a:ln w="127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31840" y="2409855"/>
            <a:ext cx="1728192" cy="299065"/>
          </a:xfrm>
          <a:prstGeom prst="straightConnector1">
            <a:avLst/>
          </a:prstGeom>
          <a:ln w="127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9552" y="4650132"/>
            <a:ext cx="2880320" cy="579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_id: &lt;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denomination: “Fifty Pence”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9552" y="5586236"/>
            <a:ext cx="2880320" cy="579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_id: &lt;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denomination: “Two Pound”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9552" y="4373133"/>
            <a:ext cx="1700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+mj-lt"/>
                <a:cs typeface="Courier New" panose="02070309020205020404" pitchFamily="49" charset="0"/>
              </a:rPr>
              <a:t>denomination </a:t>
            </a:r>
            <a:r>
              <a:rPr lang="en-GB" sz="1000" dirty="0" smtClean="0">
                <a:latin typeface="+mj-lt"/>
                <a:cs typeface="Courier New" panose="02070309020205020404" pitchFamily="49" charset="0"/>
              </a:rPr>
              <a:t>document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9552" y="5309237"/>
            <a:ext cx="1700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+mj-lt"/>
                <a:cs typeface="Courier New" panose="02070309020205020404" pitchFamily="49" charset="0"/>
              </a:rPr>
              <a:t>denomination </a:t>
            </a:r>
            <a:r>
              <a:rPr lang="en-GB" sz="1000" dirty="0" smtClean="0">
                <a:latin typeface="+mj-lt"/>
                <a:cs typeface="Courier New" panose="02070309020205020404" pitchFamily="49" charset="0"/>
              </a:rPr>
              <a:t>document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28" y="4016097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+mj-lt"/>
                <a:cs typeface="Courier New" panose="02070309020205020404" pitchFamily="49" charset="0"/>
              </a:rPr>
              <a:t>denominations collection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1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326</Words>
  <Application>Microsoft Office PowerPoint</Application>
  <PresentationFormat>On-screen Show (4:3)</PresentationFormat>
  <Paragraphs>64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</dc:creator>
  <cp:lastModifiedBy>Paul</cp:lastModifiedBy>
  <cp:revision>6</cp:revision>
  <dcterms:created xsi:type="dcterms:W3CDTF">2021-05-10T09:15:10Z</dcterms:created>
  <dcterms:modified xsi:type="dcterms:W3CDTF">2021-05-10T10:09:29Z</dcterms:modified>
</cp:coreProperties>
</file>