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28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3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7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68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63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09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82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07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4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38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F6AC-6B22-4D8C-B7CB-831826DE4876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01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F6AC-6B22-4D8C-B7CB-831826DE4876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0064B-3C39-442B-87EA-D167A9845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95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smith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23528" y="2636912"/>
            <a:ext cx="4464496" cy="37964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084168" y="404664"/>
            <a:ext cx="2664296" cy="33123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3528" y="404665"/>
            <a:ext cx="3312368" cy="17281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539552" y="765284"/>
            <a:ext cx="2880320" cy="1079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_id: &lt;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ObjectId-User01&gt;,</a:t>
            </a:r>
            <a:endParaRPr lang="en-GB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name: “John Smith”,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email: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john.smith@gmail.com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password: “#############”,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admin: False,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7744" y="529616"/>
            <a:ext cx="967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latin typeface="+mj-lt"/>
                <a:cs typeface="Courier New" panose="02070309020205020404" pitchFamily="49" charset="0"/>
              </a:rPr>
              <a:t>user document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8184" y="775837"/>
            <a:ext cx="2376264" cy="1068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_id: &lt;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ObjectId0100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&lt;ObjectId-User01&gt;,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coin_id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&lt;ObjectId-0010&gt;,</a:t>
            </a:r>
            <a:endParaRPr lang="en-GB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date_found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“10/1/2020”,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notes: “Found in change.”</a:t>
            </a:r>
            <a:endParaRPr lang="en-GB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2" y="4869160"/>
            <a:ext cx="3960440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_id: &lt;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ObjectId0020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denomination: “Two Pound”,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year: “2012”,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issue: “London Underground Coin”,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description: “Linear representation of the Tube map”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image: &lt;Image URL&gt;,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material: “Outer Ring: Nickel Brass : Centre: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Cupro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-nickel”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184" y="536676"/>
            <a:ext cx="1168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+mj-lt"/>
                <a:cs typeface="Courier New" panose="02070309020205020404" pitchFamily="49" charset="0"/>
              </a:rPr>
              <a:t>c</a:t>
            </a:r>
            <a:r>
              <a:rPr lang="en-GB" sz="1000" dirty="0" smtClean="0">
                <a:latin typeface="+mj-lt"/>
                <a:cs typeface="Courier New" panose="02070309020205020404" pitchFamily="49" charset="0"/>
              </a:rPr>
              <a:t>oin document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8184" y="2179046"/>
            <a:ext cx="1168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+mj-lt"/>
                <a:cs typeface="Courier New" panose="02070309020205020404" pitchFamily="49" charset="0"/>
              </a:rPr>
              <a:t>c</a:t>
            </a:r>
            <a:r>
              <a:rPr lang="en-GB" sz="1000" dirty="0" smtClean="0">
                <a:latin typeface="+mj-lt"/>
                <a:cs typeface="Courier New" panose="02070309020205020404" pitchFamily="49" charset="0"/>
              </a:rPr>
              <a:t>oin document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6505" y="127665"/>
            <a:ext cx="1168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+mj-lt"/>
                <a:cs typeface="Courier New" panose="02070309020205020404" pitchFamily="49" charset="0"/>
              </a:rPr>
              <a:t>users collection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4168" y="142020"/>
            <a:ext cx="1168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+mj-lt"/>
                <a:cs typeface="Courier New" panose="02070309020205020404" pitchFamily="49" charset="0"/>
              </a:rPr>
              <a:t>coins collection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23728" y="1019826"/>
            <a:ext cx="4176464" cy="176926"/>
          </a:xfrm>
          <a:prstGeom prst="straightConnector1">
            <a:avLst/>
          </a:prstGeom>
          <a:ln w="127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7744" y="3085030"/>
            <a:ext cx="3952248" cy="1450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_id: &lt;ObjectId0010&gt;,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denomination: “Fifty Pence”,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year: “2012”,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issue: “Olympic Games Coin”,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description: “Coin issued to commemorate the Olympic Games.”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image: &lt;Image URL&gt;,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material: “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Cupro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-nickel (75% Copper, 25% Nickel)”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7744" y="2786684"/>
            <a:ext cx="1700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latin typeface="+mj-lt"/>
                <a:cs typeface="Courier New" panose="02070309020205020404" pitchFamily="49" charset="0"/>
              </a:rPr>
              <a:t>denomination document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8183" y="2359913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+mj-lt"/>
                <a:cs typeface="Courier New" panose="02070309020205020404" pitchFamily="49" charset="0"/>
              </a:rPr>
              <a:t>denominations collection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7744" y="4634406"/>
            <a:ext cx="1700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latin typeface="+mj-lt"/>
                <a:cs typeface="Courier New" panose="02070309020205020404" pitchFamily="49" charset="0"/>
              </a:rPr>
              <a:t>denomination document</a:t>
            </a:r>
            <a:endParaRPr lang="en-GB" sz="1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16530" y="2425267"/>
            <a:ext cx="2387918" cy="1068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_id: &lt;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ObjectId0100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&lt;ObjectId-User01&gt;,</a:t>
            </a: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coin_id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&lt;ObjectId-0020&gt;,</a:t>
            </a:r>
            <a:endParaRPr lang="en-GB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date_found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“10/4/2020”,</a:t>
            </a:r>
          </a:p>
          <a:p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notes: “Found in change.”</a:t>
            </a:r>
            <a:endParaRPr lang="en-GB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979712" y="1305054"/>
            <a:ext cx="4392488" cy="2123946"/>
          </a:xfrm>
          <a:prstGeom prst="straightConnector1">
            <a:avLst/>
          </a:prstGeom>
          <a:ln w="127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979712" y="2959760"/>
            <a:ext cx="4392488" cy="2249216"/>
          </a:xfrm>
          <a:prstGeom prst="straightConnector1">
            <a:avLst/>
          </a:prstGeom>
          <a:ln w="127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39262" y="1019826"/>
            <a:ext cx="4160930" cy="1766858"/>
          </a:xfrm>
          <a:prstGeom prst="straightConnector1">
            <a:avLst/>
          </a:prstGeom>
          <a:ln w="127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1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241</Words>
  <Application>Microsoft Office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</dc:creator>
  <cp:lastModifiedBy>Paul</cp:lastModifiedBy>
  <cp:revision>8</cp:revision>
  <dcterms:created xsi:type="dcterms:W3CDTF">2021-05-10T09:15:10Z</dcterms:created>
  <dcterms:modified xsi:type="dcterms:W3CDTF">2021-05-11T10:25:35Z</dcterms:modified>
</cp:coreProperties>
</file>