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7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F6AC-6B22-4D8C-B7CB-831826DE487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smith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3528" y="2636912"/>
            <a:ext cx="4464496" cy="3796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84168" y="404664"/>
            <a:ext cx="266429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3528" y="404665"/>
            <a:ext cx="3312368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39552" y="765284"/>
            <a:ext cx="2880320" cy="107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&lt;ObjectId-User01&gt;,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“John Smith”,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email: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john.smith@gmail.com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password: “#############”,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admin: False,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744" y="529616"/>
            <a:ext cx="96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user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775837"/>
            <a:ext cx="2376264" cy="106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&lt;ObjectId0100&gt;,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&lt;ObjectId-0010&gt;,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“10/1/2020”,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notes: “Found in change.”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869160"/>
            <a:ext cx="39604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&lt;ObjectId0020&gt;,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“Two Pound”,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issue: “London Underground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description: “Linear representation of the Tube map”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material: “Outer Ring: Nickel Brass : Centre: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-nickel”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536676"/>
            <a:ext cx="1168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oin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179046"/>
            <a:ext cx="1168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oin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505" y="127665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users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142020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coins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1019826"/>
            <a:ext cx="4176464" cy="17692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744" y="3085030"/>
            <a:ext cx="3952248" cy="1450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_id: &lt;ObjectId0010&gt;,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denomination: “Fifty Pence”,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issue: “Olympic Games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“Coin issued to commemorate the Olympic Games.”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material: “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-nickel (75% Copper, 25% Nickel)”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744" y="2786684"/>
            <a:ext cx="170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denomination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183" y="235991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circulation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7744" y="4634406"/>
            <a:ext cx="170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denomination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6530" y="2425267"/>
            <a:ext cx="2387918" cy="106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&lt;ObjectId0100&gt;,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&lt;ObjectId-0020&gt;,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“10/4/2020”,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notes: “Found in change.”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979712" y="1305054"/>
            <a:ext cx="4392488" cy="2123946"/>
          </a:xfrm>
          <a:prstGeom prst="straightConnector1">
            <a:avLst/>
          </a:prstGeom>
          <a:ln w="127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79712" y="2959760"/>
            <a:ext cx="4392488" cy="2249216"/>
          </a:xfrm>
          <a:prstGeom prst="straightConnector1">
            <a:avLst/>
          </a:prstGeom>
          <a:ln w="127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9262" y="1019826"/>
            <a:ext cx="4160930" cy="1766858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64678" y="4149080"/>
            <a:ext cx="2664296" cy="2376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084168" y="387177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+mj-lt"/>
                <a:cs typeface="Courier New" panose="02070309020205020404" pitchFamily="49" charset="0"/>
              </a:rPr>
              <a:t>wishlist</a:t>
            </a:r>
            <a:r>
              <a:rPr lang="en-GB" sz="1200" dirty="0" err="1" smtClean="0">
                <a:latin typeface="+mj-lt"/>
                <a:cs typeface="Courier New" panose="02070309020205020404" pitchFamily="49" charset="0"/>
              </a:rPr>
              <a:t>s</a:t>
            </a:r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8694" y="4268225"/>
            <a:ext cx="2376264" cy="88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&lt;ObjectId0100&gt;,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&lt;ObjectId-0010&gt;,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6530" y="5337212"/>
            <a:ext cx="2376264" cy="88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&lt;ObjectId0100&gt;,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&lt;ObjectId-0010&gt;,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123728" y="1108289"/>
            <a:ext cx="4185319" cy="3604419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9262" y="1108289"/>
            <a:ext cx="4169785" cy="467340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79712" y="5208976"/>
            <a:ext cx="4329335" cy="740304"/>
          </a:xfrm>
          <a:prstGeom prst="straightConnector1">
            <a:avLst/>
          </a:prstGeom>
          <a:ln w="127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79712" y="3444992"/>
            <a:ext cx="4329335" cy="1424168"/>
          </a:xfrm>
          <a:prstGeom prst="straightConnector1">
            <a:avLst/>
          </a:prstGeom>
          <a:ln w="127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285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10</cp:revision>
  <dcterms:created xsi:type="dcterms:W3CDTF">2021-05-10T09:15:10Z</dcterms:created>
  <dcterms:modified xsi:type="dcterms:W3CDTF">2021-06-10T14:34:43Z</dcterms:modified>
</cp:coreProperties>
</file>