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6" r:id="rId2"/>
    <p:sldId id="257" r:id="rId3"/>
    <p:sldId id="258" r:id="rId4"/>
    <p:sldId id="261" r:id="rId5"/>
    <p:sldId id="259" r:id="rId6"/>
    <p:sldId id="263" r:id="rId7"/>
    <p:sldId id="262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2" autoAdjust="0"/>
    <p:restoredTop sz="94660"/>
  </p:normalViewPr>
  <p:slideViewPr>
    <p:cSldViewPr snapToGrid="0">
      <p:cViewPr varScale="1">
        <p:scale>
          <a:sx n="72" d="100"/>
          <a:sy n="72" d="100"/>
        </p:scale>
        <p:origin x="56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753634E-0F51-4885-91E6-E50E39F4D125}" type="datetimeFigureOut">
              <a:rPr lang="en-SG" smtClean="0"/>
              <a:t>26/8/2021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348639B-D894-4893-998E-D76493B9C2B1}" type="slidenum">
              <a:rPr lang="en-SG" smtClean="0"/>
              <a:t>‹#›</a:t>
            </a:fld>
            <a:endParaRPr lang="en-SG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837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634E-0F51-4885-91E6-E50E39F4D125}" type="datetimeFigureOut">
              <a:rPr lang="en-SG" smtClean="0"/>
              <a:t>26/8/2021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8639B-D894-4893-998E-D76493B9C2B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446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634E-0F51-4885-91E6-E50E39F4D125}" type="datetimeFigureOut">
              <a:rPr lang="en-SG" smtClean="0"/>
              <a:t>26/8/2021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8639B-D894-4893-998E-D76493B9C2B1}" type="slidenum">
              <a:rPr lang="en-SG" smtClean="0"/>
              <a:t>‹#›</a:t>
            </a:fld>
            <a:endParaRPr lang="en-SG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485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634E-0F51-4885-91E6-E50E39F4D125}" type="datetimeFigureOut">
              <a:rPr lang="en-SG" smtClean="0"/>
              <a:t>26/8/2021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8639B-D894-4893-998E-D76493B9C2B1}" type="slidenum">
              <a:rPr lang="en-SG" smtClean="0"/>
              <a:t>‹#›</a:t>
            </a:fld>
            <a:endParaRPr lang="en-SG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166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634E-0F51-4885-91E6-E50E39F4D125}" type="datetimeFigureOut">
              <a:rPr lang="en-SG" smtClean="0"/>
              <a:t>26/8/2021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8639B-D894-4893-998E-D76493B9C2B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5585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634E-0F51-4885-91E6-E50E39F4D125}" type="datetimeFigureOut">
              <a:rPr lang="en-SG" smtClean="0"/>
              <a:t>26/8/2021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8639B-D894-4893-998E-D76493B9C2B1}" type="slidenum">
              <a:rPr lang="en-SG" smtClean="0"/>
              <a:t>‹#›</a:t>
            </a:fld>
            <a:endParaRPr lang="en-SG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607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634E-0F51-4885-91E6-E50E39F4D125}" type="datetimeFigureOut">
              <a:rPr lang="en-SG" smtClean="0"/>
              <a:t>26/8/2021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8639B-D894-4893-998E-D76493B9C2B1}" type="slidenum">
              <a:rPr lang="en-SG" smtClean="0"/>
              <a:t>‹#›</a:t>
            </a:fld>
            <a:endParaRPr lang="en-SG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7284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634E-0F51-4885-91E6-E50E39F4D125}" type="datetimeFigureOut">
              <a:rPr lang="en-SG" smtClean="0"/>
              <a:t>26/8/2021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8639B-D894-4893-998E-D76493B9C2B1}" type="slidenum">
              <a:rPr lang="en-SG" smtClean="0"/>
              <a:t>‹#›</a:t>
            </a:fld>
            <a:endParaRPr lang="en-SG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5071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634E-0F51-4885-91E6-E50E39F4D125}" type="datetimeFigureOut">
              <a:rPr lang="en-SG" smtClean="0"/>
              <a:t>26/8/2021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8639B-D894-4893-998E-D76493B9C2B1}" type="slidenum">
              <a:rPr lang="en-SG" smtClean="0"/>
              <a:t>‹#›</a:t>
            </a:fld>
            <a:endParaRPr lang="en-SG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603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634E-0F51-4885-91E6-E50E39F4D125}" type="datetimeFigureOut">
              <a:rPr lang="en-SG" smtClean="0"/>
              <a:t>26/8/2021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8639B-D894-4893-998E-D76493B9C2B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182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634E-0F51-4885-91E6-E50E39F4D125}" type="datetimeFigureOut">
              <a:rPr lang="en-SG" smtClean="0"/>
              <a:t>26/8/2021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8639B-D894-4893-998E-D76493B9C2B1}" type="slidenum">
              <a:rPr lang="en-SG" smtClean="0"/>
              <a:t>‹#›</a:t>
            </a:fld>
            <a:endParaRPr lang="en-SG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263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634E-0F51-4885-91E6-E50E39F4D125}" type="datetimeFigureOut">
              <a:rPr lang="en-SG" smtClean="0"/>
              <a:t>26/8/2021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8639B-D894-4893-998E-D76493B9C2B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1831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634E-0F51-4885-91E6-E50E39F4D125}" type="datetimeFigureOut">
              <a:rPr lang="en-SG" smtClean="0"/>
              <a:t>26/8/2021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8639B-D894-4893-998E-D76493B9C2B1}" type="slidenum">
              <a:rPr lang="en-SG" smtClean="0"/>
              <a:t>‹#›</a:t>
            </a:fld>
            <a:endParaRPr lang="en-SG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508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634E-0F51-4885-91E6-E50E39F4D125}" type="datetimeFigureOut">
              <a:rPr lang="en-SG" smtClean="0"/>
              <a:t>26/8/2021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8639B-D894-4893-998E-D76493B9C2B1}" type="slidenum">
              <a:rPr lang="en-SG" smtClean="0"/>
              <a:t>‹#›</a:t>
            </a:fld>
            <a:endParaRPr lang="en-SG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089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634E-0F51-4885-91E6-E50E39F4D125}" type="datetimeFigureOut">
              <a:rPr lang="en-SG" smtClean="0"/>
              <a:t>26/8/2021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8639B-D894-4893-998E-D76493B9C2B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1860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634E-0F51-4885-91E6-E50E39F4D125}" type="datetimeFigureOut">
              <a:rPr lang="en-SG" smtClean="0"/>
              <a:t>26/8/2021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8639B-D894-4893-998E-D76493B9C2B1}" type="slidenum">
              <a:rPr lang="en-SG" smtClean="0"/>
              <a:t>‹#›</a:t>
            </a:fld>
            <a:endParaRPr lang="en-SG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342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634E-0F51-4885-91E6-E50E39F4D125}" type="datetimeFigureOut">
              <a:rPr lang="en-SG" smtClean="0"/>
              <a:t>26/8/2021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8639B-D894-4893-998E-D76493B9C2B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835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753634E-0F51-4885-91E6-E50E39F4D125}" type="datetimeFigureOut">
              <a:rPr lang="en-SG" smtClean="0"/>
              <a:t>26/8/2021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48639B-D894-4893-998E-D76493B9C2B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0621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B89D8-5114-483B-9C3A-475986759D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Python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786ECC-18CF-4409-B60C-02BD6E919B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Group Members: Wei Jun , Jie Hong , De Xiang</a:t>
            </a:r>
          </a:p>
        </p:txBody>
      </p:sp>
    </p:spTree>
    <p:extLst>
      <p:ext uri="{BB962C8B-B14F-4D97-AF65-F5344CB8AC3E}">
        <p14:creationId xmlns:p14="http://schemas.microsoft.com/office/powerpoint/2010/main" val="3403177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67AA5-5890-4A57-A4DE-0E11745B7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Image link</a:t>
            </a:r>
            <a:br>
              <a:rPr lang="en-US" dirty="0"/>
            </a:br>
            <a:endParaRPr lang="en-SG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7593947-6D9E-46F6-AB8A-829B01BF8C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8001" y="2557993"/>
            <a:ext cx="5897598" cy="331787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917620-9CCA-48E9-94BA-1EFC0EE99CDD}"/>
              </a:ext>
            </a:extLst>
          </p:cNvPr>
          <p:cNvSpPr txBox="1"/>
          <p:nvPr/>
        </p:nvSpPr>
        <p:spPr>
          <a:xfrm>
            <a:off x="1295402" y="3143250"/>
            <a:ext cx="3041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got the image link output after running scrappy </a:t>
            </a:r>
            <a:r>
              <a:rPr lang="en-US" dirty="0" err="1"/>
              <a:t>runspider</a:t>
            </a:r>
            <a:r>
              <a:rPr lang="en-US" dirty="0"/>
              <a:t> in the terminal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62238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5FB60E-5753-4182-842A-4585C9FD8F9A}"/>
              </a:ext>
            </a:extLst>
          </p:cNvPr>
          <p:cNvSpPr txBox="1"/>
          <p:nvPr/>
        </p:nvSpPr>
        <p:spPr>
          <a:xfrm>
            <a:off x="644236" y="669288"/>
            <a:ext cx="10900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Unit Testing</a:t>
            </a:r>
            <a:endParaRPr lang="en-SG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D3887F-E104-47C9-A816-251F97634C89}"/>
              </a:ext>
            </a:extLst>
          </p:cNvPr>
          <p:cNvSpPr txBox="1"/>
          <p:nvPr/>
        </p:nvSpPr>
        <p:spPr>
          <a:xfrm>
            <a:off x="644236" y="1711036"/>
            <a:ext cx="1413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for Unit Testing</a:t>
            </a:r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00DEC8-DDB6-471A-879B-FB532015AAB9}"/>
              </a:ext>
            </a:extLst>
          </p:cNvPr>
          <p:cNvSpPr txBox="1"/>
          <p:nvPr/>
        </p:nvSpPr>
        <p:spPr>
          <a:xfrm>
            <a:off x="720436" y="3913909"/>
            <a:ext cx="1226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of the unit testing</a:t>
            </a:r>
            <a:endParaRPr lang="en-SG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F34C6F4-8D46-42CC-9212-DD60E4061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950" y="1423136"/>
            <a:ext cx="7289800" cy="4705934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C572265-7BF3-4A6C-B838-07845DD2C40A}"/>
              </a:ext>
            </a:extLst>
          </p:cNvPr>
          <p:cNvCxnSpPr>
            <a:cxnSpLocks/>
          </p:cNvCxnSpPr>
          <p:nvPr/>
        </p:nvCxnSpPr>
        <p:spPr>
          <a:xfrm>
            <a:off x="2098964" y="2198494"/>
            <a:ext cx="3317586" cy="5256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7002B65-455A-4EA6-BF15-1DDC79033A5D}"/>
              </a:ext>
            </a:extLst>
          </p:cNvPr>
          <p:cNvCxnSpPr>
            <a:cxnSpLocks/>
          </p:cNvCxnSpPr>
          <p:nvPr/>
        </p:nvCxnSpPr>
        <p:spPr>
          <a:xfrm>
            <a:off x="2098964" y="4500634"/>
            <a:ext cx="1869786" cy="846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391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ay thank you to someone at Companies House - GOV.UK">
            <a:extLst>
              <a:ext uri="{FF2B5EF4-FFF2-40B4-BE49-F238E27FC236}">
                <a16:creationId xmlns:a16="http://schemas.microsoft.com/office/drawing/2014/main" id="{8D18F022-6394-4482-B5CF-F673269E4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843" y="657262"/>
            <a:ext cx="8416031" cy="553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463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D6EDD-1116-4E21-A7F2-52D8F9B34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Introduction</a:t>
            </a:r>
            <a:br>
              <a:rPr lang="en-SG" dirty="0"/>
            </a:br>
            <a:r>
              <a:rPr lang="en-SG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9E535-1D56-41C2-82C7-CEE86DC9D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are working under Best Cyber Pte Ltd.</a:t>
            </a:r>
          </a:p>
          <a:p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project is to create an application to perform penetration testing </a:t>
            </a:r>
            <a:r>
              <a:rPr lang="en-GB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reconnaissance and mapping</a:t>
            </a:r>
            <a:r>
              <a:rPr lang="en-GB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 their website to determine vulnerability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ABWEB Pte Ltd. </a:t>
            </a:r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994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5A03D-1012-474A-B47F-AF17D0788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is VCS?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54D0C-F4C8-4142-A60A-E7283CC1C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Version Control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ystem is a system that records changes to a file or set of files over time so that you can recall specific versions later.</a:t>
            </a:r>
          </a:p>
          <a:p>
            <a:endParaRPr lang="en-US" dirty="0">
              <a:solidFill>
                <a:schemeClr val="tx1"/>
              </a:solidFill>
              <a:latin typeface="charter"/>
            </a:endParaRPr>
          </a:p>
          <a:p>
            <a:r>
              <a:rPr lang="en-S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VCS, we can easily recover back selected files back to a previous state if we do it wrongly or lose it.</a:t>
            </a:r>
          </a:p>
        </p:txBody>
      </p:sp>
    </p:spTree>
    <p:extLst>
      <p:ext uri="{BB962C8B-B14F-4D97-AF65-F5344CB8AC3E}">
        <p14:creationId xmlns:p14="http://schemas.microsoft.com/office/powerpoint/2010/main" val="2290941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887475A-647B-4D76-9E5B-5FC6C33133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2399" y="1932316"/>
            <a:ext cx="7946430" cy="434846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FE3384-44C8-4020-AB31-661B47579E9E}"/>
              </a:ext>
            </a:extLst>
          </p:cNvPr>
          <p:cNvSpPr txBox="1"/>
          <p:nvPr/>
        </p:nvSpPr>
        <p:spPr>
          <a:xfrm>
            <a:off x="685800" y="927579"/>
            <a:ext cx="10883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VCS(GITHUB)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2845357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B64E9-1234-4090-91C2-7962F5F9A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5023" y="1024466"/>
            <a:ext cx="9601196" cy="1303867"/>
          </a:xfrm>
        </p:spPr>
        <p:txBody>
          <a:bodyPr/>
          <a:lstStyle/>
          <a:p>
            <a:r>
              <a:rPr lang="en-SG" dirty="0"/>
              <a:t>Reconnaissance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E1C7EC-9950-4E0B-8885-3013BD17DF72}"/>
              </a:ext>
            </a:extLst>
          </p:cNvPr>
          <p:cNvSpPr txBox="1"/>
          <p:nvPr/>
        </p:nvSpPr>
        <p:spPr>
          <a:xfrm>
            <a:off x="1405023" y="2971800"/>
            <a:ext cx="9415377" cy="2247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A25DA7-86E1-4E84-9F40-58A3C824E754}"/>
              </a:ext>
            </a:extLst>
          </p:cNvPr>
          <p:cNvSpPr txBox="1"/>
          <p:nvPr/>
        </p:nvSpPr>
        <p:spPr>
          <a:xfrm>
            <a:off x="1405022" y="2551836"/>
            <a:ext cx="960119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Reconnaissance is the practice of covertly discovering and  collecting information about a system. This method is often used in ethical hacking or penetration testing.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  <a:t> It consists of information of us getting an “OK” return status from our “get” request, website header and header user-agent.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36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1C0F70-7FA4-406B-96AA-8821B6FD4319}"/>
              </a:ext>
            </a:extLst>
          </p:cNvPr>
          <p:cNvSpPr txBox="1"/>
          <p:nvPr/>
        </p:nvSpPr>
        <p:spPr>
          <a:xfrm>
            <a:off x="6601691" y="755073"/>
            <a:ext cx="4675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first line shows status code: 200 which means “OK”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905F84-FE19-4771-B34D-8312A89A8C06}"/>
              </a:ext>
            </a:extLst>
          </p:cNvPr>
          <p:cNvSpPr txBox="1"/>
          <p:nvPr/>
        </p:nvSpPr>
        <p:spPr>
          <a:xfrm>
            <a:off x="6601691" y="1690255"/>
            <a:ext cx="4752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User-Agent has been changed to show “Mobile” </a:t>
            </a:r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70DE00-ACD1-4080-B846-E6A0DA30F6C2}"/>
              </a:ext>
            </a:extLst>
          </p:cNvPr>
          <p:cNvSpPr txBox="1"/>
          <p:nvPr/>
        </p:nvSpPr>
        <p:spPr>
          <a:xfrm>
            <a:off x="914400" y="632059"/>
            <a:ext cx="5230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u="sng" dirty="0"/>
              <a:t>Reconnaissance</a:t>
            </a:r>
            <a:r>
              <a:rPr lang="en-US" sz="3600" u="sng" dirty="0"/>
              <a:t> Procedure</a:t>
            </a:r>
            <a:endParaRPr lang="en-SG" sz="3600" u="sng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7781C68-0333-4FF2-961C-441CDA509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50" y="1339058"/>
            <a:ext cx="3518390" cy="472101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A80E0C6-0555-48C1-BB0C-827B92C47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527" y="2492254"/>
            <a:ext cx="4948435" cy="343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232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B6CBE-F784-4543-B0A6-90056ED41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032932"/>
            <a:ext cx="9601196" cy="1303867"/>
          </a:xfrm>
        </p:spPr>
        <p:txBody>
          <a:bodyPr/>
          <a:lstStyle/>
          <a:p>
            <a:r>
              <a:rPr lang="en-SG" dirty="0"/>
              <a:t>Web Crawler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6F0633-1547-4BA9-BBAE-F542B6902257}"/>
              </a:ext>
            </a:extLst>
          </p:cNvPr>
          <p:cNvSpPr txBox="1"/>
          <p:nvPr/>
        </p:nvSpPr>
        <p:spPr>
          <a:xfrm>
            <a:off x="1562100" y="2895600"/>
            <a:ext cx="93344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web crawler bot is like someone who goes through all the books in a disorganized library and puts together a card catalog so that anyone who visits the library can quickly and easily find the information they need</a:t>
            </a:r>
            <a:r>
              <a:rPr lang="en-SG" sz="2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</a:p>
          <a:p>
            <a:endParaRPr lang="en-SG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687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CB7488-4548-487F-8633-ED3BD6679879}"/>
              </a:ext>
            </a:extLst>
          </p:cNvPr>
          <p:cNvSpPr txBox="1"/>
          <p:nvPr/>
        </p:nvSpPr>
        <p:spPr>
          <a:xfrm>
            <a:off x="3043527" y="727879"/>
            <a:ext cx="4842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Web Crawling</a:t>
            </a:r>
            <a:endParaRPr lang="en-SG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BF081B-0EE1-44F5-B511-D2DBC5A9EECA}"/>
              </a:ext>
            </a:extLst>
          </p:cNvPr>
          <p:cNvSpPr txBox="1"/>
          <p:nvPr/>
        </p:nvSpPr>
        <p:spPr>
          <a:xfrm>
            <a:off x="804572" y="666323"/>
            <a:ext cx="3321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crawl the website from http://172.18.58.238/index.html </a:t>
            </a:r>
            <a:endParaRPr lang="en-SG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704A6FC-1E54-48EA-AE59-38954514A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350" y="1428750"/>
            <a:ext cx="7544429" cy="4584699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315F4F-5478-4363-9288-6CADB926E169}"/>
              </a:ext>
            </a:extLst>
          </p:cNvPr>
          <p:cNvCxnSpPr>
            <a:cxnSpLocks/>
          </p:cNvCxnSpPr>
          <p:nvPr/>
        </p:nvCxnSpPr>
        <p:spPr>
          <a:xfrm flipH="1" flipV="1">
            <a:off x="1981200" y="1428750"/>
            <a:ext cx="2400300" cy="11366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8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E1D034-0EA1-460D-AF63-6F4AD2E5E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60" y="1291725"/>
            <a:ext cx="4884473" cy="44420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C64905-28C0-4795-830B-196DF97967B0}"/>
              </a:ext>
            </a:extLst>
          </p:cNvPr>
          <p:cNvSpPr txBox="1"/>
          <p:nvPr/>
        </p:nvSpPr>
        <p:spPr>
          <a:xfrm>
            <a:off x="1250831" y="601032"/>
            <a:ext cx="5589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Result of Web Crawling</a:t>
            </a:r>
            <a:endParaRPr lang="en-SG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394B40-AB45-4B46-AA99-E94DF8B29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964" y="1291724"/>
            <a:ext cx="5589917" cy="444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5240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417</TotalTime>
  <Words>279</Words>
  <Application>Microsoft Office PowerPoint</Application>
  <PresentationFormat>Widescreen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charter</vt:lpstr>
      <vt:lpstr>Garamond</vt:lpstr>
      <vt:lpstr>Organic</vt:lpstr>
      <vt:lpstr>Python Project</vt:lpstr>
      <vt:lpstr>Introduction  </vt:lpstr>
      <vt:lpstr>What is VCS?</vt:lpstr>
      <vt:lpstr>PowerPoint Presentation</vt:lpstr>
      <vt:lpstr>Reconnaissance</vt:lpstr>
      <vt:lpstr>PowerPoint Presentation</vt:lpstr>
      <vt:lpstr>Web Crawler</vt:lpstr>
      <vt:lpstr>PowerPoint Presentation</vt:lpstr>
      <vt:lpstr>PowerPoint Presentation</vt:lpstr>
      <vt:lpstr>Image link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Project</dc:title>
  <dc:creator>Thng</dc:creator>
  <cp:lastModifiedBy>TAN DE XIANG</cp:lastModifiedBy>
  <cp:revision>8</cp:revision>
  <dcterms:created xsi:type="dcterms:W3CDTF">2021-08-18T12:49:46Z</dcterms:created>
  <dcterms:modified xsi:type="dcterms:W3CDTF">2021-08-26T08:37:16Z</dcterms:modified>
</cp:coreProperties>
</file>