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27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37597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994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16582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88141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31721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5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24360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82875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84560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9/24/2023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DC01-89FD-5133-98D4-561B6D1A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443" y="1052183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>
                <a:latin typeface="비트로 코어 TTF" pitchFamily="2" charset="-127"/>
                <a:ea typeface="비트로 코어 TTF" pitchFamily="2" charset="-127"/>
              </a:rPr>
              <a:t>오픈소스</a:t>
            </a:r>
            <a:r>
              <a:rPr lang="en-US" altLang="ko-KR" sz="5200" dirty="0">
                <a:latin typeface="비트로 코어 TTF" pitchFamily="2" charset="-127"/>
                <a:ea typeface="비트로 코어 TTF" pitchFamily="2" charset="-127"/>
              </a:rPr>
              <a:t> SW</a:t>
            </a:r>
            <a:r>
              <a:rPr lang="ko-KR" altLang="en-US" sz="5200" dirty="0">
                <a:latin typeface="비트로 코어 TTF" pitchFamily="2" charset="-127"/>
                <a:ea typeface="비트로 코어 TTF" pitchFamily="2" charset="-127"/>
              </a:rPr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A7E1C-89CF-B8E1-060E-4D5D31263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443" y="3101410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>
                <a:latin typeface="비트로 프라이드 TTF" pitchFamily="2" charset="-127"/>
                <a:ea typeface="비트로 프라이드 TTF" pitchFamily="2" charset="-127"/>
              </a:rPr>
              <a:t>팀</a:t>
            </a:r>
            <a:r>
              <a:rPr lang="en-US" altLang="ko-KR" sz="2200" dirty="0">
                <a:latin typeface="비트로 프라이드 TTF" pitchFamily="2" charset="-127"/>
                <a:ea typeface="비트로 프라이드 TTF" pitchFamily="2" charset="-127"/>
              </a:rPr>
              <a:t> </a:t>
            </a:r>
            <a:r>
              <a:rPr lang="ko-KR" altLang="en-US" sz="2200" dirty="0">
                <a:latin typeface="비트로 프라이드 TTF" pitchFamily="2" charset="-127"/>
                <a:ea typeface="비트로 프라이드 TTF" pitchFamily="2" charset="-127"/>
              </a:rPr>
              <a:t>구성과 주제 </a:t>
            </a:r>
            <a:r>
              <a:rPr lang="en-US" altLang="ko-KR" sz="2200" dirty="0">
                <a:latin typeface="비트로 프라이드 TTF" pitchFamily="2" charset="-127"/>
                <a:ea typeface="비트로 프라이드 TTF" pitchFamily="2" charset="-127"/>
              </a:rPr>
              <a:t>PPT </a:t>
            </a:r>
            <a:endParaRPr lang="ko-KR" altLang="en-US" sz="2200" dirty="0">
              <a:latin typeface="비트로 프라이드 TTF" pitchFamily="2" charset="-127"/>
              <a:ea typeface="비트로 프라이드 TTF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84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C3952-D9AE-769E-74E8-5C1DB4EF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1F048-A56C-EEF2-1E5D-51B9768C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Pretendard"/>
              </a:rPr>
              <a:t>Team name :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"/>
              </a:rPr>
              <a:t>Double Dip</a:t>
            </a: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Pretendard"/>
              </a:rPr>
              <a:t>Team members : </a:t>
            </a:r>
            <a:r>
              <a:rPr lang="ko-KR" altLang="en-US" sz="2800" b="0" i="0" dirty="0" err="1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성아영</a:t>
            </a:r>
            <a:r>
              <a:rPr lang="en-US" altLang="ko-KR" sz="28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,</a:t>
            </a:r>
            <a:r>
              <a:rPr lang="ko-KR" altLang="en-US" sz="28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 이지원</a:t>
            </a:r>
            <a:r>
              <a:rPr lang="en-US" altLang="ko-KR" sz="28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, </a:t>
            </a:r>
            <a:r>
              <a:rPr lang="ko-KR" altLang="en-US" sz="2800" dirty="0" err="1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이하린</a:t>
            </a:r>
            <a:endParaRPr lang="en-US" altLang="ko-KR" b="0" i="0" dirty="0">
              <a:solidFill>
                <a:srgbClr val="212529"/>
              </a:solidFill>
              <a:effectLst/>
              <a:latin typeface="비트로 프라이드 TTF" pitchFamily="2" charset="-127"/>
              <a:ea typeface="비트로 프라이드 TTF" pitchFamily="2" charset="-127"/>
            </a:endParaRPr>
          </a:p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Pretendard"/>
              </a:rPr>
              <a:t>Team leader :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 </a:t>
            </a:r>
            <a:r>
              <a:rPr lang="ko-KR" altLang="en-US" sz="2800" b="0" i="0" dirty="0" err="1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성아영</a:t>
            </a:r>
            <a:endParaRPr lang="en-US" altLang="ko-KR" sz="2800" b="0" i="0" dirty="0">
              <a:solidFill>
                <a:srgbClr val="212529"/>
              </a:solidFill>
              <a:effectLst/>
              <a:latin typeface="비트로 프라이드 TTF" pitchFamily="2" charset="-127"/>
              <a:ea typeface="비트로 프라이드 TTF" pitchFamily="2" charset="-127"/>
            </a:endParaRPr>
          </a:p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"/>
              </a:rPr>
              <a:t>Role assignments</a:t>
            </a:r>
          </a:p>
          <a:p>
            <a:pPr lvl="1"/>
            <a:r>
              <a:rPr lang="ko-KR" altLang="en-US" sz="2400" i="0" dirty="0" err="1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성아영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 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: C, p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ython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, Java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 가능 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|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조장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데이터베이스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물리장치 제작</a:t>
            </a:r>
            <a:endParaRPr lang="en-US" altLang="ko-KR" sz="2400" i="0" dirty="0">
              <a:solidFill>
                <a:srgbClr val="212529"/>
              </a:solidFill>
              <a:effectLst/>
              <a:latin typeface="비트로 프라이드 TTF" pitchFamily="2" charset="-127"/>
              <a:ea typeface="비트로 프라이드 TTF" pitchFamily="2" charset="-127"/>
            </a:endParaRPr>
          </a:p>
          <a:p>
            <a:pPr lvl="1"/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이지원 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: C, python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가능 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| PPT,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대시보드 개발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물리장치 제작</a:t>
            </a:r>
            <a:endParaRPr lang="en-US" altLang="ko-KR" sz="2400" i="0" dirty="0">
              <a:solidFill>
                <a:srgbClr val="212529"/>
              </a:solidFill>
              <a:effectLst/>
              <a:latin typeface="비트로 프라이드 TTF" pitchFamily="2" charset="-127"/>
              <a:ea typeface="비트로 프라이드 TTF" pitchFamily="2" charset="-127"/>
            </a:endParaRPr>
          </a:p>
          <a:p>
            <a:pPr lvl="1"/>
            <a:r>
              <a:rPr lang="ko-KR" altLang="en-US" sz="2400" i="0" dirty="0" err="1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이하린</a:t>
            </a:r>
            <a:r>
              <a:rPr lang="ko-KR" altLang="en-US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 </a:t>
            </a:r>
            <a:r>
              <a:rPr lang="en-US" altLang="ko-KR" sz="240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: C, 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python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가능 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|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대시보드 개발</a:t>
            </a:r>
            <a:r>
              <a:rPr lang="en-US" altLang="ko-KR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데이터베이스</a:t>
            </a:r>
            <a:endParaRPr lang="en-US" altLang="ko-KR" sz="2400" dirty="0">
              <a:solidFill>
                <a:srgbClr val="212529"/>
              </a:solidFill>
              <a:latin typeface="비트로 프라이드 TTF" pitchFamily="2" charset="-127"/>
              <a:ea typeface="비트로 프라이드 TTF" pitchFamily="2" charset="-127"/>
            </a:endParaRPr>
          </a:p>
          <a:p>
            <a:pPr lvl="1"/>
            <a:endParaRPr lang="en-US" altLang="ko-KR" sz="2800" b="0" i="0" dirty="0">
              <a:solidFill>
                <a:srgbClr val="212529"/>
              </a:solidFill>
              <a:effectLst/>
              <a:latin typeface="Pretendard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06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E904-8BD4-A963-8167-8657C83C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BF2B5-3865-40C3-1A32-F04C1AD5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Pretendard"/>
              </a:rPr>
              <a:t>Selected topic and platform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212529"/>
                </a:solidFill>
                <a:latin typeface="Pretendard"/>
              </a:rPr>
              <a:t>	Develop dashboard on Mobius</a:t>
            </a:r>
          </a:p>
          <a:p>
            <a:pPr marL="0" indent="0" algn="l">
              <a:buNone/>
            </a:pPr>
            <a:r>
              <a:rPr lang="en-US" altLang="ko-KR" dirty="0">
                <a:solidFill>
                  <a:srgbClr val="212529"/>
                </a:solidFill>
                <a:latin typeface="Pretendard"/>
              </a:rPr>
              <a:t>	</a:t>
            </a:r>
            <a:r>
              <a:rPr lang="ko-KR" altLang="en-US" b="1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프로젝트 주제 선정</a:t>
            </a:r>
            <a:endParaRPr lang="en-US" altLang="ko-KR" b="1" dirty="0">
              <a:solidFill>
                <a:srgbClr val="212529"/>
              </a:solidFill>
              <a:latin typeface="비트로 프라이드 TTF" pitchFamily="2" charset="-127"/>
              <a:ea typeface="비트로 프라이드 TTF" pitchFamily="2" charset="-127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		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&gt;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우회전 신호등 모니터링 대시보드</a:t>
            </a:r>
            <a:endParaRPr lang="en-US" altLang="ko-KR" sz="2800" b="0" i="0" dirty="0">
              <a:solidFill>
                <a:srgbClr val="212529"/>
              </a:solidFill>
              <a:effectLst/>
              <a:latin typeface="비트로 프라이드 TTF" pitchFamily="2" charset="-127"/>
              <a:ea typeface="비트로 프라이드 TTF" pitchFamily="2" charset="-127"/>
            </a:endParaRPr>
          </a:p>
          <a:p>
            <a:pPr marL="0" indent="0" algn="l">
              <a:buNone/>
            </a:pPr>
            <a:r>
              <a:rPr lang="en-US" altLang="ko-KR" sz="28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			</a:t>
            </a:r>
            <a:r>
              <a:rPr lang="ko-KR" altLang="en-US" sz="24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횡단 인원과 차량 수 등의 환경에 따라 바뀌는 신호등 모니터링</a:t>
            </a:r>
            <a:endParaRPr lang="en-US" altLang="ko-KR" sz="2400" b="0" i="0" dirty="0">
              <a:solidFill>
                <a:srgbClr val="212529"/>
              </a:solidFill>
              <a:effectLst/>
              <a:latin typeface="비트로 프라이드 TTF" pitchFamily="2" charset="-127"/>
              <a:ea typeface="비트로 프라이드 TTF" pitchFamily="2" charset="-127"/>
            </a:endParaRPr>
          </a:p>
          <a:p>
            <a:pPr marL="0" indent="0" algn="l">
              <a:buNone/>
            </a:pPr>
            <a:r>
              <a:rPr lang="en-US" altLang="ko-KR" sz="28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		&gt; </a:t>
            </a:r>
            <a:r>
              <a:rPr lang="ko-KR" altLang="en-US" sz="2800" dirty="0" err="1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학식당</a:t>
            </a:r>
            <a:r>
              <a:rPr lang="ko-KR" altLang="en-US" sz="2800" dirty="0">
                <a:solidFill>
                  <a:srgbClr val="212529"/>
                </a:solidFill>
                <a:latin typeface="비트로 프라이드 TTF" pitchFamily="2" charset="-127"/>
                <a:ea typeface="비트로 프라이드 TTF" pitchFamily="2" charset="-127"/>
              </a:rPr>
              <a:t> 사용 인원 안내 시스템 대시보드</a:t>
            </a:r>
            <a:endParaRPr lang="en-US" altLang="ko-KR" sz="2800" dirty="0">
              <a:solidFill>
                <a:srgbClr val="212529"/>
              </a:solidFill>
              <a:latin typeface="비트로 프라이드 TTF" pitchFamily="2" charset="-127"/>
              <a:ea typeface="비트로 프라이드 TTF" pitchFamily="2" charset="-127"/>
            </a:endParaRPr>
          </a:p>
          <a:p>
            <a:pPr marL="0" indent="0" algn="l">
              <a:buNone/>
            </a:pPr>
            <a:r>
              <a:rPr lang="en-US" altLang="ko-KR" sz="2800" b="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			</a:t>
            </a:r>
            <a:r>
              <a:rPr lang="ko-KR" altLang="en-US" sz="2400" b="0" i="0" dirty="0" err="1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학식당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비트로 프라이드 TTF" pitchFamily="2" charset="-127"/>
                <a:ea typeface="비트로 프라이드 TTF" pitchFamily="2" charset="-127"/>
              </a:rPr>
              <a:t> 사용 인원 및 잔여 좌석 수를 알려주는 시스템 모니터링</a:t>
            </a:r>
            <a:endParaRPr lang="en-US" altLang="ko-KR" sz="2400" b="0" i="0" dirty="0">
              <a:solidFill>
                <a:srgbClr val="212529"/>
              </a:solidFill>
              <a:effectLst/>
              <a:latin typeface="비트로 프라이드 TTF" pitchFamily="2" charset="-127"/>
              <a:ea typeface="비트로 프라이드 TTF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9747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124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Pretendard</vt:lpstr>
      <vt:lpstr>비트로 코어 TTF</vt:lpstr>
      <vt:lpstr>비트로 프라이드 TTF</vt:lpstr>
      <vt:lpstr>Arial</vt:lpstr>
      <vt:lpstr>Candara</vt:lpstr>
      <vt:lpstr>Corbel</vt:lpstr>
      <vt:lpstr>Wingdings 3</vt:lpstr>
      <vt:lpstr>New_Education02</vt:lpstr>
      <vt:lpstr>오픈소스 SW 디자인</vt:lpstr>
      <vt:lpstr>Team Introduction</vt:lpstr>
      <vt:lpstr>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 디자인</dc:title>
  <dc:creator>Ace Space</dc:creator>
  <cp:lastModifiedBy>Ace Space</cp:lastModifiedBy>
  <cp:revision>1</cp:revision>
  <dcterms:created xsi:type="dcterms:W3CDTF">2023-09-24T06:00:25Z</dcterms:created>
  <dcterms:modified xsi:type="dcterms:W3CDTF">2023-09-24T06:15:47Z</dcterms:modified>
</cp:coreProperties>
</file>