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omments/modernComment_1270_F0EF5841.xml" ContentType="application/vnd.ms-powerpoint.comments+xml"/>
  <Override PartName="/ppt/notesSlides/notesSlide1.xml" ContentType="application/vnd.openxmlformats-officedocument.presentationml.notesSlide+xml"/>
  <Override PartName="/ppt/comments/modernComment_1271_192B35E9.xml" ContentType="application/vnd.ms-powerpoint.comments+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omments/modernComment_124E_4ED87E2F.xml" ContentType="application/vnd.ms-powerpoint.comments+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5.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6.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ink/ink1.xml" ContentType="application/inkml+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4"/>
    <p:sldMasterId id="2147483692" r:id="rId5"/>
  </p:sldMasterIdLst>
  <p:notesMasterIdLst>
    <p:notesMasterId r:id="rId64"/>
  </p:notesMasterIdLst>
  <p:handoutMasterIdLst>
    <p:handoutMasterId r:id="rId65"/>
  </p:handoutMasterIdLst>
  <p:sldIdLst>
    <p:sldId id="1013" r:id="rId6"/>
    <p:sldId id="4714" r:id="rId7"/>
    <p:sldId id="4664" r:id="rId8"/>
    <p:sldId id="4720" r:id="rId9"/>
    <p:sldId id="4715" r:id="rId10"/>
    <p:sldId id="4717" r:id="rId11"/>
    <p:sldId id="4721" r:id="rId12"/>
    <p:sldId id="4718" r:id="rId13"/>
    <p:sldId id="4722" r:id="rId14"/>
    <p:sldId id="4719" r:id="rId15"/>
    <p:sldId id="4702" r:id="rId16"/>
    <p:sldId id="4686" r:id="rId17"/>
    <p:sldId id="4701" r:id="rId18"/>
    <p:sldId id="4700" r:id="rId19"/>
    <p:sldId id="4699" r:id="rId20"/>
    <p:sldId id="4655" r:id="rId21"/>
    <p:sldId id="4648" r:id="rId22"/>
    <p:sldId id="1183" r:id="rId23"/>
    <p:sldId id="4673" r:id="rId24"/>
    <p:sldId id="4628" r:id="rId25"/>
    <p:sldId id="1184" r:id="rId26"/>
    <p:sldId id="4672" r:id="rId27"/>
    <p:sldId id="4616" r:id="rId28"/>
    <p:sldId id="4656" r:id="rId29"/>
    <p:sldId id="1178" r:id="rId30"/>
    <p:sldId id="4645" r:id="rId31"/>
    <p:sldId id="1179" r:id="rId32"/>
    <p:sldId id="1180" r:id="rId33"/>
    <p:sldId id="1188" r:id="rId34"/>
    <p:sldId id="1181" r:id="rId35"/>
    <p:sldId id="1190" r:id="rId36"/>
    <p:sldId id="4618" r:id="rId37"/>
    <p:sldId id="4662" r:id="rId38"/>
    <p:sldId id="1186" r:id="rId39"/>
    <p:sldId id="1185" r:id="rId40"/>
    <p:sldId id="4663" r:id="rId41"/>
    <p:sldId id="4667" r:id="rId42"/>
    <p:sldId id="4713" r:id="rId43"/>
    <p:sldId id="4703" r:id="rId44"/>
    <p:sldId id="4711" r:id="rId45"/>
    <p:sldId id="4704" r:id="rId46"/>
    <p:sldId id="4675" r:id="rId47"/>
    <p:sldId id="4710" r:id="rId48"/>
    <p:sldId id="4706" r:id="rId49"/>
    <p:sldId id="4707" r:id="rId50"/>
    <p:sldId id="4708" r:id="rId51"/>
    <p:sldId id="4709" r:id="rId52"/>
    <p:sldId id="4693" r:id="rId53"/>
    <p:sldId id="4689" r:id="rId54"/>
    <p:sldId id="4690" r:id="rId55"/>
    <p:sldId id="4691" r:id="rId56"/>
    <p:sldId id="4712" r:id="rId57"/>
    <p:sldId id="4705" r:id="rId58"/>
    <p:sldId id="4697" r:id="rId59"/>
    <p:sldId id="4668" r:id="rId60"/>
    <p:sldId id="4681" r:id="rId61"/>
    <p:sldId id="4677" r:id="rId62"/>
    <p:sldId id="4680" r:id="rId6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96877D8-8C88-AD89-429E-BE7F3C153604}" name="Gabriel Bernatchez" initials="GB" userId="S::gabriel.bernatchez@taigamotors.ca::e887085a-bfce-4bf9-9b78-cb23267004fc" providerId="AD"/>
  <p188:author id="{5BC9E5DB-90EA-38FE-C1C8-7DC55B205C09}" name="Maxence Scully" initials="MS" userId="S::maxence.scully@taigamotors.ca::bd23508a-6ea4-4a63-83ef-4dcaa8455640" providerId="AD"/>
  <p188:author id="{9C7C42F8-D5BA-0C2D-9A28-CFE0C6513F38}" name="Abhay Gupta" initials="AG" userId="S::abhay.gupta@taigamotors.ca::d433c26c-2997-40a9-8258-88448219c90a"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Samuel Bruneau" initials="SB" lastIdx="1" clrIdx="0">
    <p:extLst>
      <p:ext uri="{19B8F6BF-5375-455C-9EA6-DF929625EA0E}">
        <p15:presenceInfo xmlns:p15="http://schemas.microsoft.com/office/powerpoint/2012/main" userId="S::samuel.bruneau@taigamotors.ca::b2b38318-4b8f-4578-a63a-a5a46ce7335b" providerId="AD"/>
      </p:ext>
    </p:extLst>
  </p:cmAuthor>
  <p:cmAuthor id="2" name="Anne Plamondon" initials="AP" lastIdx="8" clrIdx="1">
    <p:extLst>
      <p:ext uri="{19B8F6BF-5375-455C-9EA6-DF929625EA0E}">
        <p15:presenceInfo xmlns:p15="http://schemas.microsoft.com/office/powerpoint/2012/main" userId="S::anne.plamondon@taigamotors.ca::b9acfe01-85a0-4761-abc6-3fceb1edb88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982F"/>
    <a:srgbClr val="AFE4A0"/>
    <a:srgbClr val="8497B0"/>
    <a:srgbClr val="B9D795"/>
    <a:srgbClr val="FED666"/>
    <a:srgbClr val="FEE398"/>
    <a:srgbClr val="C7E7A5"/>
    <a:srgbClr val="66CC9E"/>
    <a:srgbClr val="3494BA"/>
    <a:srgbClr val="2538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33243B-FBCD-C8A1-DADC-F5E3D0B4EE8C}" v="431" dt="2024-03-12T16:57:50.067"/>
    <p1510:client id="{52BBF8B7-4B2F-F8A0-938E-C9B4008AB208}" v="1578" dt="2024-03-12T15:44:00.681"/>
    <p1510:client id="{71B2FCEF-6BFB-A23E-62EC-2C5EA01EBB17}" v="345" dt="2024-03-12T17:02:11.301"/>
    <p1510:client id="{B929472B-6819-4C11-8511-3F4190A1681A}" v="846" dt="2024-03-12T16:56:43.9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Style clair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75DCB02-9BB8-47FD-8907-85C794F793BA}" styleName="Style à thème 1 - Accentuation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commentAuthors" Target="commentAuthors.xml"/><Relationship Id="rId5" Type="http://schemas.openxmlformats.org/officeDocument/2006/relationships/slideMaster" Target="slideMasters/slideMaster2.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notesMaster" Target="notesMasters/notesMaster1.xml"/><Relationship Id="rId69"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72"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handoutMaster" Target="handoutMasters/handoutMaster1.xml"/><Relationship Id="rId73"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 Type="http://schemas.openxmlformats.org/officeDocument/2006/relationships/slide" Target="slides/slide2.xml"/><Relationship Id="rId71"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illip Sudano" userId="S::phillip.sudano@taigamotors.ca::364ac998-7b0c-425e-a9f2-ae05aaaa714b" providerId="AD" clId="Web-{1AB335F3-DBC3-2451-3238-581C6FF6715A}"/>
    <pc:docChg chg="modSld">
      <pc:chgData name="Phillip Sudano" userId="S::phillip.sudano@taigamotors.ca::364ac998-7b0c-425e-a9f2-ae05aaaa714b" providerId="AD" clId="Web-{1AB335F3-DBC3-2451-3238-581C6FF6715A}" dt="2022-07-18T21:46:49.202" v="61"/>
      <pc:docMkLst>
        <pc:docMk/>
      </pc:docMkLst>
      <pc:sldChg chg="modSp">
        <pc:chgData name="Phillip Sudano" userId="S::phillip.sudano@taigamotors.ca::364ac998-7b0c-425e-a9f2-ae05aaaa714b" providerId="AD" clId="Web-{1AB335F3-DBC3-2451-3238-581C6FF6715A}" dt="2022-07-18T21:46:49.202" v="61"/>
        <pc:sldMkLst>
          <pc:docMk/>
          <pc:sldMk cId="2133406631" sldId="1185"/>
        </pc:sldMkLst>
        <pc:graphicFrameChg chg="mod modGraphic">
          <ac:chgData name="Phillip Sudano" userId="S::phillip.sudano@taigamotors.ca::364ac998-7b0c-425e-a9f2-ae05aaaa714b" providerId="AD" clId="Web-{1AB335F3-DBC3-2451-3238-581C6FF6715A}" dt="2022-07-18T21:46:49.202" v="61"/>
          <ac:graphicFrameMkLst>
            <pc:docMk/>
            <pc:sldMk cId="2133406631" sldId="1185"/>
            <ac:graphicFrameMk id="5" creationId="{DDC22453-D70A-44C9-A67A-2B83266D6DC4}"/>
          </ac:graphicFrameMkLst>
        </pc:graphicFrameChg>
      </pc:sldChg>
    </pc:docChg>
  </pc:docChgLst>
  <pc:docChgLst>
    <pc:chgData name="Abhay Gupta" userId="S::abhay.gupta@taigamotors.ca::d433c26c-2997-40a9-8258-88448219c90a" providerId="AD" clId="Web-{AE138377-E827-75F1-5669-8FF1013B5D78}"/>
    <pc:docChg chg="addSld modSld">
      <pc:chgData name="Abhay Gupta" userId="S::abhay.gupta@taigamotors.ca::d433c26c-2997-40a9-8258-88448219c90a" providerId="AD" clId="Web-{AE138377-E827-75F1-5669-8FF1013B5D78}" dt="2023-02-28T16:26:22.928" v="314" actId="1076"/>
      <pc:docMkLst>
        <pc:docMk/>
      </pc:docMkLst>
      <pc:sldChg chg="modSp">
        <pc:chgData name="Abhay Gupta" userId="S::abhay.gupta@taigamotors.ca::d433c26c-2997-40a9-8258-88448219c90a" providerId="AD" clId="Web-{AE138377-E827-75F1-5669-8FF1013B5D78}" dt="2023-02-28T14:51:35.215" v="0" actId="20577"/>
        <pc:sldMkLst>
          <pc:docMk/>
          <pc:sldMk cId="737756186" sldId="1013"/>
        </pc:sldMkLst>
        <pc:spChg chg="mod">
          <ac:chgData name="Abhay Gupta" userId="S::abhay.gupta@taigamotors.ca::d433c26c-2997-40a9-8258-88448219c90a" providerId="AD" clId="Web-{AE138377-E827-75F1-5669-8FF1013B5D78}" dt="2023-02-28T14:51:35.215" v="0" actId="20577"/>
          <ac:spMkLst>
            <pc:docMk/>
            <pc:sldMk cId="737756186" sldId="1013"/>
            <ac:spMk id="3" creationId="{5A9766FB-5D40-4DF7-9455-CAA9B50A5587}"/>
          </ac:spMkLst>
        </pc:spChg>
      </pc:sldChg>
      <pc:sldChg chg="addSp delSp modSp">
        <pc:chgData name="Abhay Gupta" userId="S::abhay.gupta@taigamotors.ca::d433c26c-2997-40a9-8258-88448219c90a" providerId="AD" clId="Web-{AE138377-E827-75F1-5669-8FF1013B5D78}" dt="2023-02-28T15:24:38.277" v="266" actId="1076"/>
        <pc:sldMkLst>
          <pc:docMk/>
          <pc:sldMk cId="1975872717" sldId="4667"/>
        </pc:sldMkLst>
        <pc:graphicFrameChg chg="add mod modGraphic">
          <ac:chgData name="Abhay Gupta" userId="S::abhay.gupta@taigamotors.ca::d433c26c-2997-40a9-8258-88448219c90a" providerId="AD" clId="Web-{AE138377-E827-75F1-5669-8FF1013B5D78}" dt="2023-02-28T15:24:38.277" v="266" actId="1076"/>
          <ac:graphicFrameMkLst>
            <pc:docMk/>
            <pc:sldMk cId="1975872717" sldId="4667"/>
            <ac:graphicFrameMk id="6" creationId="{EC4645F8-4E7C-AD55-29CE-F87A94D772A7}"/>
          </ac:graphicFrameMkLst>
        </pc:graphicFrameChg>
        <pc:picChg chg="add del mod modCrop">
          <ac:chgData name="Abhay Gupta" userId="S::abhay.gupta@taigamotors.ca::d433c26c-2997-40a9-8258-88448219c90a" providerId="AD" clId="Web-{AE138377-E827-75F1-5669-8FF1013B5D78}" dt="2023-02-28T15:24:16.668" v="260"/>
          <ac:picMkLst>
            <pc:docMk/>
            <pc:sldMk cId="1975872717" sldId="4667"/>
            <ac:picMk id="3" creationId="{F32192C6-97AA-DCB7-6C3E-D2DA0D303958}"/>
          </ac:picMkLst>
        </pc:picChg>
        <pc:picChg chg="del">
          <ac:chgData name="Abhay Gupta" userId="S::abhay.gupta@taigamotors.ca::d433c26c-2997-40a9-8258-88448219c90a" providerId="AD" clId="Web-{AE138377-E827-75F1-5669-8FF1013B5D78}" dt="2023-02-28T14:53:55.794" v="87"/>
          <ac:picMkLst>
            <pc:docMk/>
            <pc:sldMk cId="1975872717" sldId="4667"/>
            <ac:picMk id="5" creationId="{5D6949A2-7CC2-98B9-2C95-162D299F39EF}"/>
          </ac:picMkLst>
        </pc:picChg>
        <pc:picChg chg="add mod">
          <ac:chgData name="Abhay Gupta" userId="S::abhay.gupta@taigamotors.ca::d433c26c-2997-40a9-8258-88448219c90a" providerId="AD" clId="Web-{AE138377-E827-75F1-5669-8FF1013B5D78}" dt="2023-02-28T15:24:26.934" v="265" actId="1076"/>
          <ac:picMkLst>
            <pc:docMk/>
            <pc:sldMk cId="1975872717" sldId="4667"/>
            <ac:picMk id="5" creationId="{AFB4F186-5335-F21F-93F2-D14915DB522F}"/>
          </ac:picMkLst>
        </pc:picChg>
        <pc:picChg chg="del">
          <ac:chgData name="Abhay Gupta" userId="S::abhay.gupta@taigamotors.ca::d433c26c-2997-40a9-8258-88448219c90a" providerId="AD" clId="Web-{AE138377-E827-75F1-5669-8FF1013B5D78}" dt="2023-02-28T14:54:10.184" v="92"/>
          <ac:picMkLst>
            <pc:docMk/>
            <pc:sldMk cId="1975872717" sldId="4667"/>
            <ac:picMk id="7" creationId="{47875C24-8F5C-608C-6C38-7ECF6E0A4CBD}"/>
          </ac:picMkLst>
        </pc:picChg>
      </pc:sldChg>
      <pc:sldChg chg="addSp delSp modSp">
        <pc:chgData name="Abhay Gupta" userId="S::abhay.gupta@taigamotors.ca::d433c26c-2997-40a9-8258-88448219c90a" providerId="AD" clId="Web-{AE138377-E827-75F1-5669-8FF1013B5D78}" dt="2023-02-28T16:26:22.928" v="314" actId="1076"/>
        <pc:sldMkLst>
          <pc:docMk/>
          <pc:sldMk cId="3136961681" sldId="4675"/>
        </pc:sldMkLst>
        <pc:graphicFrameChg chg="add mod">
          <ac:chgData name="Abhay Gupta" userId="S::abhay.gupta@taigamotors.ca::d433c26c-2997-40a9-8258-88448219c90a" providerId="AD" clId="Web-{AE138377-E827-75F1-5669-8FF1013B5D78}" dt="2023-02-28T16:26:22.928" v="314" actId="1076"/>
          <ac:graphicFrameMkLst>
            <pc:docMk/>
            <pc:sldMk cId="3136961681" sldId="4675"/>
            <ac:graphicFrameMk id="3" creationId="{5D395DF1-C17B-AEB9-8608-FCCED7D0999A}"/>
          </ac:graphicFrameMkLst>
        </pc:graphicFrameChg>
        <pc:graphicFrameChg chg="mod modGraphic">
          <ac:chgData name="Abhay Gupta" userId="S::abhay.gupta@taigamotors.ca::d433c26c-2997-40a9-8258-88448219c90a" providerId="AD" clId="Web-{AE138377-E827-75F1-5669-8FF1013B5D78}" dt="2023-02-28T14:53:03.356" v="86"/>
          <ac:graphicFrameMkLst>
            <pc:docMk/>
            <pc:sldMk cId="3136961681" sldId="4675"/>
            <ac:graphicFrameMk id="5" creationId="{DF833529-530C-9348-F608-75B1AE639664}"/>
          </ac:graphicFrameMkLst>
        </pc:graphicFrameChg>
        <pc:picChg chg="del">
          <ac:chgData name="Abhay Gupta" userId="S::abhay.gupta@taigamotors.ca::d433c26c-2997-40a9-8258-88448219c90a" providerId="AD" clId="Web-{AE138377-E827-75F1-5669-8FF1013B5D78}" dt="2023-02-28T14:56:36.528" v="220"/>
          <ac:picMkLst>
            <pc:docMk/>
            <pc:sldMk cId="3136961681" sldId="4675"/>
            <ac:picMk id="1025" creationId="{9AE34311-B8E3-364A-F040-E8771205E92D}"/>
          </ac:picMkLst>
        </pc:picChg>
      </pc:sldChg>
      <pc:sldChg chg="modSp new">
        <pc:chgData name="Abhay Gupta" userId="S::abhay.gupta@taigamotors.ca::d433c26c-2997-40a9-8258-88448219c90a" providerId="AD" clId="Web-{AE138377-E827-75F1-5669-8FF1013B5D78}" dt="2023-02-28T16:05:52.096" v="312" actId="20577"/>
        <pc:sldMkLst>
          <pc:docMk/>
          <pc:sldMk cId="4255450232" sldId="4689"/>
        </pc:sldMkLst>
        <pc:spChg chg="mod">
          <ac:chgData name="Abhay Gupta" userId="S::abhay.gupta@taigamotors.ca::d433c26c-2997-40a9-8258-88448219c90a" providerId="AD" clId="Web-{AE138377-E827-75F1-5669-8FF1013B5D78}" dt="2023-02-28T14:57:54.794" v="226" actId="20577"/>
          <ac:spMkLst>
            <pc:docMk/>
            <pc:sldMk cId="4255450232" sldId="4689"/>
            <ac:spMk id="2" creationId="{D94C1CC0-EFD8-4E93-930A-BAC767DCD38A}"/>
          </ac:spMkLst>
        </pc:spChg>
        <pc:spChg chg="mod">
          <ac:chgData name="Abhay Gupta" userId="S::abhay.gupta@taigamotors.ca::d433c26c-2997-40a9-8258-88448219c90a" providerId="AD" clId="Web-{AE138377-E827-75F1-5669-8FF1013B5D78}" dt="2023-02-28T16:05:52.096" v="312" actId="20577"/>
          <ac:spMkLst>
            <pc:docMk/>
            <pc:sldMk cId="4255450232" sldId="4689"/>
            <ac:spMk id="3" creationId="{D80CB49B-E12A-5059-E847-F068754FB084}"/>
          </ac:spMkLst>
        </pc:spChg>
      </pc:sldChg>
      <pc:sldChg chg="modSp new">
        <pc:chgData name="Abhay Gupta" userId="S::abhay.gupta@taigamotors.ca::d433c26c-2997-40a9-8258-88448219c90a" providerId="AD" clId="Web-{AE138377-E827-75F1-5669-8FF1013B5D78}" dt="2023-02-28T15:30:13.516" v="294" actId="20577"/>
        <pc:sldMkLst>
          <pc:docMk/>
          <pc:sldMk cId="32680728" sldId="4690"/>
        </pc:sldMkLst>
        <pc:spChg chg="mod">
          <ac:chgData name="Abhay Gupta" userId="S::abhay.gupta@taigamotors.ca::d433c26c-2997-40a9-8258-88448219c90a" providerId="AD" clId="Web-{AE138377-E827-75F1-5669-8FF1013B5D78}" dt="2023-02-28T14:58:12.856" v="240" actId="20577"/>
          <ac:spMkLst>
            <pc:docMk/>
            <pc:sldMk cId="32680728" sldId="4690"/>
            <ac:spMk id="2" creationId="{5E148634-192B-03A5-A897-45C390A23802}"/>
          </ac:spMkLst>
        </pc:spChg>
        <pc:spChg chg="mod">
          <ac:chgData name="Abhay Gupta" userId="S::abhay.gupta@taigamotors.ca::d433c26c-2997-40a9-8258-88448219c90a" providerId="AD" clId="Web-{AE138377-E827-75F1-5669-8FF1013B5D78}" dt="2023-02-28T15:30:13.516" v="294" actId="20577"/>
          <ac:spMkLst>
            <pc:docMk/>
            <pc:sldMk cId="32680728" sldId="4690"/>
            <ac:spMk id="3" creationId="{08BBCA3E-14EF-A6DD-64F2-D1A51E230696}"/>
          </ac:spMkLst>
        </pc:spChg>
      </pc:sldChg>
      <pc:sldChg chg="modSp new">
        <pc:chgData name="Abhay Gupta" userId="S::abhay.gupta@taigamotors.ca::d433c26c-2997-40a9-8258-88448219c90a" providerId="AD" clId="Web-{AE138377-E827-75F1-5669-8FF1013B5D78}" dt="2023-02-28T15:29:39.578" v="272" actId="20577"/>
        <pc:sldMkLst>
          <pc:docMk/>
          <pc:sldMk cId="281222424" sldId="4691"/>
        </pc:sldMkLst>
        <pc:spChg chg="mod">
          <ac:chgData name="Abhay Gupta" userId="S::abhay.gupta@taigamotors.ca::d433c26c-2997-40a9-8258-88448219c90a" providerId="AD" clId="Web-{AE138377-E827-75F1-5669-8FF1013B5D78}" dt="2023-02-28T14:58:23.122" v="250" actId="20577"/>
          <ac:spMkLst>
            <pc:docMk/>
            <pc:sldMk cId="281222424" sldId="4691"/>
            <ac:spMk id="2" creationId="{2EE42BFD-F44A-94C8-86E5-D2ECB13E2056}"/>
          </ac:spMkLst>
        </pc:spChg>
        <pc:spChg chg="mod">
          <ac:chgData name="Abhay Gupta" userId="S::abhay.gupta@taigamotors.ca::d433c26c-2997-40a9-8258-88448219c90a" providerId="AD" clId="Web-{AE138377-E827-75F1-5669-8FF1013B5D78}" dt="2023-02-28T15:29:39.578" v="272" actId="20577"/>
          <ac:spMkLst>
            <pc:docMk/>
            <pc:sldMk cId="281222424" sldId="4691"/>
            <ac:spMk id="3" creationId="{83EA729F-16B4-6D31-0F5E-640EDBDDADC1}"/>
          </ac:spMkLst>
        </pc:spChg>
      </pc:sldChg>
    </pc:docChg>
  </pc:docChgLst>
  <pc:docChgLst>
    <pc:chgData name="Paul Achard" userId="S::paul.achard@taigamotors.ca::8f289ca6-032b-443d-b560-8f447eaffd8f" providerId="AD" clId="Web-{B7ABCCF8-2259-054A-5B78-01A53833AC24}"/>
    <pc:docChg chg="addSld delSld modSld">
      <pc:chgData name="Paul Achard" userId="S::paul.achard@taigamotors.ca::8f289ca6-032b-443d-b560-8f447eaffd8f" providerId="AD" clId="Web-{B7ABCCF8-2259-054A-5B78-01A53833AC24}" dt="2022-04-05T16:06:27.067" v="2604" actId="20577"/>
      <pc:docMkLst>
        <pc:docMk/>
      </pc:docMkLst>
      <pc:sldChg chg="addSp delSp modSp new del">
        <pc:chgData name="Paul Achard" userId="S::paul.achard@taigamotors.ca::8f289ca6-032b-443d-b560-8f447eaffd8f" providerId="AD" clId="Web-{B7ABCCF8-2259-054A-5B78-01A53833AC24}" dt="2022-04-05T15:14:44.906" v="51"/>
        <pc:sldMkLst>
          <pc:docMk/>
          <pc:sldMk cId="280958111" sldId="1191"/>
        </pc:sldMkLst>
        <pc:spChg chg="mod">
          <ac:chgData name="Paul Achard" userId="S::paul.achard@taigamotors.ca::8f289ca6-032b-443d-b560-8f447eaffd8f" providerId="AD" clId="Web-{B7ABCCF8-2259-054A-5B78-01A53833AC24}" dt="2022-04-05T15:13:35.296" v="19" actId="20577"/>
          <ac:spMkLst>
            <pc:docMk/>
            <pc:sldMk cId="280958111" sldId="1191"/>
            <ac:spMk id="2" creationId="{54597395-EDD5-7771-A098-FA2ACBB42BA1}"/>
          </ac:spMkLst>
        </pc:spChg>
        <pc:spChg chg="del">
          <ac:chgData name="Paul Achard" userId="S::paul.achard@taigamotors.ca::8f289ca6-032b-443d-b560-8f447eaffd8f" providerId="AD" clId="Web-{B7ABCCF8-2259-054A-5B78-01A53833AC24}" dt="2022-04-05T15:13:52.499" v="20"/>
          <ac:spMkLst>
            <pc:docMk/>
            <pc:sldMk cId="280958111" sldId="1191"/>
            <ac:spMk id="3" creationId="{8A48EF59-F309-033F-5E18-26851D2B307C}"/>
          </ac:spMkLst>
        </pc:spChg>
        <pc:spChg chg="add mod">
          <ac:chgData name="Paul Achard" userId="S::paul.achard@taigamotors.ca::8f289ca6-032b-443d-b560-8f447eaffd8f" providerId="AD" clId="Web-{B7ABCCF8-2259-054A-5B78-01A53833AC24}" dt="2022-04-05T15:14:22.202" v="50" actId="1076"/>
          <ac:spMkLst>
            <pc:docMk/>
            <pc:sldMk cId="280958111" sldId="1191"/>
            <ac:spMk id="5" creationId="{76B53863-CA91-160D-1383-C8A98BAC47F8}"/>
          </ac:spMkLst>
        </pc:spChg>
      </pc:sldChg>
      <pc:sldChg chg="addSp modSp new">
        <pc:chgData name="Paul Achard" userId="S::paul.achard@taigamotors.ca::8f289ca6-032b-443d-b560-8f447eaffd8f" providerId="AD" clId="Web-{B7ABCCF8-2259-054A-5B78-01A53833AC24}" dt="2022-04-05T16:06:27.067" v="2604" actId="20577"/>
        <pc:sldMkLst>
          <pc:docMk/>
          <pc:sldMk cId="1072185123" sldId="1191"/>
        </pc:sldMkLst>
        <pc:spChg chg="mod">
          <ac:chgData name="Paul Achard" userId="S::paul.achard@taigamotors.ca::8f289ca6-032b-443d-b560-8f447eaffd8f" providerId="AD" clId="Web-{B7ABCCF8-2259-054A-5B78-01A53833AC24}" dt="2022-04-05T15:14:52.062" v="72" actId="20577"/>
          <ac:spMkLst>
            <pc:docMk/>
            <pc:sldMk cId="1072185123" sldId="1191"/>
            <ac:spMk id="2" creationId="{B1E668C5-E585-7FCD-5A87-9C60C3592221}"/>
          </ac:spMkLst>
        </pc:spChg>
        <pc:spChg chg="mod">
          <ac:chgData name="Paul Achard" userId="S::paul.achard@taigamotors.ca::8f289ca6-032b-443d-b560-8f447eaffd8f" providerId="AD" clId="Web-{B7ABCCF8-2259-054A-5B78-01A53833AC24}" dt="2022-04-05T16:06:27.067" v="2604" actId="20577"/>
          <ac:spMkLst>
            <pc:docMk/>
            <pc:sldMk cId="1072185123" sldId="1191"/>
            <ac:spMk id="3" creationId="{33BF9DA3-0A91-5B18-1316-0BE750E1FD97}"/>
          </ac:spMkLst>
        </pc:spChg>
        <pc:graphicFrameChg chg="add mod modGraphic">
          <ac:chgData name="Paul Achard" userId="S::paul.achard@taigamotors.ca::8f289ca6-032b-443d-b560-8f447eaffd8f" providerId="AD" clId="Web-{B7ABCCF8-2259-054A-5B78-01A53833AC24}" dt="2022-04-05T15:57:45.345" v="2567" actId="1076"/>
          <ac:graphicFrameMkLst>
            <pc:docMk/>
            <pc:sldMk cId="1072185123" sldId="1191"/>
            <ac:graphicFrameMk id="5" creationId="{57784FFC-778A-E434-31B0-0C44EAF751EC}"/>
          </ac:graphicFrameMkLst>
        </pc:graphicFrameChg>
      </pc:sldChg>
    </pc:docChg>
  </pc:docChgLst>
  <pc:docChgLst>
    <pc:chgData name="Abhay Gupta" userId="S::abhay.gupta@taigamotors.ca::d433c26c-2997-40a9-8258-88448219c90a" providerId="AD" clId="Web-{D2A2837F-2F84-B02C-6E46-3565E10CFE86}"/>
    <pc:docChg chg="modSld">
      <pc:chgData name="Abhay Gupta" userId="S::abhay.gupta@taigamotors.ca::d433c26c-2997-40a9-8258-88448219c90a" providerId="AD" clId="Web-{D2A2837F-2F84-B02C-6E46-3565E10CFE86}" dt="2023-05-16T16:50:54.023" v="471"/>
      <pc:docMkLst>
        <pc:docMk/>
      </pc:docMkLst>
      <pc:sldChg chg="modSp">
        <pc:chgData name="Abhay Gupta" userId="S::abhay.gupta@taigamotors.ca::d433c26c-2997-40a9-8258-88448219c90a" providerId="AD" clId="Web-{D2A2837F-2F84-B02C-6E46-3565E10CFE86}" dt="2023-05-16T14:41:09.292" v="5" actId="20577"/>
        <pc:sldMkLst>
          <pc:docMk/>
          <pc:sldMk cId="737756186" sldId="1013"/>
        </pc:sldMkLst>
        <pc:spChg chg="mod">
          <ac:chgData name="Abhay Gupta" userId="S::abhay.gupta@taigamotors.ca::d433c26c-2997-40a9-8258-88448219c90a" providerId="AD" clId="Web-{D2A2837F-2F84-B02C-6E46-3565E10CFE86}" dt="2023-05-16T14:41:09.292" v="5" actId="20577"/>
          <ac:spMkLst>
            <pc:docMk/>
            <pc:sldMk cId="737756186" sldId="1013"/>
            <ac:spMk id="3" creationId="{5A9766FB-5D40-4DF7-9455-CAA9B50A5587}"/>
          </ac:spMkLst>
        </pc:spChg>
      </pc:sldChg>
      <pc:sldChg chg="modSp">
        <pc:chgData name="Abhay Gupta" userId="S::abhay.gupta@taigamotors.ca::d433c26c-2997-40a9-8258-88448219c90a" providerId="AD" clId="Web-{D2A2837F-2F84-B02C-6E46-3565E10CFE86}" dt="2023-05-16T16:50:30.898" v="468" actId="20577"/>
        <pc:sldMkLst>
          <pc:docMk/>
          <pc:sldMk cId="1975872717" sldId="4667"/>
        </pc:sldMkLst>
        <pc:spChg chg="mod">
          <ac:chgData name="Abhay Gupta" userId="S::abhay.gupta@taigamotors.ca::d433c26c-2997-40a9-8258-88448219c90a" providerId="AD" clId="Web-{D2A2837F-2F84-B02C-6E46-3565E10CFE86}" dt="2023-05-16T16:50:30.898" v="468" actId="20577"/>
          <ac:spMkLst>
            <pc:docMk/>
            <pc:sldMk cId="1975872717" sldId="4667"/>
            <ac:spMk id="6" creationId="{919AD2B2-817F-FB2B-5E10-9AB4EED2425E}"/>
          </ac:spMkLst>
        </pc:spChg>
      </pc:sldChg>
      <pc:sldChg chg="addSp delSp modSp">
        <pc:chgData name="Abhay Gupta" userId="S::abhay.gupta@taigamotors.ca::d433c26c-2997-40a9-8258-88448219c90a" providerId="AD" clId="Web-{D2A2837F-2F84-B02C-6E46-3565E10CFE86}" dt="2023-05-16T16:50:54.023" v="471"/>
        <pc:sldMkLst>
          <pc:docMk/>
          <pc:sldMk cId="3136961681" sldId="4675"/>
        </pc:sldMkLst>
        <pc:graphicFrameChg chg="mod modGraphic">
          <ac:chgData name="Abhay Gupta" userId="S::abhay.gupta@taigamotors.ca::d433c26c-2997-40a9-8258-88448219c90a" providerId="AD" clId="Web-{D2A2837F-2F84-B02C-6E46-3565E10CFE86}" dt="2023-05-16T16:41:28.367" v="407"/>
          <ac:graphicFrameMkLst>
            <pc:docMk/>
            <pc:sldMk cId="3136961681" sldId="4675"/>
            <ac:graphicFrameMk id="5" creationId="{DF833529-530C-9348-F608-75B1AE639664}"/>
          </ac:graphicFrameMkLst>
        </pc:graphicFrameChg>
        <pc:graphicFrameChg chg="add del">
          <ac:chgData name="Abhay Gupta" userId="S::abhay.gupta@taigamotors.ca::d433c26c-2997-40a9-8258-88448219c90a" providerId="AD" clId="Web-{D2A2837F-2F84-B02C-6E46-3565E10CFE86}" dt="2023-05-16T16:50:54.023" v="471"/>
          <ac:graphicFrameMkLst>
            <pc:docMk/>
            <pc:sldMk cId="3136961681" sldId="4675"/>
            <ac:graphicFrameMk id="6" creationId="{93F8B57B-48DD-9903-8407-A4CEED885866}"/>
          </ac:graphicFrameMkLst>
        </pc:graphicFrameChg>
        <pc:picChg chg="del">
          <ac:chgData name="Abhay Gupta" userId="S::abhay.gupta@taigamotors.ca::d433c26c-2997-40a9-8258-88448219c90a" providerId="AD" clId="Web-{D2A2837F-2F84-B02C-6E46-3565E10CFE86}" dt="2023-05-16T16:50:51.366" v="469"/>
          <ac:picMkLst>
            <pc:docMk/>
            <pc:sldMk cId="3136961681" sldId="4675"/>
            <ac:picMk id="3" creationId="{80E8E10C-1023-2039-FDE5-C5430D1F2F49}"/>
          </ac:picMkLst>
        </pc:picChg>
      </pc:sldChg>
      <pc:sldChg chg="modSp">
        <pc:chgData name="Abhay Gupta" userId="S::abhay.gupta@taigamotors.ca::d433c26c-2997-40a9-8258-88448219c90a" providerId="AD" clId="Web-{D2A2837F-2F84-B02C-6E46-3565E10CFE86}" dt="2023-05-16T16:40:48.336" v="399"/>
        <pc:sldMkLst>
          <pc:docMk/>
          <pc:sldMk cId="192014489" sldId="4679"/>
        </pc:sldMkLst>
        <pc:graphicFrameChg chg="mod modGraphic">
          <ac:chgData name="Abhay Gupta" userId="S::abhay.gupta@taigamotors.ca::d433c26c-2997-40a9-8258-88448219c90a" providerId="AD" clId="Web-{D2A2837F-2F84-B02C-6E46-3565E10CFE86}" dt="2023-05-16T16:40:48.336" v="399"/>
          <ac:graphicFrameMkLst>
            <pc:docMk/>
            <pc:sldMk cId="192014489" sldId="4679"/>
            <ac:graphicFrameMk id="3" creationId="{4227E51F-D6DF-CDCB-026E-292EF73D9DE1}"/>
          </ac:graphicFrameMkLst>
        </pc:graphicFrameChg>
      </pc:sldChg>
      <pc:sldChg chg="modSp">
        <pc:chgData name="Abhay Gupta" userId="S::abhay.gupta@taigamotors.ca::d433c26c-2997-40a9-8258-88448219c90a" providerId="AD" clId="Web-{D2A2837F-2F84-B02C-6E46-3565E10CFE86}" dt="2023-05-16T16:41:51.492" v="409" actId="20577"/>
        <pc:sldMkLst>
          <pc:docMk/>
          <pc:sldMk cId="4255450232" sldId="4689"/>
        </pc:sldMkLst>
        <pc:spChg chg="mod">
          <ac:chgData name="Abhay Gupta" userId="S::abhay.gupta@taigamotors.ca::d433c26c-2997-40a9-8258-88448219c90a" providerId="AD" clId="Web-{D2A2837F-2F84-B02C-6E46-3565E10CFE86}" dt="2023-05-16T16:41:51.492" v="409" actId="20577"/>
          <ac:spMkLst>
            <pc:docMk/>
            <pc:sldMk cId="4255450232" sldId="4689"/>
            <ac:spMk id="3" creationId="{D80CB49B-E12A-5059-E847-F068754FB084}"/>
          </ac:spMkLst>
        </pc:spChg>
      </pc:sldChg>
    </pc:docChg>
  </pc:docChgLst>
  <pc:docChgLst>
    <pc:chgData name="Abhay Gupta" userId="S::abhay.gupta@taigamotors.ca::d433c26c-2997-40a9-8258-88448219c90a" providerId="AD" clId="Web-{50FC019B-179D-E71E-B09D-305B142F5629}"/>
    <pc:docChg chg="modSld">
      <pc:chgData name="Abhay Gupta" userId="S::abhay.gupta@taigamotors.ca::d433c26c-2997-40a9-8258-88448219c90a" providerId="AD" clId="Web-{50FC019B-179D-E71E-B09D-305B142F5629}" dt="2024-01-10T18:11:22.386" v="12" actId="20577"/>
      <pc:docMkLst>
        <pc:docMk/>
      </pc:docMkLst>
      <pc:sldChg chg="modSp">
        <pc:chgData name="Abhay Gupta" userId="S::abhay.gupta@taigamotors.ca::d433c26c-2997-40a9-8258-88448219c90a" providerId="AD" clId="Web-{50FC019B-179D-E71E-B09D-305B142F5629}" dt="2024-01-10T18:11:22.386" v="12" actId="20577"/>
        <pc:sldMkLst>
          <pc:docMk/>
          <pc:sldMk cId="4042217537" sldId="4720"/>
        </pc:sldMkLst>
        <pc:spChg chg="mod">
          <ac:chgData name="Abhay Gupta" userId="S::abhay.gupta@taigamotors.ca::d433c26c-2997-40a9-8258-88448219c90a" providerId="AD" clId="Web-{50FC019B-179D-E71E-B09D-305B142F5629}" dt="2024-01-10T18:11:22.386" v="12" actId="20577"/>
          <ac:spMkLst>
            <pc:docMk/>
            <pc:sldMk cId="4042217537" sldId="4720"/>
            <ac:spMk id="3" creationId="{E62072DA-25E5-65D1-6C25-219D92D739C0}"/>
          </ac:spMkLst>
        </pc:spChg>
      </pc:sldChg>
    </pc:docChg>
  </pc:docChgLst>
  <pc:docChgLst>
    <pc:chgData name="Benoit Bouffard" userId="S::benoit.bouffard@taigamotors.ca::e5dfbd25-c5e2-444f-831b-7a2d616587a8" providerId="AD" clId="Web-{0E2E60C3-B346-65F5-6FB0-71FD5D82978E}"/>
    <pc:docChg chg="modSld">
      <pc:chgData name="Benoit Bouffard" userId="S::benoit.bouffard@taigamotors.ca::e5dfbd25-c5e2-444f-831b-7a2d616587a8" providerId="AD" clId="Web-{0E2E60C3-B346-65F5-6FB0-71FD5D82978E}" dt="2022-08-16T17:00:24.511" v="330"/>
      <pc:docMkLst>
        <pc:docMk/>
      </pc:docMkLst>
      <pc:sldChg chg="modSp">
        <pc:chgData name="Benoit Bouffard" userId="S::benoit.bouffard@taigamotors.ca::e5dfbd25-c5e2-444f-831b-7a2d616587a8" providerId="AD" clId="Web-{0E2E60C3-B346-65F5-6FB0-71FD5D82978E}" dt="2022-08-16T17:00:24.511" v="330"/>
        <pc:sldMkLst>
          <pc:docMk/>
          <pc:sldMk cId="3136729596" sldId="1184"/>
        </pc:sldMkLst>
        <pc:graphicFrameChg chg="mod modGraphic">
          <ac:chgData name="Benoit Bouffard" userId="S::benoit.bouffard@taigamotors.ca::e5dfbd25-c5e2-444f-831b-7a2d616587a8" providerId="AD" clId="Web-{0E2E60C3-B346-65F5-6FB0-71FD5D82978E}" dt="2022-08-16T17:00:24.511" v="330"/>
          <ac:graphicFrameMkLst>
            <pc:docMk/>
            <pc:sldMk cId="3136729596" sldId="1184"/>
            <ac:graphicFrameMk id="5" creationId="{DF370D39-AF9E-43C5-8CF5-C93CDE507A70}"/>
          </ac:graphicFrameMkLst>
        </pc:graphicFrameChg>
      </pc:sldChg>
    </pc:docChg>
  </pc:docChgLst>
  <pc:docChgLst>
    <pc:chgData name="Abhay Gupta" userId="S::abhay.gupta@taigamotors.ca::d433c26c-2997-40a9-8258-88448219c90a" providerId="AD" clId="Web-{E46C0112-B01E-7F56-C0F0-C41312DBCE48}"/>
    <pc:docChg chg="addSld delSld modSld">
      <pc:chgData name="Abhay Gupta" userId="S::abhay.gupta@taigamotors.ca::d433c26c-2997-40a9-8258-88448219c90a" providerId="AD" clId="Web-{E46C0112-B01E-7F56-C0F0-C41312DBCE48}" dt="2022-10-18T17:06:57.725" v="177" actId="1076"/>
      <pc:docMkLst>
        <pc:docMk/>
      </pc:docMkLst>
      <pc:sldChg chg="modSp">
        <pc:chgData name="Abhay Gupta" userId="S::abhay.gupta@taigamotors.ca::d433c26c-2997-40a9-8258-88448219c90a" providerId="AD" clId="Web-{E46C0112-B01E-7F56-C0F0-C41312DBCE48}" dt="2022-10-18T17:01:53.275" v="10" actId="20577"/>
        <pc:sldMkLst>
          <pc:docMk/>
          <pc:sldMk cId="3553043682" sldId="4665"/>
        </pc:sldMkLst>
        <pc:spChg chg="mod">
          <ac:chgData name="Abhay Gupta" userId="S::abhay.gupta@taigamotors.ca::d433c26c-2997-40a9-8258-88448219c90a" providerId="AD" clId="Web-{E46C0112-B01E-7F56-C0F0-C41312DBCE48}" dt="2022-10-18T17:01:53.275" v="10" actId="20577"/>
          <ac:spMkLst>
            <pc:docMk/>
            <pc:sldMk cId="3553043682" sldId="4665"/>
            <ac:spMk id="3" creationId="{9A345146-4B3E-CD78-75CA-07228CA86BE3}"/>
          </ac:spMkLst>
        </pc:spChg>
      </pc:sldChg>
      <pc:sldChg chg="modSp">
        <pc:chgData name="Abhay Gupta" userId="S::abhay.gupta@taigamotors.ca::d433c26c-2997-40a9-8258-88448219c90a" providerId="AD" clId="Web-{E46C0112-B01E-7F56-C0F0-C41312DBCE48}" dt="2022-10-18T17:06:57.725" v="177" actId="1076"/>
        <pc:sldMkLst>
          <pc:docMk/>
          <pc:sldMk cId="1918051993" sldId="4668"/>
        </pc:sldMkLst>
        <pc:graphicFrameChg chg="mod modGraphic">
          <ac:chgData name="Abhay Gupta" userId="S::abhay.gupta@taigamotors.ca::d433c26c-2997-40a9-8258-88448219c90a" providerId="AD" clId="Web-{E46C0112-B01E-7F56-C0F0-C41312DBCE48}" dt="2022-10-18T17:06:57.725" v="177" actId="1076"/>
          <ac:graphicFrameMkLst>
            <pc:docMk/>
            <pc:sldMk cId="1918051993" sldId="4668"/>
            <ac:graphicFrameMk id="3" creationId="{A4366B70-9A50-EAB1-9F7F-84B273F442FC}"/>
          </ac:graphicFrameMkLst>
        </pc:graphicFrameChg>
      </pc:sldChg>
      <pc:sldChg chg="modSp add del replId">
        <pc:chgData name="Abhay Gupta" userId="S::abhay.gupta@taigamotors.ca::d433c26c-2997-40a9-8258-88448219c90a" providerId="AD" clId="Web-{E46C0112-B01E-7F56-C0F0-C41312DBCE48}" dt="2022-10-18T17:01:21.869" v="8"/>
        <pc:sldMkLst>
          <pc:docMk/>
          <pc:sldMk cId="4123599181" sldId="4677"/>
        </pc:sldMkLst>
        <pc:picChg chg="mod">
          <ac:chgData name="Abhay Gupta" userId="S::abhay.gupta@taigamotors.ca::d433c26c-2997-40a9-8258-88448219c90a" providerId="AD" clId="Web-{E46C0112-B01E-7F56-C0F0-C41312DBCE48}" dt="2022-10-18T17:01:07.635" v="5" actId="1076"/>
          <ac:picMkLst>
            <pc:docMk/>
            <pc:sldMk cId="4123599181" sldId="4677"/>
            <ac:picMk id="6" creationId="{C2215EF4-8F16-CE7F-F363-9A1EB39D6FD0}"/>
          </ac:picMkLst>
        </pc:picChg>
      </pc:sldChg>
      <pc:sldChg chg="add del replId">
        <pc:chgData name="Abhay Gupta" userId="S::abhay.gupta@taigamotors.ca::d433c26c-2997-40a9-8258-88448219c90a" providerId="AD" clId="Web-{E46C0112-B01E-7F56-C0F0-C41312DBCE48}" dt="2022-10-18T17:01:21.869" v="7"/>
        <pc:sldMkLst>
          <pc:docMk/>
          <pc:sldMk cId="2933340855" sldId="4678"/>
        </pc:sldMkLst>
      </pc:sldChg>
    </pc:docChg>
  </pc:docChgLst>
  <pc:docChgLst>
    <pc:chgData name="John Suey" userId="S::john.suey@taigamotors.ca::7e370a6b-c0a6-4d6b-b43a-13bb3b81c3b5" providerId="AD" clId="Web-{D3793AAF-5491-377D-886B-ABD55DFAA8D9}"/>
    <pc:docChg chg="modSld">
      <pc:chgData name="John Suey" userId="S::john.suey@taigamotors.ca::7e370a6b-c0a6-4d6b-b43a-13bb3b81c3b5" providerId="AD" clId="Web-{D3793AAF-5491-377D-886B-ABD55DFAA8D9}" dt="2022-08-30T17:21:25.740" v="69"/>
      <pc:docMkLst>
        <pc:docMk/>
      </pc:docMkLst>
      <pc:sldChg chg="modSp">
        <pc:chgData name="John Suey" userId="S::john.suey@taigamotors.ca::7e370a6b-c0a6-4d6b-b43a-13bb3b81c3b5" providerId="AD" clId="Web-{D3793AAF-5491-377D-886B-ABD55DFAA8D9}" dt="2022-08-30T17:21:25.740" v="69"/>
        <pc:sldMkLst>
          <pc:docMk/>
          <pc:sldMk cId="1764570778" sldId="1179"/>
        </pc:sldMkLst>
        <pc:graphicFrameChg chg="mod modGraphic">
          <ac:chgData name="John Suey" userId="S::john.suey@taigamotors.ca::7e370a6b-c0a6-4d6b-b43a-13bb3b81c3b5" providerId="AD" clId="Web-{D3793AAF-5491-377D-886B-ABD55DFAA8D9}" dt="2022-08-30T17:21:25.740" v="69"/>
          <ac:graphicFrameMkLst>
            <pc:docMk/>
            <pc:sldMk cId="1764570778" sldId="1179"/>
            <ac:graphicFrameMk id="5" creationId="{4BD46AC3-B4E0-4B60-AD35-602605D57555}"/>
          </ac:graphicFrameMkLst>
        </pc:graphicFrameChg>
      </pc:sldChg>
    </pc:docChg>
  </pc:docChgLst>
  <pc:docChgLst>
    <pc:chgData name="Cyrille Goldstein" userId="S::cyrille.goldstein@taigamotors.ca::534b0e61-a3bf-4a68-89b8-96e8c90a5800" providerId="AD" clId="Web-{4AC474A2-4D6A-6238-9D53-2F81FAD56266}"/>
    <pc:docChg chg="modSld">
      <pc:chgData name="Cyrille Goldstein" userId="S::cyrille.goldstein@taigamotors.ca::534b0e61-a3bf-4a68-89b8-96e8c90a5800" providerId="AD" clId="Web-{4AC474A2-4D6A-6238-9D53-2F81FAD56266}" dt="2022-06-13T19:43:47.186" v="1328"/>
      <pc:docMkLst>
        <pc:docMk/>
      </pc:docMkLst>
      <pc:sldChg chg="modSp">
        <pc:chgData name="Cyrille Goldstein" userId="S::cyrille.goldstein@taigamotors.ca::534b0e61-a3bf-4a68-89b8-96e8c90a5800" providerId="AD" clId="Web-{4AC474A2-4D6A-6238-9D53-2F81FAD56266}" dt="2022-06-13T19:43:47.186" v="1328"/>
        <pc:sldMkLst>
          <pc:docMk/>
          <pc:sldMk cId="824644587" sldId="1180"/>
        </pc:sldMkLst>
        <pc:graphicFrameChg chg="mod modGraphic">
          <ac:chgData name="Cyrille Goldstein" userId="S::cyrille.goldstein@taigamotors.ca::534b0e61-a3bf-4a68-89b8-96e8c90a5800" providerId="AD" clId="Web-{4AC474A2-4D6A-6238-9D53-2F81FAD56266}" dt="2022-06-13T19:43:47.186" v="1328"/>
          <ac:graphicFrameMkLst>
            <pc:docMk/>
            <pc:sldMk cId="824644587" sldId="1180"/>
            <ac:graphicFrameMk id="5" creationId="{A05E62CA-BFF9-470D-BB34-33286ECE7D17}"/>
          </ac:graphicFrameMkLst>
        </pc:graphicFrameChg>
      </pc:sldChg>
      <pc:sldChg chg="modSp">
        <pc:chgData name="Cyrille Goldstein" userId="S::cyrille.goldstein@taigamotors.ca::534b0e61-a3bf-4a68-89b8-96e8c90a5800" providerId="AD" clId="Web-{4AC474A2-4D6A-6238-9D53-2F81FAD56266}" dt="2022-06-13T18:48:00.297" v="721"/>
        <pc:sldMkLst>
          <pc:docMk/>
          <pc:sldMk cId="1897408827" sldId="1188"/>
        </pc:sldMkLst>
        <pc:graphicFrameChg chg="mod modGraphic">
          <ac:chgData name="Cyrille Goldstein" userId="S::cyrille.goldstein@taigamotors.ca::534b0e61-a3bf-4a68-89b8-96e8c90a5800" providerId="AD" clId="Web-{4AC474A2-4D6A-6238-9D53-2F81FAD56266}" dt="2022-06-13T18:48:00.297" v="721"/>
          <ac:graphicFrameMkLst>
            <pc:docMk/>
            <pc:sldMk cId="1897408827" sldId="1188"/>
            <ac:graphicFrameMk id="5" creationId="{A05E62CA-BFF9-470D-BB34-33286ECE7D17}"/>
          </ac:graphicFrameMkLst>
        </pc:graphicFrameChg>
      </pc:sldChg>
    </pc:docChg>
  </pc:docChgLst>
  <pc:docChgLst>
    <pc:chgData name="Pier-Luc Paradis" userId="S::pier-luc.paradis@taigamotors.ca::d8463a0c-872e-44e6-a7df-86de09216594" providerId="AD" clId="Web-{4B881835-C275-29B1-C8CF-47A4D5EB41F3}"/>
    <pc:docChg chg="modSld">
      <pc:chgData name="Pier-Luc Paradis" userId="S::pier-luc.paradis@taigamotors.ca::d8463a0c-872e-44e6-a7df-86de09216594" providerId="AD" clId="Web-{4B881835-C275-29B1-C8CF-47A4D5EB41F3}" dt="2022-07-19T17:56:35.739" v="188"/>
      <pc:docMkLst>
        <pc:docMk/>
      </pc:docMkLst>
      <pc:sldChg chg="modSp">
        <pc:chgData name="Pier-Luc Paradis" userId="S::pier-luc.paradis@taigamotors.ca::d8463a0c-872e-44e6-a7df-86de09216594" providerId="AD" clId="Web-{4B881835-C275-29B1-C8CF-47A4D5EB41F3}" dt="2022-07-19T17:56:35.739" v="188"/>
        <pc:sldMkLst>
          <pc:docMk/>
          <pc:sldMk cId="405246482" sldId="1181"/>
        </pc:sldMkLst>
        <pc:graphicFrameChg chg="mod modGraphic">
          <ac:chgData name="Pier-Luc Paradis" userId="S::pier-luc.paradis@taigamotors.ca::d8463a0c-872e-44e6-a7df-86de09216594" providerId="AD" clId="Web-{4B881835-C275-29B1-C8CF-47A4D5EB41F3}" dt="2022-07-19T17:56:35.739" v="188"/>
          <ac:graphicFrameMkLst>
            <pc:docMk/>
            <pc:sldMk cId="405246482" sldId="1181"/>
            <ac:graphicFrameMk id="5" creationId="{E6C105C1-B2B6-4ECB-B5FA-8052D5F73013}"/>
          </ac:graphicFrameMkLst>
        </pc:graphicFrameChg>
      </pc:sldChg>
    </pc:docChg>
  </pc:docChgLst>
  <pc:docChgLst>
    <pc:chgData name="Abhay Gupta" userId="S::abhay.gupta@taigamotors.ca::d433c26c-2997-40a9-8258-88448219c90a" providerId="AD" clId="Web-{8FED6A1E-F4BF-D900-6F5D-C3C5E878B018}"/>
    <pc:docChg chg="addSld modSld">
      <pc:chgData name="Abhay Gupta" userId="S::abhay.gupta@taigamotors.ca::d433c26c-2997-40a9-8258-88448219c90a" providerId="AD" clId="Web-{8FED6A1E-F4BF-D900-6F5D-C3C5E878B018}" dt="2022-05-11T13:03:39.290" v="20" actId="20577"/>
      <pc:docMkLst>
        <pc:docMk/>
      </pc:docMkLst>
      <pc:sldChg chg="modSp new">
        <pc:chgData name="Abhay Gupta" userId="S::abhay.gupta@taigamotors.ca::d433c26c-2997-40a9-8258-88448219c90a" providerId="AD" clId="Web-{8FED6A1E-F4BF-D900-6F5D-C3C5E878B018}" dt="2022-05-11T13:03:31.399" v="9" actId="20577"/>
        <pc:sldMkLst>
          <pc:docMk/>
          <pc:sldMk cId="2834619737" sldId="4614"/>
        </pc:sldMkLst>
        <pc:spChg chg="mod">
          <ac:chgData name="Abhay Gupta" userId="S::abhay.gupta@taigamotors.ca::d433c26c-2997-40a9-8258-88448219c90a" providerId="AD" clId="Web-{8FED6A1E-F4BF-D900-6F5D-C3C5E878B018}" dt="2022-05-11T13:03:31.399" v="9" actId="20577"/>
          <ac:spMkLst>
            <pc:docMk/>
            <pc:sldMk cId="2834619737" sldId="4614"/>
            <ac:spMk id="2" creationId="{B2249A85-BB05-0C06-7F3A-5BAAEB67411A}"/>
          </ac:spMkLst>
        </pc:spChg>
      </pc:sldChg>
      <pc:sldChg chg="modSp new">
        <pc:chgData name="Abhay Gupta" userId="S::abhay.gupta@taigamotors.ca::d433c26c-2997-40a9-8258-88448219c90a" providerId="AD" clId="Web-{8FED6A1E-F4BF-D900-6F5D-C3C5E878B018}" dt="2022-05-11T13:03:39.290" v="20" actId="20577"/>
        <pc:sldMkLst>
          <pc:docMk/>
          <pc:sldMk cId="1251299938" sldId="4615"/>
        </pc:sldMkLst>
        <pc:spChg chg="mod">
          <ac:chgData name="Abhay Gupta" userId="S::abhay.gupta@taigamotors.ca::d433c26c-2997-40a9-8258-88448219c90a" providerId="AD" clId="Web-{8FED6A1E-F4BF-D900-6F5D-C3C5E878B018}" dt="2022-05-11T13:03:39.290" v="20" actId="20577"/>
          <ac:spMkLst>
            <pc:docMk/>
            <pc:sldMk cId="1251299938" sldId="4615"/>
            <ac:spMk id="2" creationId="{D4F7DA19-6D49-876C-9C21-43141943B530}"/>
          </ac:spMkLst>
        </pc:spChg>
      </pc:sldChg>
    </pc:docChg>
  </pc:docChgLst>
  <pc:docChgLst>
    <pc:chgData name="John Suey" userId="S::john.suey@taigamotors.ca::7e370a6b-c0a6-4d6b-b43a-13bb3b81c3b5" providerId="AD" clId="Web-{068C5255-03C5-36F8-180B-D56FA6416695}"/>
    <pc:docChg chg="modSld">
      <pc:chgData name="John Suey" userId="S::john.suey@taigamotors.ca::7e370a6b-c0a6-4d6b-b43a-13bb3b81c3b5" providerId="AD" clId="Web-{068C5255-03C5-36F8-180B-D56FA6416695}" dt="2022-07-26T17:20:00.070" v="703" actId="1076"/>
      <pc:docMkLst>
        <pc:docMk/>
      </pc:docMkLst>
      <pc:sldChg chg="modSp">
        <pc:chgData name="John Suey" userId="S::john.suey@taigamotors.ca::7e370a6b-c0a6-4d6b-b43a-13bb3b81c3b5" providerId="AD" clId="Web-{068C5255-03C5-36F8-180B-D56FA6416695}" dt="2022-07-26T17:20:00.070" v="703" actId="1076"/>
        <pc:sldMkLst>
          <pc:docMk/>
          <pc:sldMk cId="1764570778" sldId="1179"/>
        </pc:sldMkLst>
        <pc:graphicFrameChg chg="mod modGraphic">
          <ac:chgData name="John Suey" userId="S::john.suey@taigamotors.ca::7e370a6b-c0a6-4d6b-b43a-13bb3b81c3b5" providerId="AD" clId="Web-{068C5255-03C5-36F8-180B-D56FA6416695}" dt="2022-07-26T17:20:00.070" v="703" actId="1076"/>
          <ac:graphicFrameMkLst>
            <pc:docMk/>
            <pc:sldMk cId="1764570778" sldId="1179"/>
            <ac:graphicFrameMk id="5" creationId="{4BD46AC3-B4E0-4B60-AD35-602605D57555}"/>
          </ac:graphicFrameMkLst>
        </pc:graphicFrameChg>
      </pc:sldChg>
    </pc:docChg>
  </pc:docChgLst>
  <pc:docChgLst>
    <pc:chgData name="Clement  Baston" userId="S::clement.baston@taigamotors.ca::249c3d60-4164-4436-bed2-eaad0a815f2b" providerId="AD" clId="Web-{A92EAF74-5DCC-52C2-8B68-D6E11EB7151D}"/>
    <pc:docChg chg="addSld modSld">
      <pc:chgData name="Clement  Baston" userId="S::clement.baston@taigamotors.ca::249c3d60-4164-4436-bed2-eaad0a815f2b" providerId="AD" clId="Web-{A92EAF74-5DCC-52C2-8B68-D6E11EB7151D}" dt="2022-10-18T16:13:32.364" v="502" actId="20577"/>
      <pc:docMkLst>
        <pc:docMk/>
      </pc:docMkLst>
      <pc:sldChg chg="addSp delSp modSp add mod replId modShow">
        <pc:chgData name="Clement  Baston" userId="S::clement.baston@taigamotors.ca::249c3d60-4164-4436-bed2-eaad0a815f2b" providerId="AD" clId="Web-{A92EAF74-5DCC-52C2-8B68-D6E11EB7151D}" dt="2022-10-18T16:13:32.364" v="502" actId="20577"/>
        <pc:sldMkLst>
          <pc:docMk/>
          <pc:sldMk cId="3955683391" sldId="4676"/>
        </pc:sldMkLst>
        <pc:spChg chg="mod">
          <ac:chgData name="Clement  Baston" userId="S::clement.baston@taigamotors.ca::249c3d60-4164-4436-bed2-eaad0a815f2b" providerId="AD" clId="Web-{A92EAF74-5DCC-52C2-8B68-D6E11EB7151D}" dt="2022-10-18T16:11:46.066" v="476" actId="20577"/>
          <ac:spMkLst>
            <pc:docMk/>
            <pc:sldMk cId="3955683391" sldId="4676"/>
            <ac:spMk id="2" creationId="{0C4E9AD7-2207-488F-8C1A-E26A2ED82012}"/>
          </ac:spMkLst>
        </pc:spChg>
        <pc:spChg chg="del">
          <ac:chgData name="Clement  Baston" userId="S::clement.baston@taigamotors.ca::249c3d60-4164-4436-bed2-eaad0a815f2b" providerId="AD" clId="Web-{A92EAF74-5DCC-52C2-8B68-D6E11EB7151D}" dt="2022-10-18T15:44:44.958" v="25"/>
          <ac:spMkLst>
            <pc:docMk/>
            <pc:sldMk cId="3955683391" sldId="4676"/>
            <ac:spMk id="7" creationId="{23DC1B4E-33DC-EC6C-7A23-7712483C6434}"/>
          </ac:spMkLst>
        </pc:spChg>
        <pc:spChg chg="del">
          <ac:chgData name="Clement  Baston" userId="S::clement.baston@taigamotors.ca::249c3d60-4164-4436-bed2-eaad0a815f2b" providerId="AD" clId="Web-{A92EAF74-5DCC-52C2-8B68-D6E11EB7151D}" dt="2022-10-18T15:44:44.958" v="24"/>
          <ac:spMkLst>
            <pc:docMk/>
            <pc:sldMk cId="3955683391" sldId="4676"/>
            <ac:spMk id="8" creationId="{96D33B52-A269-C4D6-3CBD-64CD721965A7}"/>
          </ac:spMkLst>
        </pc:spChg>
        <pc:spChg chg="del">
          <ac:chgData name="Clement  Baston" userId="S::clement.baston@taigamotors.ca::249c3d60-4164-4436-bed2-eaad0a815f2b" providerId="AD" clId="Web-{A92EAF74-5DCC-52C2-8B68-D6E11EB7151D}" dt="2022-10-18T15:44:44.958" v="23"/>
          <ac:spMkLst>
            <pc:docMk/>
            <pc:sldMk cId="3955683391" sldId="4676"/>
            <ac:spMk id="9" creationId="{7E233CA1-4E38-FC30-7F92-BEA63457C269}"/>
          </ac:spMkLst>
        </pc:spChg>
        <pc:spChg chg="add mod">
          <ac:chgData name="Clement  Baston" userId="S::clement.baston@taigamotors.ca::249c3d60-4164-4436-bed2-eaad0a815f2b" providerId="AD" clId="Web-{A92EAF74-5DCC-52C2-8B68-D6E11EB7151D}" dt="2022-10-18T16:13:32.364" v="502" actId="20577"/>
          <ac:spMkLst>
            <pc:docMk/>
            <pc:sldMk cId="3955683391" sldId="4676"/>
            <ac:spMk id="10" creationId="{0633C584-C1EB-DE35-E29C-9348A2136E79}"/>
          </ac:spMkLst>
        </pc:spChg>
        <pc:picChg chg="add del mod">
          <ac:chgData name="Clement  Baston" userId="S::clement.baston@taigamotors.ca::249c3d60-4164-4436-bed2-eaad0a815f2b" providerId="AD" clId="Web-{A92EAF74-5DCC-52C2-8B68-D6E11EB7151D}" dt="2022-10-18T16:11:27.862" v="469"/>
          <ac:picMkLst>
            <pc:docMk/>
            <pc:sldMk cId="3955683391" sldId="4676"/>
            <ac:picMk id="3" creationId="{C1F13FCA-40F4-FB51-F6CD-9AF57065322F}"/>
          </ac:picMkLst>
        </pc:picChg>
        <pc:picChg chg="del">
          <ac:chgData name="Clement  Baston" userId="S::clement.baston@taigamotors.ca::249c3d60-4164-4436-bed2-eaad0a815f2b" providerId="AD" clId="Web-{A92EAF74-5DCC-52C2-8B68-D6E11EB7151D}" dt="2022-10-18T15:44:44.943" v="22"/>
          <ac:picMkLst>
            <pc:docMk/>
            <pc:sldMk cId="3955683391" sldId="4676"/>
            <ac:picMk id="5" creationId="{CA9F0A37-81D1-7B23-9C4F-3C9293996066}"/>
          </ac:picMkLst>
        </pc:picChg>
        <pc:picChg chg="del">
          <ac:chgData name="Clement  Baston" userId="S::clement.baston@taigamotors.ca::249c3d60-4164-4436-bed2-eaad0a815f2b" providerId="AD" clId="Web-{A92EAF74-5DCC-52C2-8B68-D6E11EB7151D}" dt="2022-10-18T15:44:44.943" v="21"/>
          <ac:picMkLst>
            <pc:docMk/>
            <pc:sldMk cId="3955683391" sldId="4676"/>
            <ac:picMk id="6" creationId="{F961BA6F-76AF-3BF8-0B7B-8AC019BB7AC7}"/>
          </ac:picMkLst>
        </pc:picChg>
        <pc:picChg chg="add mod">
          <ac:chgData name="Clement  Baston" userId="S::clement.baston@taigamotors.ca::249c3d60-4164-4436-bed2-eaad0a815f2b" providerId="AD" clId="Web-{A92EAF74-5DCC-52C2-8B68-D6E11EB7151D}" dt="2022-10-18T16:11:40.940" v="473" actId="1076"/>
          <ac:picMkLst>
            <pc:docMk/>
            <pc:sldMk cId="3955683391" sldId="4676"/>
            <ac:picMk id="11" creationId="{3A5B0A36-BAF3-9189-4A9D-AFEF4644D842}"/>
          </ac:picMkLst>
        </pc:picChg>
      </pc:sldChg>
    </pc:docChg>
  </pc:docChgLst>
  <pc:docChgLst>
    <pc:chgData name="Clement  Baston" userId="249c3d60-4164-4436-bed2-eaad0a815f2b" providerId="ADAL" clId="{1E976D49-0A13-42F8-ADB3-2DB307772E9B}"/>
    <pc:docChg chg="undo custSel modSld">
      <pc:chgData name="Clement  Baston" userId="249c3d60-4164-4436-bed2-eaad0a815f2b" providerId="ADAL" clId="{1E976D49-0A13-42F8-ADB3-2DB307772E9B}" dt="2022-04-05T16:16:50.551" v="106" actId="2165"/>
      <pc:docMkLst>
        <pc:docMk/>
      </pc:docMkLst>
      <pc:sldChg chg="modSp mod">
        <pc:chgData name="Clement  Baston" userId="249c3d60-4164-4436-bed2-eaad0a815f2b" providerId="ADAL" clId="{1E976D49-0A13-42F8-ADB3-2DB307772E9B}" dt="2022-04-05T16:16:50.551" v="106" actId="2165"/>
        <pc:sldMkLst>
          <pc:docMk/>
          <pc:sldMk cId="1923654967" sldId="1189"/>
        </pc:sldMkLst>
        <pc:graphicFrameChg chg="modGraphic">
          <ac:chgData name="Clement  Baston" userId="249c3d60-4164-4436-bed2-eaad0a815f2b" providerId="ADAL" clId="{1E976D49-0A13-42F8-ADB3-2DB307772E9B}" dt="2022-04-05T16:16:50.551" v="106" actId="2165"/>
          <ac:graphicFrameMkLst>
            <pc:docMk/>
            <pc:sldMk cId="1923654967" sldId="1189"/>
            <ac:graphicFrameMk id="5" creationId="{DF370D39-AF9E-43C5-8CF5-C93CDE507A70}"/>
          </ac:graphicFrameMkLst>
        </pc:graphicFrameChg>
      </pc:sldChg>
    </pc:docChg>
  </pc:docChgLst>
  <pc:docChgLst>
    <pc:chgData name="John Suey" userId="S::john.suey@taigamotors.ca::7e370a6b-c0a6-4d6b-b43a-13bb3b81c3b5" providerId="AD" clId="Web-{9E01EFD6-7E32-F9FF-79D9-AB89E04CF6C9}"/>
    <pc:docChg chg="modSld">
      <pc:chgData name="John Suey" userId="S::john.suey@taigamotors.ca::7e370a6b-c0a6-4d6b-b43a-13bb3b81c3b5" providerId="AD" clId="Web-{9E01EFD6-7E32-F9FF-79D9-AB89E04CF6C9}" dt="2022-10-18T17:00:02.463" v="419"/>
      <pc:docMkLst>
        <pc:docMk/>
      </pc:docMkLst>
      <pc:sldChg chg="modSp">
        <pc:chgData name="John Suey" userId="S::john.suey@taigamotors.ca::7e370a6b-c0a6-4d6b-b43a-13bb3b81c3b5" providerId="AD" clId="Web-{9E01EFD6-7E32-F9FF-79D9-AB89E04CF6C9}" dt="2022-10-18T17:00:02.463" v="419"/>
        <pc:sldMkLst>
          <pc:docMk/>
          <pc:sldMk cId="1764570778" sldId="1179"/>
        </pc:sldMkLst>
        <pc:graphicFrameChg chg="mod modGraphic">
          <ac:chgData name="John Suey" userId="S::john.suey@taigamotors.ca::7e370a6b-c0a6-4d6b-b43a-13bb3b81c3b5" providerId="AD" clId="Web-{9E01EFD6-7E32-F9FF-79D9-AB89E04CF6C9}" dt="2022-10-18T17:00:02.463" v="419"/>
          <ac:graphicFrameMkLst>
            <pc:docMk/>
            <pc:sldMk cId="1764570778" sldId="1179"/>
            <ac:graphicFrameMk id="5" creationId="{4BD46AC3-B4E0-4B60-AD35-602605D57555}"/>
          </ac:graphicFrameMkLst>
        </pc:graphicFrameChg>
      </pc:sldChg>
    </pc:docChg>
  </pc:docChgLst>
  <pc:docChgLst>
    <pc:chgData name="Abhay Gupta" userId="S::abhay.gupta@taigamotors.ca::d433c26c-2997-40a9-8258-88448219c90a" providerId="AD" clId="Web-{22C2F7C7-3FD7-AAD5-1805-536D9DBBA5A7}"/>
    <pc:docChg chg="modSld">
      <pc:chgData name="Abhay Gupta" userId="S::abhay.gupta@taigamotors.ca::d433c26c-2997-40a9-8258-88448219c90a" providerId="AD" clId="Web-{22C2F7C7-3FD7-AAD5-1805-536D9DBBA5A7}" dt="2023-01-31T16:19:54.586" v="434" actId="1076"/>
      <pc:docMkLst>
        <pc:docMk/>
      </pc:docMkLst>
      <pc:sldChg chg="modSp">
        <pc:chgData name="Abhay Gupta" userId="S::abhay.gupta@taigamotors.ca::d433c26c-2997-40a9-8258-88448219c90a" providerId="AD" clId="Web-{22C2F7C7-3FD7-AAD5-1805-536D9DBBA5A7}" dt="2023-01-31T15:25:17.889" v="2" actId="20577"/>
        <pc:sldMkLst>
          <pc:docMk/>
          <pc:sldMk cId="737756186" sldId="1013"/>
        </pc:sldMkLst>
        <pc:spChg chg="mod">
          <ac:chgData name="Abhay Gupta" userId="S::abhay.gupta@taigamotors.ca::d433c26c-2997-40a9-8258-88448219c90a" providerId="AD" clId="Web-{22C2F7C7-3FD7-AAD5-1805-536D9DBBA5A7}" dt="2023-01-31T15:25:17.889" v="2" actId="20577"/>
          <ac:spMkLst>
            <pc:docMk/>
            <pc:sldMk cId="737756186" sldId="1013"/>
            <ac:spMk id="3" creationId="{5A9766FB-5D40-4DF7-9455-CAA9B50A5587}"/>
          </ac:spMkLst>
        </pc:spChg>
      </pc:sldChg>
      <pc:sldChg chg="addSp delSp modSp">
        <pc:chgData name="Abhay Gupta" userId="S::abhay.gupta@taigamotors.ca::d433c26c-2997-40a9-8258-88448219c90a" providerId="AD" clId="Web-{22C2F7C7-3FD7-AAD5-1805-536D9DBBA5A7}" dt="2023-01-31T15:29:40.425" v="27" actId="14100"/>
        <pc:sldMkLst>
          <pc:docMk/>
          <pc:sldMk cId="1975872717" sldId="4667"/>
        </pc:sldMkLst>
        <pc:picChg chg="add mod modCrop">
          <ac:chgData name="Abhay Gupta" userId="S::abhay.gupta@taigamotors.ca::d433c26c-2997-40a9-8258-88448219c90a" providerId="AD" clId="Web-{22C2F7C7-3FD7-AAD5-1805-536D9DBBA5A7}" dt="2023-01-31T15:29:40.425" v="27" actId="14100"/>
          <ac:picMkLst>
            <pc:docMk/>
            <pc:sldMk cId="1975872717" sldId="4667"/>
            <ac:picMk id="3" creationId="{744BDD48-CC58-856C-36AF-E872CD5C5196}"/>
          </ac:picMkLst>
        </pc:picChg>
        <pc:picChg chg="del">
          <ac:chgData name="Abhay Gupta" userId="S::abhay.gupta@taigamotors.ca::d433c26c-2997-40a9-8258-88448219c90a" providerId="AD" clId="Web-{22C2F7C7-3FD7-AAD5-1805-536D9DBBA5A7}" dt="2023-01-31T15:27:11.875" v="3"/>
          <ac:picMkLst>
            <pc:docMk/>
            <pc:sldMk cId="1975872717" sldId="4667"/>
            <ac:picMk id="5" creationId="{54266CE9-8BFB-A524-C316-67AC474AE801}"/>
          </ac:picMkLst>
        </pc:picChg>
        <pc:picChg chg="add mod modCrop">
          <ac:chgData name="Abhay Gupta" userId="S::abhay.gupta@taigamotors.ca::d433c26c-2997-40a9-8258-88448219c90a" providerId="AD" clId="Web-{22C2F7C7-3FD7-AAD5-1805-536D9DBBA5A7}" dt="2023-01-31T15:29:33.987" v="25" actId="1076"/>
          <ac:picMkLst>
            <pc:docMk/>
            <pc:sldMk cId="1975872717" sldId="4667"/>
            <ac:picMk id="6" creationId="{720467EC-A982-3BE0-C61F-B9F661C1DCB1}"/>
          </ac:picMkLst>
        </pc:picChg>
        <pc:picChg chg="add del mod">
          <ac:chgData name="Abhay Gupta" userId="S::abhay.gupta@taigamotors.ca::d433c26c-2997-40a9-8258-88448219c90a" providerId="AD" clId="Web-{22C2F7C7-3FD7-AAD5-1805-536D9DBBA5A7}" dt="2023-01-31T15:28:20.548" v="18"/>
          <ac:picMkLst>
            <pc:docMk/>
            <pc:sldMk cId="1975872717" sldId="4667"/>
            <ac:picMk id="7" creationId="{8304244C-C475-4AF9-CF2E-366EEFFA28C9}"/>
          </ac:picMkLst>
        </pc:picChg>
      </pc:sldChg>
      <pc:sldChg chg="addSp delSp modSp">
        <pc:chgData name="Abhay Gupta" userId="S::abhay.gupta@taigamotors.ca::d433c26c-2997-40a9-8258-88448219c90a" providerId="AD" clId="Web-{22C2F7C7-3FD7-AAD5-1805-536D9DBBA5A7}" dt="2023-01-31T16:19:54.586" v="434" actId="1076"/>
        <pc:sldMkLst>
          <pc:docMk/>
          <pc:sldMk cId="3136961681" sldId="4675"/>
        </pc:sldMkLst>
        <pc:graphicFrameChg chg="add mod modGraphic">
          <ac:chgData name="Abhay Gupta" userId="S::abhay.gupta@taigamotors.ca::d433c26c-2997-40a9-8258-88448219c90a" providerId="AD" clId="Web-{22C2F7C7-3FD7-AAD5-1805-536D9DBBA5A7}" dt="2023-01-31T16:19:54.586" v="434" actId="1076"/>
          <ac:graphicFrameMkLst>
            <pc:docMk/>
            <pc:sldMk cId="3136961681" sldId="4675"/>
            <ac:graphicFrameMk id="5" creationId="{2560F781-AD6A-5801-5946-9B79B61B7A60}"/>
          </ac:graphicFrameMkLst>
        </pc:graphicFrameChg>
        <pc:picChg chg="add mod">
          <ac:chgData name="Abhay Gupta" userId="S::abhay.gupta@taigamotors.ca::d433c26c-2997-40a9-8258-88448219c90a" providerId="AD" clId="Web-{22C2F7C7-3FD7-AAD5-1805-536D9DBBA5A7}" dt="2023-01-31T16:19:46.570" v="429" actId="1076"/>
          <ac:picMkLst>
            <pc:docMk/>
            <pc:sldMk cId="3136961681" sldId="4675"/>
            <ac:picMk id="3" creationId="{07FDC703-A47A-E08C-02C7-CC2B8BE85DD6}"/>
          </ac:picMkLst>
        </pc:picChg>
        <pc:picChg chg="del">
          <ac:chgData name="Abhay Gupta" userId="S::abhay.gupta@taigamotors.ca::d433c26c-2997-40a9-8258-88448219c90a" providerId="AD" clId="Web-{22C2F7C7-3FD7-AAD5-1805-536D9DBBA5A7}" dt="2023-01-31T15:30:27.113" v="28"/>
          <ac:picMkLst>
            <pc:docMk/>
            <pc:sldMk cId="3136961681" sldId="4675"/>
            <ac:picMk id="7" creationId="{B376477A-EFD5-106D-2E05-269883D72775}"/>
          </ac:picMkLst>
        </pc:picChg>
      </pc:sldChg>
      <pc:sldChg chg="modSp">
        <pc:chgData name="Abhay Gupta" userId="S::abhay.gupta@taigamotors.ca::d433c26c-2997-40a9-8258-88448219c90a" providerId="AD" clId="Web-{22C2F7C7-3FD7-AAD5-1805-536D9DBBA5A7}" dt="2023-01-31T15:32:15.615" v="155"/>
        <pc:sldMkLst>
          <pc:docMk/>
          <pc:sldMk cId="192014489" sldId="4679"/>
        </pc:sldMkLst>
        <pc:graphicFrameChg chg="mod modGraphic">
          <ac:chgData name="Abhay Gupta" userId="S::abhay.gupta@taigamotors.ca::d433c26c-2997-40a9-8258-88448219c90a" providerId="AD" clId="Web-{22C2F7C7-3FD7-AAD5-1805-536D9DBBA5A7}" dt="2023-01-31T15:32:15.615" v="155"/>
          <ac:graphicFrameMkLst>
            <pc:docMk/>
            <pc:sldMk cId="192014489" sldId="4679"/>
            <ac:graphicFrameMk id="3" creationId="{4227E51F-D6DF-CDCB-026E-292EF73D9DE1}"/>
          </ac:graphicFrameMkLst>
        </pc:graphicFrameChg>
      </pc:sldChg>
    </pc:docChg>
  </pc:docChgLst>
  <pc:docChgLst>
    <pc:chgData name="Olivier Rollin" userId="S::olivier.rollin@taigamotors.ca::9868c032-b99d-4045-992b-7efc62a561e1" providerId="AD" clId="Web-{C1C96ECD-565C-C782-C611-CFDB117FFE9C}"/>
    <pc:docChg chg="modSld">
      <pc:chgData name="Olivier Rollin" userId="S::olivier.rollin@taigamotors.ca::9868c032-b99d-4045-992b-7efc62a561e1" providerId="AD" clId="Web-{C1C96ECD-565C-C782-C611-CFDB117FFE9C}" dt="2023-06-20T17:13:00.022" v="314" actId="20577"/>
      <pc:docMkLst>
        <pc:docMk/>
      </pc:docMkLst>
      <pc:sldChg chg="addSp delSp modSp">
        <pc:chgData name="Olivier Rollin" userId="S::olivier.rollin@taigamotors.ca::9868c032-b99d-4045-992b-7efc62a561e1" providerId="AD" clId="Web-{C1C96ECD-565C-C782-C611-CFDB117FFE9C}" dt="2023-06-20T17:13:00.022" v="314" actId="20577"/>
        <pc:sldMkLst>
          <pc:docMk/>
          <pc:sldMk cId="3136961681" sldId="4675"/>
        </pc:sldMkLst>
        <pc:spChg chg="mod">
          <ac:chgData name="Olivier Rollin" userId="S::olivier.rollin@taigamotors.ca::9868c032-b99d-4045-992b-7efc62a561e1" providerId="AD" clId="Web-{C1C96ECD-565C-C782-C611-CFDB117FFE9C}" dt="2023-06-20T16:53:09.977" v="25" actId="20577"/>
          <ac:spMkLst>
            <pc:docMk/>
            <pc:sldMk cId="3136961681" sldId="4675"/>
            <ac:spMk id="2" creationId="{F4F46210-5C69-2CDD-ADC1-A109BFBA499A}"/>
          </ac:spMkLst>
        </pc:spChg>
        <pc:spChg chg="add mod">
          <ac:chgData name="Olivier Rollin" userId="S::olivier.rollin@taigamotors.ca::9868c032-b99d-4045-992b-7efc62a561e1" providerId="AD" clId="Web-{C1C96ECD-565C-C782-C611-CFDB117FFE9C}" dt="2023-06-20T17:11:41.896" v="299" actId="1076"/>
          <ac:spMkLst>
            <pc:docMk/>
            <pc:sldMk cId="3136961681" sldId="4675"/>
            <ac:spMk id="7" creationId="{8B56DDE8-1085-4522-39D2-4C936843F1CD}"/>
          </ac:spMkLst>
        </pc:spChg>
        <pc:spChg chg="add mod">
          <ac:chgData name="Olivier Rollin" userId="S::olivier.rollin@taigamotors.ca::9868c032-b99d-4045-992b-7efc62a561e1" providerId="AD" clId="Web-{C1C96ECD-565C-C782-C611-CFDB117FFE9C}" dt="2023-06-20T17:11:52.505" v="302" actId="1076"/>
          <ac:spMkLst>
            <pc:docMk/>
            <pc:sldMk cId="3136961681" sldId="4675"/>
            <ac:spMk id="10" creationId="{9185E35F-8DA6-6033-8225-552F030457A5}"/>
          </ac:spMkLst>
        </pc:spChg>
        <pc:spChg chg="add mod">
          <ac:chgData name="Olivier Rollin" userId="S::olivier.rollin@taigamotors.ca::9868c032-b99d-4045-992b-7efc62a561e1" providerId="AD" clId="Web-{C1C96ECD-565C-C782-C611-CFDB117FFE9C}" dt="2023-06-20T17:13:00.022" v="314" actId="20577"/>
          <ac:spMkLst>
            <pc:docMk/>
            <pc:sldMk cId="3136961681" sldId="4675"/>
            <ac:spMk id="11" creationId="{0EC26FAD-3C74-7A7E-8E31-EFD6BF09902D}"/>
          </ac:spMkLst>
        </pc:spChg>
        <pc:graphicFrameChg chg="add mod modGraphic">
          <ac:chgData name="Olivier Rollin" userId="S::olivier.rollin@taigamotors.ca::9868c032-b99d-4045-992b-7efc62a561e1" providerId="AD" clId="Web-{C1C96ECD-565C-C782-C611-CFDB117FFE9C}" dt="2023-06-20T17:11:52.490" v="301" actId="1076"/>
          <ac:graphicFrameMkLst>
            <pc:docMk/>
            <pc:sldMk cId="3136961681" sldId="4675"/>
            <ac:graphicFrameMk id="9" creationId="{55C2C451-68E9-AC6D-C657-B41980A6A9A3}"/>
          </ac:graphicFrameMkLst>
        </pc:graphicFrameChg>
        <pc:picChg chg="add del mod">
          <ac:chgData name="Olivier Rollin" userId="S::olivier.rollin@taigamotors.ca::9868c032-b99d-4045-992b-7efc62a561e1" providerId="AD" clId="Web-{C1C96ECD-565C-C782-C611-CFDB117FFE9C}" dt="2023-06-20T16:54:37.759" v="29"/>
          <ac:picMkLst>
            <pc:docMk/>
            <pc:sldMk cId="3136961681" sldId="4675"/>
            <ac:picMk id="3" creationId="{905EDC04-ECFE-6A28-1310-16A4BF7B9564}"/>
          </ac:picMkLst>
        </pc:picChg>
        <pc:picChg chg="add del mod">
          <ac:chgData name="Olivier Rollin" userId="S::olivier.rollin@taigamotors.ca::9868c032-b99d-4045-992b-7efc62a561e1" providerId="AD" clId="Web-{C1C96ECD-565C-C782-C611-CFDB117FFE9C}" dt="2023-06-20T16:54:49.415" v="33"/>
          <ac:picMkLst>
            <pc:docMk/>
            <pc:sldMk cId="3136961681" sldId="4675"/>
            <ac:picMk id="5" creationId="{02DF6759-377B-491B-C409-C60CC7168CBA}"/>
          </ac:picMkLst>
        </pc:picChg>
        <pc:picChg chg="add mod modCrop">
          <ac:chgData name="Olivier Rollin" userId="S::olivier.rollin@taigamotors.ca::9868c032-b99d-4045-992b-7efc62a561e1" providerId="AD" clId="Web-{C1C96ECD-565C-C782-C611-CFDB117FFE9C}" dt="2023-06-20T17:11:43.255" v="300" actId="1076"/>
          <ac:picMkLst>
            <pc:docMk/>
            <pc:sldMk cId="3136961681" sldId="4675"/>
            <ac:picMk id="6" creationId="{2CA68102-47F7-C94C-2C2D-392C4711D96A}"/>
          </ac:picMkLst>
        </pc:picChg>
      </pc:sldChg>
    </pc:docChg>
  </pc:docChgLst>
  <pc:docChgLst>
    <pc:chgData name="Jean-Philippe Landry" userId="38b3cd42-4717-4348-9728-18d14de84727" providerId="ADAL" clId="{D33DA3FA-E424-412C-8D95-D94C6E717720}"/>
    <pc:docChg chg="undo custSel modSld">
      <pc:chgData name="Jean-Philippe Landry" userId="38b3cd42-4717-4348-9728-18d14de84727" providerId="ADAL" clId="{D33DA3FA-E424-412C-8D95-D94C6E717720}" dt="2022-08-02T15:57:52.579" v="6858" actId="20577"/>
      <pc:docMkLst>
        <pc:docMk/>
      </pc:docMkLst>
      <pc:sldChg chg="addSp delSp modSp mod modNotesTx">
        <pc:chgData name="Jean-Philippe Landry" userId="38b3cd42-4717-4348-9728-18d14de84727" providerId="ADAL" clId="{D33DA3FA-E424-412C-8D95-D94C6E717720}" dt="2022-08-02T15:57:52.579" v="6858" actId="20577"/>
        <pc:sldMkLst>
          <pc:docMk/>
          <pc:sldMk cId="90087218" sldId="1190"/>
        </pc:sldMkLst>
        <pc:spChg chg="add del mod">
          <ac:chgData name="Jean-Philippe Landry" userId="38b3cd42-4717-4348-9728-18d14de84727" providerId="ADAL" clId="{D33DA3FA-E424-412C-8D95-D94C6E717720}" dt="2022-08-02T15:50:28.405" v="6400" actId="478"/>
          <ac:spMkLst>
            <pc:docMk/>
            <pc:sldMk cId="90087218" sldId="1190"/>
            <ac:spMk id="3" creationId="{0ECD8355-AF63-8D9C-9E83-D5C5D3225746}"/>
          </ac:spMkLst>
        </pc:spChg>
        <pc:spChg chg="add del mod">
          <ac:chgData name="Jean-Philippe Landry" userId="38b3cd42-4717-4348-9728-18d14de84727" providerId="ADAL" clId="{D33DA3FA-E424-412C-8D95-D94C6E717720}" dt="2022-07-12T17:02:30.582" v="5049" actId="767"/>
          <ac:spMkLst>
            <pc:docMk/>
            <pc:sldMk cId="90087218" sldId="1190"/>
            <ac:spMk id="3" creationId="{D4BF3CD4-F1FA-E780-4EE0-2E523A1EE62A}"/>
          </ac:spMkLst>
        </pc:spChg>
        <pc:graphicFrameChg chg="mod modGraphic">
          <ac:chgData name="Jean-Philippe Landry" userId="38b3cd42-4717-4348-9728-18d14de84727" providerId="ADAL" clId="{D33DA3FA-E424-412C-8D95-D94C6E717720}" dt="2022-08-02T15:57:52.579" v="6858" actId="20577"/>
          <ac:graphicFrameMkLst>
            <pc:docMk/>
            <pc:sldMk cId="90087218" sldId="1190"/>
            <ac:graphicFrameMk id="5" creationId="{01F86C7C-D871-4B85-A49E-5A36BAC3E229}"/>
          </ac:graphicFrameMkLst>
        </pc:graphicFrameChg>
      </pc:sldChg>
    </pc:docChg>
  </pc:docChgLst>
  <pc:docChgLst>
    <pc:chgData name="Abhay Gupta" userId="S::abhay.gupta@taigamotors.ca::d433c26c-2997-40a9-8258-88448219c90a" providerId="AD" clId="Web-{BBA4F241-95A7-63BC-30ED-B86B5449F833}"/>
    <pc:docChg chg="modSld">
      <pc:chgData name="Abhay Gupta" userId="S::abhay.gupta@taigamotors.ca::d433c26c-2997-40a9-8258-88448219c90a" providerId="AD" clId="Web-{BBA4F241-95A7-63BC-30ED-B86B5449F833}" dt="2022-12-06T15:19:41.674" v="36"/>
      <pc:docMkLst>
        <pc:docMk/>
      </pc:docMkLst>
      <pc:sldChg chg="modSp">
        <pc:chgData name="Abhay Gupta" userId="S::abhay.gupta@taigamotors.ca::d433c26c-2997-40a9-8258-88448219c90a" providerId="AD" clId="Web-{BBA4F241-95A7-63BC-30ED-B86B5449F833}" dt="2022-12-06T15:17:25.343" v="3" actId="20577"/>
        <pc:sldMkLst>
          <pc:docMk/>
          <pc:sldMk cId="737756186" sldId="1013"/>
        </pc:sldMkLst>
        <pc:spChg chg="mod">
          <ac:chgData name="Abhay Gupta" userId="S::abhay.gupta@taigamotors.ca::d433c26c-2997-40a9-8258-88448219c90a" providerId="AD" clId="Web-{BBA4F241-95A7-63BC-30ED-B86B5449F833}" dt="2022-12-06T15:17:25.343" v="3" actId="20577"/>
          <ac:spMkLst>
            <pc:docMk/>
            <pc:sldMk cId="737756186" sldId="1013"/>
            <ac:spMk id="3" creationId="{5A9766FB-5D40-4DF7-9455-CAA9B50A5587}"/>
          </ac:spMkLst>
        </pc:spChg>
      </pc:sldChg>
      <pc:sldChg chg="addSp delSp modSp">
        <pc:chgData name="Abhay Gupta" userId="S::abhay.gupta@taigamotors.ca::d433c26c-2997-40a9-8258-88448219c90a" providerId="AD" clId="Web-{BBA4F241-95A7-63BC-30ED-B86B5449F833}" dt="2022-12-06T15:18:30.016" v="13" actId="1076"/>
        <pc:sldMkLst>
          <pc:docMk/>
          <pc:sldMk cId="1975872717" sldId="4667"/>
        </pc:sldMkLst>
        <pc:spChg chg="del">
          <ac:chgData name="Abhay Gupta" userId="S::abhay.gupta@taigamotors.ca::d433c26c-2997-40a9-8258-88448219c90a" providerId="AD" clId="Web-{BBA4F241-95A7-63BC-30ED-B86B5449F833}" dt="2022-12-06T15:18:24.297" v="12"/>
          <ac:spMkLst>
            <pc:docMk/>
            <pc:sldMk cId="1975872717" sldId="4667"/>
            <ac:spMk id="5" creationId="{DC021B57-7A26-7684-187C-8B8213FA95D7}"/>
          </ac:spMkLst>
        </pc:spChg>
        <pc:spChg chg="add mod">
          <ac:chgData name="Abhay Gupta" userId="S::abhay.gupta@taigamotors.ca::d433c26c-2997-40a9-8258-88448219c90a" providerId="AD" clId="Web-{BBA4F241-95A7-63BC-30ED-B86B5449F833}" dt="2022-12-06T15:18:30.016" v="13" actId="1076"/>
          <ac:spMkLst>
            <pc:docMk/>
            <pc:sldMk cId="1975872717" sldId="4667"/>
            <ac:spMk id="9" creationId="{168D7604-AE48-1400-0F79-3249751FFFDC}"/>
          </ac:spMkLst>
        </pc:spChg>
        <pc:picChg chg="add mod">
          <ac:chgData name="Abhay Gupta" userId="S::abhay.gupta@taigamotors.ca::d433c26c-2997-40a9-8258-88448219c90a" providerId="AD" clId="Web-{BBA4F241-95A7-63BC-30ED-B86B5449F833}" dt="2022-12-06T15:18:20.454" v="10" actId="1076"/>
          <ac:picMkLst>
            <pc:docMk/>
            <pc:sldMk cId="1975872717" sldId="4667"/>
            <ac:picMk id="3" creationId="{0FE57C06-0D88-C890-00B9-B11F186D2956}"/>
          </ac:picMkLst>
        </pc:picChg>
        <pc:picChg chg="del">
          <ac:chgData name="Abhay Gupta" userId="S::abhay.gupta@taigamotors.ca::d433c26c-2997-40a9-8258-88448219c90a" providerId="AD" clId="Web-{BBA4F241-95A7-63BC-30ED-B86B5449F833}" dt="2022-12-06T15:18:15.578" v="9"/>
          <ac:picMkLst>
            <pc:docMk/>
            <pc:sldMk cId="1975872717" sldId="4667"/>
            <ac:picMk id="6" creationId="{92677F75-B862-764D-5273-19496C79448F}"/>
          </ac:picMkLst>
        </pc:picChg>
        <pc:picChg chg="add mod">
          <ac:chgData name="Abhay Gupta" userId="S::abhay.gupta@taigamotors.ca::d433c26c-2997-40a9-8258-88448219c90a" providerId="AD" clId="Web-{BBA4F241-95A7-63BC-30ED-B86B5449F833}" dt="2022-12-06T15:18:22.797" v="11" actId="1076"/>
          <ac:picMkLst>
            <pc:docMk/>
            <pc:sldMk cId="1975872717" sldId="4667"/>
            <ac:picMk id="7" creationId="{0A2FCF24-E3DD-F337-2152-5B14344DB5AB}"/>
          </ac:picMkLst>
        </pc:picChg>
        <pc:picChg chg="del">
          <ac:chgData name="Abhay Gupta" userId="S::abhay.gupta@taigamotors.ca::d433c26c-2997-40a9-8258-88448219c90a" providerId="AD" clId="Web-{BBA4F241-95A7-63BC-30ED-B86B5449F833}" dt="2022-12-06T15:18:15.078" v="8"/>
          <ac:picMkLst>
            <pc:docMk/>
            <pc:sldMk cId="1975872717" sldId="4667"/>
            <ac:picMk id="8" creationId="{2D7A060F-7558-71EC-ABC6-CAEBE4CBE964}"/>
          </ac:picMkLst>
        </pc:picChg>
      </pc:sldChg>
      <pc:sldChg chg="modSp">
        <pc:chgData name="Abhay Gupta" userId="S::abhay.gupta@taigamotors.ca::d433c26c-2997-40a9-8258-88448219c90a" providerId="AD" clId="Web-{BBA4F241-95A7-63BC-30ED-B86B5449F833}" dt="2022-12-06T15:18:57.267" v="33"/>
        <pc:sldMkLst>
          <pc:docMk/>
          <pc:sldMk cId="1918051993" sldId="4668"/>
        </pc:sldMkLst>
        <pc:graphicFrameChg chg="mod modGraphic">
          <ac:chgData name="Abhay Gupta" userId="S::abhay.gupta@taigamotors.ca::d433c26c-2997-40a9-8258-88448219c90a" providerId="AD" clId="Web-{BBA4F241-95A7-63BC-30ED-B86B5449F833}" dt="2022-12-06T15:18:57.267" v="33"/>
          <ac:graphicFrameMkLst>
            <pc:docMk/>
            <pc:sldMk cId="1918051993" sldId="4668"/>
            <ac:graphicFrameMk id="3" creationId="{A4366B70-9A50-EAB1-9F7F-84B273F442FC}"/>
          </ac:graphicFrameMkLst>
        </pc:graphicFrameChg>
      </pc:sldChg>
      <pc:sldChg chg="addSp delSp modSp">
        <pc:chgData name="Abhay Gupta" userId="S::abhay.gupta@taigamotors.ca::d433c26c-2997-40a9-8258-88448219c90a" providerId="AD" clId="Web-{BBA4F241-95A7-63BC-30ED-B86B5449F833}" dt="2022-12-06T15:19:41.674" v="36"/>
        <pc:sldMkLst>
          <pc:docMk/>
          <pc:sldMk cId="192014489" sldId="4679"/>
        </pc:sldMkLst>
        <pc:graphicFrameChg chg="add del mod">
          <ac:chgData name="Abhay Gupta" userId="S::abhay.gupta@taigamotors.ca::d433c26c-2997-40a9-8258-88448219c90a" providerId="AD" clId="Web-{BBA4F241-95A7-63BC-30ED-B86B5449F833}" dt="2022-12-06T15:19:41.674" v="36"/>
          <ac:graphicFrameMkLst>
            <pc:docMk/>
            <pc:sldMk cId="192014489" sldId="4679"/>
            <ac:graphicFrameMk id="5" creationId="{E5B5E098-E235-519E-28FE-6C2D29D19DC5}"/>
          </ac:graphicFrameMkLst>
        </pc:graphicFrameChg>
        <pc:graphicFrameChg chg="del">
          <ac:chgData name="Abhay Gupta" userId="S::abhay.gupta@taigamotors.ca::d433c26c-2997-40a9-8258-88448219c90a" providerId="AD" clId="Web-{BBA4F241-95A7-63BC-30ED-B86B5449F833}" dt="2022-12-06T15:19:29.814" v="34"/>
          <ac:graphicFrameMkLst>
            <pc:docMk/>
            <pc:sldMk cId="192014489" sldId="4679"/>
            <ac:graphicFrameMk id="6" creationId="{99E93BFD-9741-4BAC-ACD1-B0F5441B72F0}"/>
          </ac:graphicFrameMkLst>
        </pc:graphicFrameChg>
      </pc:sldChg>
    </pc:docChg>
  </pc:docChgLst>
  <pc:docChgLst>
    <pc:chgData name="Phillip Sudano" userId="S::phillip.sudano@taigamotors.ca::364ac998-7b0c-425e-a9f2-ae05aaaa714b" providerId="AD" clId="Web-{4DE14299-8BE0-C904-53E5-82C2B730DAF1}"/>
    <pc:docChg chg="modSld">
      <pc:chgData name="Phillip Sudano" userId="S::phillip.sudano@taigamotors.ca::364ac998-7b0c-425e-a9f2-ae05aaaa714b" providerId="AD" clId="Web-{4DE14299-8BE0-C904-53E5-82C2B730DAF1}" dt="2022-09-12T18:13:32.263" v="681"/>
      <pc:docMkLst>
        <pc:docMk/>
      </pc:docMkLst>
      <pc:sldChg chg="modSp">
        <pc:chgData name="Phillip Sudano" userId="S::phillip.sudano@taigamotors.ca::364ac998-7b0c-425e-a9f2-ae05aaaa714b" providerId="AD" clId="Web-{4DE14299-8BE0-C904-53E5-82C2B730DAF1}" dt="2022-09-12T18:13:32.263" v="681"/>
        <pc:sldMkLst>
          <pc:docMk/>
          <pc:sldMk cId="2133406631" sldId="1185"/>
        </pc:sldMkLst>
        <pc:graphicFrameChg chg="mod modGraphic">
          <ac:chgData name="Phillip Sudano" userId="S::phillip.sudano@taigamotors.ca::364ac998-7b0c-425e-a9f2-ae05aaaa714b" providerId="AD" clId="Web-{4DE14299-8BE0-C904-53E5-82C2B730DAF1}" dt="2022-09-12T18:13:32.263" v="681"/>
          <ac:graphicFrameMkLst>
            <pc:docMk/>
            <pc:sldMk cId="2133406631" sldId="1185"/>
            <ac:graphicFrameMk id="5" creationId="{DDC22453-D70A-44C9-A67A-2B83266D6DC4}"/>
          </ac:graphicFrameMkLst>
        </pc:graphicFrameChg>
      </pc:sldChg>
      <pc:sldChg chg="addSp delSp modSp">
        <pc:chgData name="Phillip Sudano" userId="S::phillip.sudano@taigamotors.ca::364ac998-7b0c-425e-a9f2-ae05aaaa714b" providerId="AD" clId="Web-{4DE14299-8BE0-C904-53E5-82C2B730DAF1}" dt="2022-09-12T18:08:11.866" v="137" actId="1076"/>
        <pc:sldMkLst>
          <pc:docMk/>
          <pc:sldMk cId="2195876105" sldId="4622"/>
        </pc:sldMkLst>
        <pc:spChg chg="add del mod">
          <ac:chgData name="Phillip Sudano" userId="S::phillip.sudano@taigamotors.ca::364ac998-7b0c-425e-a9f2-ae05aaaa714b" providerId="AD" clId="Web-{4DE14299-8BE0-C904-53E5-82C2B730DAF1}" dt="2022-09-12T18:06:27.988" v="6"/>
          <ac:spMkLst>
            <pc:docMk/>
            <pc:sldMk cId="2195876105" sldId="4622"/>
            <ac:spMk id="10" creationId="{1F619397-4869-3A36-39D5-842307C38D99}"/>
          </ac:spMkLst>
        </pc:spChg>
        <pc:graphicFrameChg chg="mod modGraphic">
          <ac:chgData name="Phillip Sudano" userId="S::phillip.sudano@taigamotors.ca::364ac998-7b0c-425e-a9f2-ae05aaaa714b" providerId="AD" clId="Web-{4DE14299-8BE0-C904-53E5-82C2B730DAF1}" dt="2022-09-12T18:08:11.866" v="137" actId="1076"/>
          <ac:graphicFrameMkLst>
            <pc:docMk/>
            <pc:sldMk cId="2195876105" sldId="4622"/>
            <ac:graphicFrameMk id="6" creationId="{257572B7-A33C-F4FF-00FC-495375BD6A20}"/>
          </ac:graphicFrameMkLst>
        </pc:graphicFrameChg>
        <pc:graphicFrameChg chg="add del mod">
          <ac:chgData name="Phillip Sudano" userId="S::phillip.sudano@taigamotors.ca::364ac998-7b0c-425e-a9f2-ae05aaaa714b" providerId="AD" clId="Web-{4DE14299-8BE0-C904-53E5-82C2B730DAF1}" dt="2022-09-12T18:05:40.956" v="3"/>
          <ac:graphicFrameMkLst>
            <pc:docMk/>
            <pc:sldMk cId="2195876105" sldId="4622"/>
            <ac:graphicFrameMk id="8" creationId="{EF04A8E8-6A5A-BB1E-CDF1-3B847767BDE3}"/>
          </ac:graphicFrameMkLst>
        </pc:graphicFrameChg>
        <pc:graphicFrameChg chg="add mod modGraphic">
          <ac:chgData name="Phillip Sudano" userId="S::phillip.sudano@taigamotors.ca::364ac998-7b0c-425e-a9f2-ae05aaaa714b" providerId="AD" clId="Web-{4DE14299-8BE0-C904-53E5-82C2B730DAF1}" dt="2022-09-12T18:07:46.756" v="134" actId="1076"/>
          <ac:graphicFrameMkLst>
            <pc:docMk/>
            <pc:sldMk cId="2195876105" sldId="4622"/>
            <ac:graphicFrameMk id="12" creationId="{A1D248D8-4F81-8403-69E6-410DDEA44BD6}"/>
          </ac:graphicFrameMkLst>
        </pc:graphicFrameChg>
        <pc:graphicFrameChg chg="del mod modGraphic">
          <ac:chgData name="Phillip Sudano" userId="S::phillip.sudano@taigamotors.ca::364ac998-7b0c-425e-a9f2-ae05aaaa714b" providerId="AD" clId="Web-{4DE14299-8BE0-C904-53E5-82C2B730DAF1}" dt="2022-09-12T18:06:22.301" v="5"/>
          <ac:graphicFrameMkLst>
            <pc:docMk/>
            <pc:sldMk cId="2195876105" sldId="4622"/>
            <ac:graphicFrameMk id="17" creationId="{E5699B2D-674B-60A5-E84C-ED32A180651A}"/>
          </ac:graphicFrameMkLst>
        </pc:graphicFrameChg>
        <pc:picChg chg="del">
          <ac:chgData name="Phillip Sudano" userId="S::phillip.sudano@taigamotors.ca::364ac998-7b0c-425e-a9f2-ae05aaaa714b" providerId="AD" clId="Web-{4DE14299-8BE0-C904-53E5-82C2B730DAF1}" dt="2022-09-12T18:06:29.504" v="7"/>
          <ac:picMkLst>
            <pc:docMk/>
            <pc:sldMk cId="2195876105" sldId="4622"/>
            <ac:picMk id="3" creationId="{12E305E6-3689-2AE3-D270-CA525D7859AC}"/>
          </ac:picMkLst>
        </pc:picChg>
      </pc:sldChg>
    </pc:docChg>
  </pc:docChgLst>
  <pc:docChgLst>
    <pc:chgData name="Marc-Olivier Gagnon" userId="S::marc-olivier.gagnon@taigamotors.ca::a2de3157-42b2-4a88-a147-9ada01699108" providerId="AD" clId="Web-{FDEABC26-AA02-1EA8-94A8-37CC3F89FF4E}"/>
    <pc:docChg chg="modSld">
      <pc:chgData name="Marc-Olivier Gagnon" userId="S::marc-olivier.gagnon@taigamotors.ca::a2de3157-42b2-4a88-a147-9ada01699108" providerId="AD" clId="Web-{FDEABC26-AA02-1EA8-94A8-37CC3F89FF4E}" dt="2022-04-19T16:55:52.767" v="43"/>
      <pc:docMkLst>
        <pc:docMk/>
      </pc:docMkLst>
      <pc:sldChg chg="modSp">
        <pc:chgData name="Marc-Olivier Gagnon" userId="S::marc-olivier.gagnon@taigamotors.ca::a2de3157-42b2-4a88-a147-9ada01699108" providerId="AD" clId="Web-{FDEABC26-AA02-1EA8-94A8-37CC3F89FF4E}" dt="2022-04-19T16:55:52.767" v="43"/>
        <pc:sldMkLst>
          <pc:docMk/>
          <pc:sldMk cId="405246482" sldId="1181"/>
        </pc:sldMkLst>
        <pc:graphicFrameChg chg="mod modGraphic">
          <ac:chgData name="Marc-Olivier Gagnon" userId="S::marc-olivier.gagnon@taigamotors.ca::a2de3157-42b2-4a88-a147-9ada01699108" providerId="AD" clId="Web-{FDEABC26-AA02-1EA8-94A8-37CC3F89FF4E}" dt="2022-04-19T16:55:52.767" v="43"/>
          <ac:graphicFrameMkLst>
            <pc:docMk/>
            <pc:sldMk cId="405246482" sldId="1181"/>
            <ac:graphicFrameMk id="5" creationId="{E6C105C1-B2B6-4ECB-B5FA-8052D5F73013}"/>
          </ac:graphicFrameMkLst>
        </pc:graphicFrameChg>
      </pc:sldChg>
    </pc:docChg>
  </pc:docChgLst>
  <pc:docChgLst>
    <pc:chgData name="Abhay Gupta" userId="S::abhay.gupta@taigamotors.ca::d433c26c-2997-40a9-8258-88448219c90a" providerId="AD" clId="Web-{52BBF8B7-4B2F-F8A0-938E-C9B4008AB208}"/>
    <pc:docChg chg="modSld">
      <pc:chgData name="Abhay Gupta" userId="S::abhay.gupta@taigamotors.ca::d433c26c-2997-40a9-8258-88448219c90a" providerId="AD" clId="Web-{52BBF8B7-4B2F-F8A0-938E-C9B4008AB208}" dt="2024-03-12T15:44:00.681" v="1471" actId="1076"/>
      <pc:docMkLst>
        <pc:docMk/>
      </pc:docMkLst>
      <pc:sldChg chg="modSp">
        <pc:chgData name="Abhay Gupta" userId="S::abhay.gupta@taigamotors.ca::d433c26c-2997-40a9-8258-88448219c90a" providerId="AD" clId="Web-{52BBF8B7-4B2F-F8A0-938E-C9B4008AB208}" dt="2024-03-11T13:10:20.428" v="2" actId="20577"/>
        <pc:sldMkLst>
          <pc:docMk/>
          <pc:sldMk cId="737756186" sldId="1013"/>
        </pc:sldMkLst>
        <pc:spChg chg="mod">
          <ac:chgData name="Abhay Gupta" userId="S::abhay.gupta@taigamotors.ca::d433c26c-2997-40a9-8258-88448219c90a" providerId="AD" clId="Web-{52BBF8B7-4B2F-F8A0-938E-C9B4008AB208}" dt="2024-03-11T13:10:20.428" v="2" actId="20577"/>
          <ac:spMkLst>
            <pc:docMk/>
            <pc:sldMk cId="737756186" sldId="1013"/>
            <ac:spMk id="3" creationId="{5A9766FB-5D40-4DF7-9455-CAA9B50A5587}"/>
          </ac:spMkLst>
        </pc:spChg>
      </pc:sldChg>
      <pc:sldChg chg="modSp">
        <pc:chgData name="Abhay Gupta" userId="S::abhay.gupta@taigamotors.ca::d433c26c-2997-40a9-8258-88448219c90a" providerId="AD" clId="Web-{52BBF8B7-4B2F-F8A0-938E-C9B4008AB208}" dt="2024-03-12T15:23:06.106" v="1457" actId="20577"/>
        <pc:sldMkLst>
          <pc:docMk/>
          <pc:sldMk cId="508810650" sldId="4714"/>
        </pc:sldMkLst>
        <pc:spChg chg="mod">
          <ac:chgData name="Abhay Gupta" userId="S::abhay.gupta@taigamotors.ca::d433c26c-2997-40a9-8258-88448219c90a" providerId="AD" clId="Web-{52BBF8B7-4B2F-F8A0-938E-C9B4008AB208}" dt="2024-03-12T15:23:06.106" v="1457" actId="20577"/>
          <ac:spMkLst>
            <pc:docMk/>
            <pc:sldMk cId="508810650" sldId="4714"/>
            <ac:spMk id="3" creationId="{ACB37B4E-F903-AB40-54B8-F348217CCA1A}"/>
          </ac:spMkLst>
        </pc:spChg>
      </pc:sldChg>
      <pc:sldChg chg="mod modShow">
        <pc:chgData name="Abhay Gupta" userId="S::abhay.gupta@taigamotors.ca::d433c26c-2997-40a9-8258-88448219c90a" providerId="AD" clId="Web-{52BBF8B7-4B2F-F8A0-938E-C9B4008AB208}" dt="2024-03-11T13:12:57.992" v="67"/>
        <pc:sldMkLst>
          <pc:docMk/>
          <pc:sldMk cId="1114976572" sldId="4717"/>
        </pc:sldMkLst>
      </pc:sldChg>
      <pc:sldChg chg="delSp modSp">
        <pc:chgData name="Abhay Gupta" userId="S::abhay.gupta@taigamotors.ca::d433c26c-2997-40a9-8258-88448219c90a" providerId="AD" clId="Web-{52BBF8B7-4B2F-F8A0-938E-C9B4008AB208}" dt="2024-03-12T15:44:00.681" v="1471" actId="1076"/>
        <pc:sldMkLst>
          <pc:docMk/>
          <pc:sldMk cId="1968661284" sldId="4718"/>
        </pc:sldMkLst>
        <pc:spChg chg="del">
          <ac:chgData name="Abhay Gupta" userId="S::abhay.gupta@taigamotors.ca::d433c26c-2997-40a9-8258-88448219c90a" providerId="AD" clId="Web-{52BBF8B7-4B2F-F8A0-938E-C9B4008AB208}" dt="2024-03-11T13:16:03.885" v="355"/>
          <ac:spMkLst>
            <pc:docMk/>
            <pc:sldMk cId="1968661284" sldId="4718"/>
            <ac:spMk id="3" creationId="{BBB1D6CC-5001-DCA3-D176-E49BA049E613}"/>
          </ac:spMkLst>
        </pc:spChg>
        <pc:spChg chg="mod">
          <ac:chgData name="Abhay Gupta" userId="S::abhay.gupta@taigamotors.ca::d433c26c-2997-40a9-8258-88448219c90a" providerId="AD" clId="Web-{52BBF8B7-4B2F-F8A0-938E-C9B4008AB208}" dt="2024-03-12T15:43:56.400" v="1470" actId="20577"/>
          <ac:spMkLst>
            <pc:docMk/>
            <pc:sldMk cId="1968661284" sldId="4718"/>
            <ac:spMk id="5" creationId="{BC8533E4-6A2C-F53B-EB64-30250C0943A3}"/>
          </ac:spMkLst>
        </pc:spChg>
        <pc:graphicFrameChg chg="mod modGraphic">
          <ac:chgData name="Abhay Gupta" userId="S::abhay.gupta@taigamotors.ca::d433c26c-2997-40a9-8258-88448219c90a" providerId="AD" clId="Web-{52BBF8B7-4B2F-F8A0-938E-C9B4008AB208}" dt="2024-03-12T15:44:00.681" v="1471" actId="1076"/>
          <ac:graphicFrameMkLst>
            <pc:docMk/>
            <pc:sldMk cId="1968661284" sldId="4718"/>
            <ac:graphicFrameMk id="6" creationId="{692BB0C5-7DC1-5C24-84B3-6EB0A795005F}"/>
          </ac:graphicFrameMkLst>
        </pc:graphicFrameChg>
      </pc:sldChg>
      <pc:sldChg chg="addSp delSp modSp">
        <pc:chgData name="Abhay Gupta" userId="S::abhay.gupta@taigamotors.ca::d433c26c-2997-40a9-8258-88448219c90a" providerId="AD" clId="Web-{52BBF8B7-4B2F-F8A0-938E-C9B4008AB208}" dt="2024-03-12T15:25:11.482" v="1462" actId="1076"/>
        <pc:sldMkLst>
          <pc:docMk/>
          <pc:sldMk cId="1729587509" sldId="4719"/>
        </pc:sldMkLst>
        <pc:spChg chg="mod">
          <ac:chgData name="Abhay Gupta" userId="S::abhay.gupta@taigamotors.ca::d433c26c-2997-40a9-8258-88448219c90a" providerId="AD" clId="Web-{52BBF8B7-4B2F-F8A0-938E-C9B4008AB208}" dt="2024-03-11T14:17:58.162" v="1443" actId="20577"/>
          <ac:spMkLst>
            <pc:docMk/>
            <pc:sldMk cId="1729587509" sldId="4719"/>
            <ac:spMk id="5" creationId="{BC8533E4-6A2C-F53B-EB64-30250C0943A3}"/>
          </ac:spMkLst>
        </pc:spChg>
        <pc:picChg chg="del">
          <ac:chgData name="Abhay Gupta" userId="S::abhay.gupta@taigamotors.ca::d433c26c-2997-40a9-8258-88448219c90a" providerId="AD" clId="Web-{52BBF8B7-4B2F-F8A0-938E-C9B4008AB208}" dt="2024-03-12T15:21:37.699" v="1450"/>
          <ac:picMkLst>
            <pc:docMk/>
            <pc:sldMk cId="1729587509" sldId="4719"/>
            <ac:picMk id="2" creationId="{31C4FB41-99E0-C0FE-6EEF-7FBF2A4E6BB3}"/>
          </ac:picMkLst>
        </pc:picChg>
        <pc:picChg chg="add mod">
          <ac:chgData name="Abhay Gupta" userId="S::abhay.gupta@taigamotors.ca::d433c26c-2997-40a9-8258-88448219c90a" providerId="AD" clId="Web-{52BBF8B7-4B2F-F8A0-938E-C9B4008AB208}" dt="2024-03-12T15:25:11.482" v="1462" actId="1076"/>
          <ac:picMkLst>
            <pc:docMk/>
            <pc:sldMk cId="1729587509" sldId="4719"/>
            <ac:picMk id="3" creationId="{0D58C75A-1FBD-0D1D-40DB-9B74F604CCB4}"/>
          </ac:picMkLst>
        </pc:picChg>
      </pc:sldChg>
      <pc:sldChg chg="mod modShow">
        <pc:chgData name="Abhay Gupta" userId="S::abhay.gupta@taigamotors.ca::d433c26c-2997-40a9-8258-88448219c90a" providerId="AD" clId="Web-{52BBF8B7-4B2F-F8A0-938E-C9B4008AB208}" dt="2024-03-11T13:12:52.789" v="66"/>
        <pc:sldMkLst>
          <pc:docMk/>
          <pc:sldMk cId="4042217537" sldId="4720"/>
        </pc:sldMkLst>
      </pc:sldChg>
      <pc:sldChg chg="mod modShow">
        <pc:chgData name="Abhay Gupta" userId="S::abhay.gupta@taigamotors.ca::d433c26c-2997-40a9-8258-88448219c90a" providerId="AD" clId="Web-{52BBF8B7-4B2F-F8A0-938E-C9B4008AB208}" dt="2024-03-11T13:13:03.211" v="68"/>
        <pc:sldMkLst>
          <pc:docMk/>
          <pc:sldMk cId="422262249" sldId="4721"/>
        </pc:sldMkLst>
      </pc:sldChg>
    </pc:docChg>
  </pc:docChgLst>
  <pc:docChgLst>
    <pc:chgData name="Sean Durand" userId="f476c3ca-4a65-4394-a7ac-bca4b156baf5" providerId="ADAL" clId="{14F6B9F4-1958-414D-8B10-75219A9E3C13}"/>
    <pc:docChg chg="custSel modSld">
      <pc:chgData name="Sean Durand" userId="f476c3ca-4a65-4394-a7ac-bca4b156baf5" providerId="ADAL" clId="{14F6B9F4-1958-414D-8B10-75219A9E3C13}" dt="2023-06-20T17:30:55.695" v="1898" actId="20577"/>
      <pc:docMkLst>
        <pc:docMk/>
      </pc:docMkLst>
      <pc:sldChg chg="addSp delSp modSp mod">
        <pc:chgData name="Sean Durand" userId="f476c3ca-4a65-4394-a7ac-bca4b156baf5" providerId="ADAL" clId="{14F6B9F4-1958-414D-8B10-75219A9E3C13}" dt="2023-06-20T17:30:55.695" v="1898" actId="20577"/>
        <pc:sldMkLst>
          <pc:docMk/>
          <pc:sldMk cId="4178963347" sldId="4705"/>
        </pc:sldMkLst>
        <pc:spChg chg="mod">
          <ac:chgData name="Sean Durand" userId="f476c3ca-4a65-4394-a7ac-bca4b156baf5" providerId="ADAL" clId="{14F6B9F4-1958-414D-8B10-75219A9E3C13}" dt="2023-06-20T13:46:17.793" v="1666" actId="20577"/>
          <ac:spMkLst>
            <pc:docMk/>
            <pc:sldMk cId="4178963347" sldId="4705"/>
            <ac:spMk id="2" creationId="{EB34BCFF-E479-0DEC-BC4E-F6FEA89E81B7}"/>
          </ac:spMkLst>
        </pc:spChg>
        <pc:spChg chg="del">
          <ac:chgData name="Sean Durand" userId="f476c3ca-4a65-4394-a7ac-bca4b156baf5" providerId="ADAL" clId="{14F6B9F4-1958-414D-8B10-75219A9E3C13}" dt="2023-06-12T22:32:48.943" v="13" actId="478"/>
          <ac:spMkLst>
            <pc:docMk/>
            <pc:sldMk cId="4178963347" sldId="4705"/>
            <ac:spMk id="3" creationId="{D4CD9C3D-DF0D-19AE-DD62-249E680244B0}"/>
          </ac:spMkLst>
        </pc:spChg>
        <pc:spChg chg="add mod">
          <ac:chgData name="Sean Durand" userId="f476c3ca-4a65-4394-a7ac-bca4b156baf5" providerId="ADAL" clId="{14F6B9F4-1958-414D-8B10-75219A9E3C13}" dt="2023-06-20T17:30:55.695" v="1898" actId="20577"/>
          <ac:spMkLst>
            <pc:docMk/>
            <pc:sldMk cId="4178963347" sldId="4705"/>
            <ac:spMk id="5" creationId="{7C71DB47-613B-CEDF-429A-061209D3CB9D}"/>
          </ac:spMkLst>
        </pc:spChg>
      </pc:sldChg>
    </pc:docChg>
  </pc:docChgLst>
  <pc:docChgLst>
    <pc:chgData name="Philippe Kahr" userId="S::philippe.kahr@taigamotors.ca::f23ee328-7c30-4c42-806c-7dc9cfa6b57a" providerId="AD" clId="Web-{7686DDA9-5513-D9AD-CE58-9DD4C086E197}"/>
    <pc:docChg chg="modSld">
      <pc:chgData name="Philippe Kahr" userId="S::philippe.kahr@taigamotors.ca::f23ee328-7c30-4c42-806c-7dc9cfa6b57a" providerId="AD" clId="Web-{7686DDA9-5513-D9AD-CE58-9DD4C086E197}" dt="2023-11-28T16:57:39.738" v="2" actId="20577"/>
      <pc:docMkLst>
        <pc:docMk/>
      </pc:docMkLst>
      <pc:sldChg chg="modSp">
        <pc:chgData name="Philippe Kahr" userId="S::philippe.kahr@taigamotors.ca::f23ee328-7c30-4c42-806c-7dc9cfa6b57a" providerId="AD" clId="Web-{7686DDA9-5513-D9AD-CE58-9DD4C086E197}" dt="2023-11-28T16:57:39.738" v="2" actId="20577"/>
        <pc:sldMkLst>
          <pc:docMk/>
          <pc:sldMk cId="1114976572" sldId="4717"/>
        </pc:sldMkLst>
        <pc:spChg chg="mod">
          <ac:chgData name="Philippe Kahr" userId="S::philippe.kahr@taigamotors.ca::f23ee328-7c30-4c42-806c-7dc9cfa6b57a" providerId="AD" clId="Web-{7686DDA9-5513-D9AD-CE58-9DD4C086E197}" dt="2023-11-28T16:57:39.738" v="2" actId="20577"/>
          <ac:spMkLst>
            <pc:docMk/>
            <pc:sldMk cId="1114976572" sldId="4717"/>
            <ac:spMk id="5" creationId="{C7913E7A-DC2F-1919-95C9-941B2BB14D87}"/>
          </ac:spMkLst>
        </pc:spChg>
      </pc:sldChg>
    </pc:docChg>
  </pc:docChgLst>
  <pc:docChgLst>
    <pc:chgData name="Philippe Kahr" userId="S::philippe.kahr@taigamotors.ca::f23ee328-7c30-4c42-806c-7dc9cfa6b57a" providerId="AD" clId="Web-{9E42AEAB-9334-B201-CE30-D4751BDD4981}"/>
    <pc:docChg chg="addSld modSld sldOrd">
      <pc:chgData name="Philippe Kahr" userId="S::philippe.kahr@taigamotors.ca::f23ee328-7c30-4c42-806c-7dc9cfa6b57a" providerId="AD" clId="Web-{9E42AEAB-9334-B201-CE30-D4751BDD4981}" dt="2023-11-27T21:48:46.478" v="1278" actId="20577"/>
      <pc:docMkLst>
        <pc:docMk/>
      </pc:docMkLst>
      <pc:sldChg chg="addSp delSp modSp">
        <pc:chgData name="Philippe Kahr" userId="S::philippe.kahr@taigamotors.ca::f23ee328-7c30-4c42-806c-7dc9cfa6b57a" providerId="AD" clId="Web-{9E42AEAB-9334-B201-CE30-D4751BDD4981}" dt="2023-11-27T21:48:46.478" v="1278" actId="20577"/>
        <pc:sldMkLst>
          <pc:docMk/>
          <pc:sldMk cId="1114976572" sldId="4717"/>
        </pc:sldMkLst>
        <pc:spChg chg="mod">
          <ac:chgData name="Philippe Kahr" userId="S::philippe.kahr@taigamotors.ca::f23ee328-7c30-4c42-806c-7dc9cfa6b57a" providerId="AD" clId="Web-{9E42AEAB-9334-B201-CE30-D4751BDD4981}" dt="2023-11-27T15:52:13.971" v="46" actId="20577"/>
          <ac:spMkLst>
            <pc:docMk/>
            <pc:sldMk cId="1114976572" sldId="4717"/>
            <ac:spMk id="2" creationId="{194D944B-5F9B-4DAF-8F52-B728A614A942}"/>
          </ac:spMkLst>
        </pc:spChg>
        <pc:spChg chg="add del mod">
          <ac:chgData name="Philippe Kahr" userId="S::philippe.kahr@taigamotors.ca::f23ee328-7c30-4c42-806c-7dc9cfa6b57a" providerId="AD" clId="Web-{9E42AEAB-9334-B201-CE30-D4751BDD4981}" dt="2023-11-27T21:37:23.155" v="579"/>
          <ac:spMkLst>
            <pc:docMk/>
            <pc:sldMk cId="1114976572" sldId="4717"/>
            <ac:spMk id="4" creationId="{1B9C795C-B268-CE93-BF1E-A899C12FC296}"/>
          </ac:spMkLst>
        </pc:spChg>
        <pc:spChg chg="add mod">
          <ac:chgData name="Philippe Kahr" userId="S::philippe.kahr@taigamotors.ca::f23ee328-7c30-4c42-806c-7dc9cfa6b57a" providerId="AD" clId="Web-{9E42AEAB-9334-B201-CE30-D4751BDD4981}" dt="2023-11-27T21:48:46.478" v="1278" actId="20577"/>
          <ac:spMkLst>
            <pc:docMk/>
            <pc:sldMk cId="1114976572" sldId="4717"/>
            <ac:spMk id="5" creationId="{C7913E7A-DC2F-1919-95C9-941B2BB14D87}"/>
          </ac:spMkLst>
        </pc:spChg>
        <pc:spChg chg="add del mod">
          <ac:chgData name="Philippe Kahr" userId="S::philippe.kahr@taigamotors.ca::f23ee328-7c30-4c42-806c-7dc9cfa6b57a" providerId="AD" clId="Web-{9E42AEAB-9334-B201-CE30-D4751BDD4981}" dt="2023-11-27T21:37:29.498" v="580"/>
          <ac:spMkLst>
            <pc:docMk/>
            <pc:sldMk cId="1114976572" sldId="4717"/>
            <ac:spMk id="7" creationId="{D4939C5A-D642-6B74-6BED-8127FD96AB81}"/>
          </ac:spMkLst>
        </pc:spChg>
      </pc:sldChg>
      <pc:sldChg chg="addSp delSp modSp new ord">
        <pc:chgData name="Philippe Kahr" userId="S::philippe.kahr@taigamotors.ca::f23ee328-7c30-4c42-806c-7dc9cfa6b57a" providerId="AD" clId="Web-{9E42AEAB-9334-B201-CE30-D4751BDD4981}" dt="2023-11-27T21:35:07.574" v="529" actId="20577"/>
        <pc:sldMkLst>
          <pc:docMk/>
          <pc:sldMk cId="4042217537" sldId="4720"/>
        </pc:sldMkLst>
        <pc:spChg chg="mod">
          <ac:chgData name="Philippe Kahr" userId="S::philippe.kahr@taigamotors.ca::f23ee328-7c30-4c42-806c-7dc9cfa6b57a" providerId="AD" clId="Web-{9E42AEAB-9334-B201-CE30-D4751BDD4981}" dt="2023-11-27T15:43:04.903" v="39" actId="20577"/>
          <ac:spMkLst>
            <pc:docMk/>
            <pc:sldMk cId="4042217537" sldId="4720"/>
            <ac:spMk id="2" creationId="{8A60C70B-E861-912D-7D39-A3808ED247C8}"/>
          </ac:spMkLst>
        </pc:spChg>
        <pc:spChg chg="add del mod">
          <ac:chgData name="Philippe Kahr" userId="S::philippe.kahr@taigamotors.ca::f23ee328-7c30-4c42-806c-7dc9cfa6b57a" providerId="AD" clId="Web-{9E42AEAB-9334-B201-CE30-D4751BDD4981}" dt="2023-11-27T21:35:07.574" v="529" actId="20577"/>
          <ac:spMkLst>
            <pc:docMk/>
            <pc:sldMk cId="4042217537" sldId="4720"/>
            <ac:spMk id="3" creationId="{E62072DA-25E5-65D1-6C25-219D92D739C0}"/>
          </ac:spMkLst>
        </pc:spChg>
        <pc:spChg chg="add del mod">
          <ac:chgData name="Philippe Kahr" userId="S::philippe.kahr@taigamotors.ca::f23ee328-7c30-4c42-806c-7dc9cfa6b57a" providerId="AD" clId="Web-{9E42AEAB-9334-B201-CE30-D4751BDD4981}" dt="2023-11-27T21:09:06.362" v="296"/>
          <ac:spMkLst>
            <pc:docMk/>
            <pc:sldMk cId="4042217537" sldId="4720"/>
            <ac:spMk id="8" creationId="{530F41E4-BA92-1A82-5CF4-9CA663854A59}"/>
          </ac:spMkLst>
        </pc:spChg>
        <pc:picChg chg="add del mod ord">
          <ac:chgData name="Philippe Kahr" userId="S::philippe.kahr@taigamotors.ca::f23ee328-7c30-4c42-806c-7dc9cfa6b57a" providerId="AD" clId="Web-{9E42AEAB-9334-B201-CE30-D4751BDD4981}" dt="2023-11-27T20:56:05.522" v="184"/>
          <ac:picMkLst>
            <pc:docMk/>
            <pc:sldMk cId="4042217537" sldId="4720"/>
            <ac:picMk id="4" creationId="{3047BAF6-9F52-D715-9654-7F980EFC4BF3}"/>
          </ac:picMkLst>
        </pc:picChg>
        <pc:picChg chg="add del mod">
          <ac:chgData name="Philippe Kahr" userId="S::philippe.kahr@taigamotors.ca::f23ee328-7c30-4c42-806c-7dc9cfa6b57a" providerId="AD" clId="Web-{9E42AEAB-9334-B201-CE30-D4751BDD4981}" dt="2023-11-27T20:57:33.648" v="189"/>
          <ac:picMkLst>
            <pc:docMk/>
            <pc:sldMk cId="4042217537" sldId="4720"/>
            <ac:picMk id="5" creationId="{7DEE0A4F-6CE9-F54A-6C43-09CD8557ACAE}"/>
          </ac:picMkLst>
        </pc:picChg>
        <pc:picChg chg="add mod">
          <ac:chgData name="Philippe Kahr" userId="S::philippe.kahr@taigamotors.ca::f23ee328-7c30-4c42-806c-7dc9cfa6b57a" providerId="AD" clId="Web-{9E42AEAB-9334-B201-CE30-D4751BDD4981}" dt="2023-11-27T20:58:20.477" v="193" actId="14100"/>
          <ac:picMkLst>
            <pc:docMk/>
            <pc:sldMk cId="4042217537" sldId="4720"/>
            <ac:picMk id="6" creationId="{9CEA3DAE-300A-531A-160E-F4C106C7D12E}"/>
          </ac:picMkLst>
        </pc:picChg>
      </pc:sldChg>
      <pc:sldChg chg="addSp delSp modSp add replId">
        <pc:chgData name="Philippe Kahr" userId="S::philippe.kahr@taigamotors.ca::f23ee328-7c30-4c42-806c-7dc9cfa6b57a" providerId="AD" clId="Web-{9E42AEAB-9334-B201-CE30-D4751BDD4981}" dt="2023-11-27T21:36:08.185" v="563" actId="20577"/>
        <pc:sldMkLst>
          <pc:docMk/>
          <pc:sldMk cId="422262249" sldId="4721"/>
        </pc:sldMkLst>
        <pc:spChg chg="mod">
          <ac:chgData name="Philippe Kahr" userId="S::philippe.kahr@taigamotors.ca::f23ee328-7c30-4c42-806c-7dc9cfa6b57a" providerId="AD" clId="Web-{9E42AEAB-9334-B201-CE30-D4751BDD4981}" dt="2023-11-27T21:36:08.185" v="563" actId="20577"/>
          <ac:spMkLst>
            <pc:docMk/>
            <pc:sldMk cId="422262249" sldId="4721"/>
            <ac:spMk id="3" creationId="{E62072DA-25E5-65D1-6C25-219D92D739C0}"/>
          </ac:spMkLst>
        </pc:spChg>
        <pc:picChg chg="add mod ord">
          <ac:chgData name="Philippe Kahr" userId="S::philippe.kahr@taigamotors.ca::f23ee328-7c30-4c42-806c-7dc9cfa6b57a" providerId="AD" clId="Web-{9E42AEAB-9334-B201-CE30-D4751BDD4981}" dt="2023-11-27T21:22:17.875" v="497" actId="14100"/>
          <ac:picMkLst>
            <pc:docMk/>
            <pc:sldMk cId="422262249" sldId="4721"/>
            <ac:picMk id="4" creationId="{410D5CA3-9150-54E1-DACA-CFCCB0BB086A}"/>
          </ac:picMkLst>
        </pc:picChg>
        <pc:picChg chg="del">
          <ac:chgData name="Philippe Kahr" userId="S::philippe.kahr@taigamotors.ca::f23ee328-7c30-4c42-806c-7dc9cfa6b57a" providerId="AD" clId="Web-{9E42AEAB-9334-B201-CE30-D4751BDD4981}" dt="2023-11-27T21:22:23.078" v="498"/>
          <ac:picMkLst>
            <pc:docMk/>
            <pc:sldMk cId="422262249" sldId="4721"/>
            <ac:picMk id="6" creationId="{9CEA3DAE-300A-531A-160E-F4C106C7D12E}"/>
          </ac:picMkLst>
        </pc:picChg>
      </pc:sldChg>
    </pc:docChg>
  </pc:docChgLst>
  <pc:docChgLst>
    <pc:chgData name="Pier-Luc Paradis" userId="S::pier-luc.paradis@taigamotors.ca::d8463a0c-872e-44e6-a7df-86de09216594" providerId="AD" clId="Web-{8C1C0CB2-6ED4-9A71-C897-121493018681}"/>
    <pc:docChg chg="modSld">
      <pc:chgData name="Pier-Luc Paradis" userId="S::pier-luc.paradis@taigamotors.ca::d8463a0c-872e-44e6-a7df-86de09216594" providerId="AD" clId="Web-{8C1C0CB2-6ED4-9A71-C897-121493018681}" dt="2022-08-09T14:54:37.541" v="2131"/>
      <pc:docMkLst>
        <pc:docMk/>
      </pc:docMkLst>
      <pc:sldChg chg="modSp">
        <pc:chgData name="Pier-Luc Paradis" userId="S::pier-luc.paradis@taigamotors.ca::d8463a0c-872e-44e6-a7df-86de09216594" providerId="AD" clId="Web-{8C1C0CB2-6ED4-9A71-C897-121493018681}" dt="2022-08-09T14:54:37.541" v="2131"/>
        <pc:sldMkLst>
          <pc:docMk/>
          <pc:sldMk cId="405246482" sldId="1181"/>
        </pc:sldMkLst>
        <pc:graphicFrameChg chg="mod modGraphic">
          <ac:chgData name="Pier-Luc Paradis" userId="S::pier-luc.paradis@taigamotors.ca::d8463a0c-872e-44e6-a7df-86de09216594" providerId="AD" clId="Web-{8C1C0CB2-6ED4-9A71-C897-121493018681}" dt="2022-08-09T14:54:37.541" v="2131"/>
          <ac:graphicFrameMkLst>
            <pc:docMk/>
            <pc:sldMk cId="405246482" sldId="1181"/>
            <ac:graphicFrameMk id="5" creationId="{E6C105C1-B2B6-4ECB-B5FA-8052D5F73013}"/>
          </ac:graphicFrameMkLst>
        </pc:graphicFrameChg>
      </pc:sldChg>
    </pc:docChg>
  </pc:docChgLst>
  <pc:docChgLst>
    <pc:chgData name="Abhay Gupta" userId="S::abhay.gupta@taigamotors.ca::d433c26c-2997-40a9-8258-88448219c90a" providerId="AD" clId="Web-{8C3A3757-67C4-060E-61E8-A86E32106045}"/>
    <pc:docChg chg="modSld">
      <pc:chgData name="Abhay Gupta" userId="S::abhay.gupta@taigamotors.ca::d433c26c-2997-40a9-8258-88448219c90a" providerId="AD" clId="Web-{8C3A3757-67C4-060E-61E8-A86E32106045}" dt="2024-01-09T14:31:01.152" v="239" actId="1076"/>
      <pc:docMkLst>
        <pc:docMk/>
      </pc:docMkLst>
      <pc:sldChg chg="addSp delSp modSp">
        <pc:chgData name="Abhay Gupta" userId="S::abhay.gupta@taigamotors.ca::d433c26c-2997-40a9-8258-88448219c90a" providerId="AD" clId="Web-{8C3A3757-67C4-060E-61E8-A86E32106045}" dt="2024-01-09T14:27:06.631" v="235" actId="20577"/>
        <pc:sldMkLst>
          <pc:docMk/>
          <pc:sldMk cId="1968661284" sldId="4718"/>
        </pc:sldMkLst>
        <pc:spChg chg="mod">
          <ac:chgData name="Abhay Gupta" userId="S::abhay.gupta@taigamotors.ca::d433c26c-2997-40a9-8258-88448219c90a" providerId="AD" clId="Web-{8C3A3757-67C4-060E-61E8-A86E32106045}" dt="2024-01-09T14:27:06.631" v="235" actId="20577"/>
          <ac:spMkLst>
            <pc:docMk/>
            <pc:sldMk cId="1968661284" sldId="4718"/>
            <ac:spMk id="5" creationId="{BC8533E4-6A2C-F53B-EB64-30250C0943A3}"/>
          </ac:spMkLst>
        </pc:spChg>
        <pc:graphicFrameChg chg="add mod modGraphic">
          <ac:chgData name="Abhay Gupta" userId="S::abhay.gupta@taigamotors.ca::d433c26c-2997-40a9-8258-88448219c90a" providerId="AD" clId="Web-{8C3A3757-67C4-060E-61E8-A86E32106045}" dt="2024-01-09T14:26:07.505" v="231"/>
          <ac:graphicFrameMkLst>
            <pc:docMk/>
            <pc:sldMk cId="1968661284" sldId="4718"/>
            <ac:graphicFrameMk id="6" creationId="{692BB0C5-7DC1-5C24-84B3-6EB0A795005F}"/>
          </ac:graphicFrameMkLst>
        </pc:graphicFrameChg>
        <pc:graphicFrameChg chg="del">
          <ac:chgData name="Abhay Gupta" userId="S::abhay.gupta@taigamotors.ca::d433c26c-2997-40a9-8258-88448219c90a" providerId="AD" clId="Web-{8C3A3757-67C4-060E-61E8-A86E32106045}" dt="2024-01-09T14:19:59.903" v="14"/>
          <ac:graphicFrameMkLst>
            <pc:docMk/>
            <pc:sldMk cId="1968661284" sldId="4718"/>
            <ac:graphicFrameMk id="11" creationId="{9F221D17-6F6E-8A4C-5694-4BE3C2234CE7}"/>
          </ac:graphicFrameMkLst>
        </pc:graphicFrameChg>
        <pc:picChg chg="add mod">
          <ac:chgData name="Abhay Gupta" userId="S::abhay.gupta@taigamotors.ca::d433c26c-2997-40a9-8258-88448219c90a" providerId="AD" clId="Web-{8C3A3757-67C4-060E-61E8-A86E32106045}" dt="2024-01-09T14:26:55.631" v="232" actId="1076"/>
          <ac:picMkLst>
            <pc:docMk/>
            <pc:sldMk cId="1968661284" sldId="4718"/>
            <ac:picMk id="2" creationId="{50F8E021-2735-7B88-DB20-0102679E9C4B}"/>
          </ac:picMkLst>
        </pc:picChg>
      </pc:sldChg>
      <pc:sldChg chg="addSp delSp modSp">
        <pc:chgData name="Abhay Gupta" userId="S::abhay.gupta@taigamotors.ca::d433c26c-2997-40a9-8258-88448219c90a" providerId="AD" clId="Web-{8C3A3757-67C4-060E-61E8-A86E32106045}" dt="2024-01-09T14:31:01.152" v="239" actId="1076"/>
        <pc:sldMkLst>
          <pc:docMk/>
          <pc:sldMk cId="1729587509" sldId="4719"/>
        </pc:sldMkLst>
        <pc:picChg chg="del">
          <ac:chgData name="Abhay Gupta" userId="S::abhay.gupta@taigamotors.ca::d433c26c-2997-40a9-8258-88448219c90a" providerId="AD" clId="Web-{8C3A3757-67C4-060E-61E8-A86E32106045}" dt="2024-01-09T14:30:55.073" v="236"/>
          <ac:picMkLst>
            <pc:docMk/>
            <pc:sldMk cId="1729587509" sldId="4719"/>
            <ac:picMk id="2" creationId="{5DE0F921-D7F5-F5AD-32AA-3D2C6B70EB9C}"/>
          </ac:picMkLst>
        </pc:picChg>
        <pc:picChg chg="add mod">
          <ac:chgData name="Abhay Gupta" userId="S::abhay.gupta@taigamotors.ca::d433c26c-2997-40a9-8258-88448219c90a" providerId="AD" clId="Web-{8C3A3757-67C4-060E-61E8-A86E32106045}" dt="2024-01-09T14:31:01.152" v="239" actId="1076"/>
          <ac:picMkLst>
            <pc:docMk/>
            <pc:sldMk cId="1729587509" sldId="4719"/>
            <ac:picMk id="3" creationId="{1F6EB18A-857F-6BDC-823C-041335A822F4}"/>
          </ac:picMkLst>
        </pc:picChg>
      </pc:sldChg>
    </pc:docChg>
  </pc:docChgLst>
  <pc:docChgLst>
    <pc:chgData name="Pier-Luc Paradis" userId="S::pier-luc.paradis@taigamotors.ca::d8463a0c-872e-44e6-a7df-86de09216594" providerId="AD" clId="Web-{78245354-D7E3-FE8F-EEA8-2AD0B527FC77}"/>
    <pc:docChg chg="modSld">
      <pc:chgData name="Pier-Luc Paradis" userId="S::pier-luc.paradis@taigamotors.ca::d8463a0c-872e-44e6-a7df-86de09216594" providerId="AD" clId="Web-{78245354-D7E3-FE8F-EEA8-2AD0B527FC77}" dt="2022-08-30T17:02:03.861" v="63"/>
      <pc:docMkLst>
        <pc:docMk/>
      </pc:docMkLst>
      <pc:sldChg chg="modSp">
        <pc:chgData name="Pier-Luc Paradis" userId="S::pier-luc.paradis@taigamotors.ca::d8463a0c-872e-44e6-a7df-86de09216594" providerId="AD" clId="Web-{78245354-D7E3-FE8F-EEA8-2AD0B527FC77}" dt="2022-08-30T17:02:03.861" v="63"/>
        <pc:sldMkLst>
          <pc:docMk/>
          <pc:sldMk cId="405246482" sldId="1181"/>
        </pc:sldMkLst>
        <pc:graphicFrameChg chg="mod modGraphic">
          <ac:chgData name="Pier-Luc Paradis" userId="S::pier-luc.paradis@taigamotors.ca::d8463a0c-872e-44e6-a7df-86de09216594" providerId="AD" clId="Web-{78245354-D7E3-FE8F-EEA8-2AD0B527FC77}" dt="2022-08-30T17:02:03.861" v="63"/>
          <ac:graphicFrameMkLst>
            <pc:docMk/>
            <pc:sldMk cId="405246482" sldId="1181"/>
            <ac:graphicFrameMk id="5" creationId="{E6C105C1-B2B6-4ECB-B5FA-8052D5F73013}"/>
          </ac:graphicFrameMkLst>
        </pc:graphicFrameChg>
      </pc:sldChg>
    </pc:docChg>
  </pc:docChgLst>
  <pc:docChgLst>
    <pc:chgData name="Pier-Luc Paradis" userId="S::pier-luc.paradis@taigamotors.ca::d8463a0c-872e-44e6-a7df-86de09216594" providerId="AD" clId="Web-{0E323BA1-504D-CE60-4E4B-26021DB42ACC}"/>
    <pc:docChg chg="modSld">
      <pc:chgData name="Pier-Luc Paradis" userId="S::pier-luc.paradis@taigamotors.ca::d8463a0c-872e-44e6-a7df-86de09216594" providerId="AD" clId="Web-{0E323BA1-504D-CE60-4E4B-26021DB42ACC}" dt="2022-10-17T18:09:36.883" v="387" actId="1076"/>
      <pc:docMkLst>
        <pc:docMk/>
      </pc:docMkLst>
      <pc:sldChg chg="modSp mod modShow">
        <pc:chgData name="Pier-Luc Paradis" userId="S::pier-luc.paradis@taigamotors.ca::d8463a0c-872e-44e6-a7df-86de09216594" providerId="AD" clId="Web-{0E323BA1-504D-CE60-4E4B-26021DB42ACC}" dt="2022-10-17T18:09:36.883" v="387" actId="1076"/>
        <pc:sldMkLst>
          <pc:docMk/>
          <pc:sldMk cId="405246482" sldId="1181"/>
        </pc:sldMkLst>
        <pc:graphicFrameChg chg="mod modGraphic">
          <ac:chgData name="Pier-Luc Paradis" userId="S::pier-luc.paradis@taigamotors.ca::d8463a0c-872e-44e6-a7df-86de09216594" providerId="AD" clId="Web-{0E323BA1-504D-CE60-4E4B-26021DB42ACC}" dt="2022-10-17T18:09:36.883" v="387" actId="1076"/>
          <ac:graphicFrameMkLst>
            <pc:docMk/>
            <pc:sldMk cId="405246482" sldId="1181"/>
            <ac:graphicFrameMk id="5" creationId="{E6C105C1-B2B6-4ECB-B5FA-8052D5F73013}"/>
          </ac:graphicFrameMkLst>
        </pc:graphicFrameChg>
      </pc:sldChg>
    </pc:docChg>
  </pc:docChgLst>
  <pc:docChgLst>
    <pc:chgData name="Clement  Baston" userId="S::clement.baston@taigamotors.ca::249c3d60-4164-4436-bed2-eaad0a815f2b" providerId="AD" clId="Web-{A669DA0C-75AE-2F49-6324-852531EBA29A}"/>
    <pc:docChg chg="modSld">
      <pc:chgData name="Clement  Baston" userId="S::clement.baston@taigamotors.ca::249c3d60-4164-4436-bed2-eaad0a815f2b" providerId="AD" clId="Web-{A669DA0C-75AE-2F49-6324-852531EBA29A}" dt="2022-06-14T16:16:27.082" v="11" actId="1076"/>
      <pc:docMkLst>
        <pc:docMk/>
      </pc:docMkLst>
      <pc:sldChg chg="addSp delSp modSp">
        <pc:chgData name="Clement  Baston" userId="S::clement.baston@taigamotors.ca::249c3d60-4164-4436-bed2-eaad0a815f2b" providerId="AD" clId="Web-{A669DA0C-75AE-2F49-6324-852531EBA29A}" dt="2022-06-14T16:16:27.082" v="11" actId="1076"/>
        <pc:sldMkLst>
          <pc:docMk/>
          <pc:sldMk cId="1971937093" sldId="4625"/>
        </pc:sldMkLst>
        <pc:picChg chg="add del mod">
          <ac:chgData name="Clement  Baston" userId="S::clement.baston@taigamotors.ca::249c3d60-4164-4436-bed2-eaad0a815f2b" providerId="AD" clId="Web-{A669DA0C-75AE-2F49-6324-852531EBA29A}" dt="2022-06-14T16:14:23.315" v="7"/>
          <ac:picMkLst>
            <pc:docMk/>
            <pc:sldMk cId="1971937093" sldId="4625"/>
            <ac:picMk id="3" creationId="{00105A21-FDCF-7D06-8C94-50448F45BE51}"/>
          </ac:picMkLst>
        </pc:picChg>
        <pc:picChg chg="del">
          <ac:chgData name="Clement  Baston" userId="S::clement.baston@taigamotors.ca::249c3d60-4164-4436-bed2-eaad0a815f2b" providerId="AD" clId="Web-{A669DA0C-75AE-2F49-6324-852531EBA29A}" dt="2022-06-14T15:48:30.980" v="0"/>
          <ac:picMkLst>
            <pc:docMk/>
            <pc:sldMk cId="1971937093" sldId="4625"/>
            <ac:picMk id="5" creationId="{9CD33803-005E-4B1D-102E-E79A9626999C}"/>
          </ac:picMkLst>
        </pc:picChg>
        <pc:picChg chg="add mod">
          <ac:chgData name="Clement  Baston" userId="S::clement.baston@taigamotors.ca::249c3d60-4164-4436-bed2-eaad0a815f2b" providerId="AD" clId="Web-{A669DA0C-75AE-2F49-6324-852531EBA29A}" dt="2022-06-14T16:16:27.082" v="11" actId="1076"/>
          <ac:picMkLst>
            <pc:docMk/>
            <pc:sldMk cId="1971937093" sldId="4625"/>
            <ac:picMk id="6" creationId="{48FA21F0-09D2-F748-71E9-03ED79164341}"/>
          </ac:picMkLst>
        </pc:picChg>
      </pc:sldChg>
    </pc:docChg>
  </pc:docChgLst>
  <pc:docChgLst>
    <pc:chgData name="Samuel Bruneau" userId="S::samuel.bruneau@taigamotors.ca::b2b38318-4b8f-4578-a63a-a5a46ce7335b" providerId="AD" clId="Web-{45E2A2B5-28A6-5E66-EA35-E0ED59C95BE7}"/>
    <pc:docChg chg="modSld">
      <pc:chgData name="Samuel Bruneau" userId="S::samuel.bruneau@taigamotors.ca::b2b38318-4b8f-4578-a63a-a5a46ce7335b" providerId="AD" clId="Web-{45E2A2B5-28A6-5E66-EA35-E0ED59C95BE7}" dt="2022-09-20T16:26:18.176" v="1"/>
      <pc:docMkLst>
        <pc:docMk/>
      </pc:docMkLst>
      <pc:sldChg chg="modSp">
        <pc:chgData name="Samuel Bruneau" userId="S::samuel.bruneau@taigamotors.ca::b2b38318-4b8f-4578-a63a-a5a46ce7335b" providerId="AD" clId="Web-{45E2A2B5-28A6-5E66-EA35-E0ED59C95BE7}" dt="2022-09-20T16:26:18.176" v="1"/>
        <pc:sldMkLst>
          <pc:docMk/>
          <pc:sldMk cId="1764570778" sldId="1179"/>
        </pc:sldMkLst>
        <pc:graphicFrameChg chg="modGraphic">
          <ac:chgData name="Samuel Bruneau" userId="S::samuel.bruneau@taigamotors.ca::b2b38318-4b8f-4578-a63a-a5a46ce7335b" providerId="AD" clId="Web-{45E2A2B5-28A6-5E66-EA35-E0ED59C95BE7}" dt="2022-09-20T16:26:18.176" v="1"/>
          <ac:graphicFrameMkLst>
            <pc:docMk/>
            <pc:sldMk cId="1764570778" sldId="1179"/>
            <ac:graphicFrameMk id="5" creationId="{4BD46AC3-B4E0-4B60-AD35-602605D57555}"/>
          </ac:graphicFrameMkLst>
        </pc:graphicFrameChg>
      </pc:sldChg>
      <pc:sldChg chg="modSp">
        <pc:chgData name="Samuel Bruneau" userId="S::samuel.bruneau@taigamotors.ca::b2b38318-4b8f-4578-a63a-a5a46ce7335b" providerId="AD" clId="Web-{45E2A2B5-28A6-5E66-EA35-E0ED59C95BE7}" dt="2022-09-20T16:25:01.565" v="0"/>
        <pc:sldMkLst>
          <pc:docMk/>
          <pc:sldMk cId="2629746170" sldId="4658"/>
        </pc:sldMkLst>
        <pc:graphicFrameChg chg="modGraphic">
          <ac:chgData name="Samuel Bruneau" userId="S::samuel.bruneau@taigamotors.ca::b2b38318-4b8f-4578-a63a-a5a46ce7335b" providerId="AD" clId="Web-{45E2A2B5-28A6-5E66-EA35-E0ED59C95BE7}" dt="2022-09-20T16:25:01.565" v="0"/>
          <ac:graphicFrameMkLst>
            <pc:docMk/>
            <pc:sldMk cId="2629746170" sldId="4658"/>
            <ac:graphicFrameMk id="6" creationId="{18F1567E-DA37-05A3-A945-C98983F65791}"/>
          </ac:graphicFrameMkLst>
        </pc:graphicFrameChg>
      </pc:sldChg>
    </pc:docChg>
  </pc:docChgLst>
  <pc:docChgLst>
    <pc:chgData name="Pier-Luc Paradis" userId="S::pier-luc.paradis@taigamotors.ca::d8463a0c-872e-44e6-a7df-86de09216594" providerId="AD" clId="Web-{61E2D237-87A7-228E-CE68-040BBF11EBC8}"/>
    <pc:docChg chg="modSld">
      <pc:chgData name="Pier-Luc Paradis" userId="S::pier-luc.paradis@taigamotors.ca::d8463a0c-872e-44e6-a7df-86de09216594" providerId="AD" clId="Web-{61E2D237-87A7-228E-CE68-040BBF11EBC8}" dt="2022-10-25T12:47:40.472" v="68"/>
      <pc:docMkLst>
        <pc:docMk/>
      </pc:docMkLst>
      <pc:sldChg chg="modSp">
        <pc:chgData name="Pier-Luc Paradis" userId="S::pier-luc.paradis@taigamotors.ca::d8463a0c-872e-44e6-a7df-86de09216594" providerId="AD" clId="Web-{61E2D237-87A7-228E-CE68-040BBF11EBC8}" dt="2022-10-25T12:47:40.472" v="68"/>
        <pc:sldMkLst>
          <pc:docMk/>
          <pc:sldMk cId="405246482" sldId="1181"/>
        </pc:sldMkLst>
        <pc:graphicFrameChg chg="mod modGraphic">
          <ac:chgData name="Pier-Luc Paradis" userId="S::pier-luc.paradis@taigamotors.ca::d8463a0c-872e-44e6-a7df-86de09216594" providerId="AD" clId="Web-{61E2D237-87A7-228E-CE68-040BBF11EBC8}" dt="2022-10-25T12:47:40.472" v="68"/>
          <ac:graphicFrameMkLst>
            <pc:docMk/>
            <pc:sldMk cId="405246482" sldId="1181"/>
            <ac:graphicFrameMk id="5" creationId="{E6C105C1-B2B6-4ECB-B5FA-8052D5F73013}"/>
          </ac:graphicFrameMkLst>
        </pc:graphicFrameChg>
      </pc:sldChg>
    </pc:docChg>
  </pc:docChgLst>
  <pc:docChgLst>
    <pc:chgData name="Alexandra Duron" userId="S::alexandra.duron@taigamotors.ca::75793e56-6258-4a39-ab6f-df44f9a152e4" providerId="AD" clId="Web-{463596E5-873C-D01E-929F-5AEB77E61708}"/>
    <pc:docChg chg="addSld delSld modSld">
      <pc:chgData name="Alexandra Duron" userId="S::alexandra.duron@taigamotors.ca::75793e56-6258-4a39-ab6f-df44f9a152e4" providerId="AD" clId="Web-{463596E5-873C-D01E-929F-5AEB77E61708}" dt="2022-08-09T16:58:40.635" v="679" actId="1076"/>
      <pc:docMkLst>
        <pc:docMk/>
      </pc:docMkLst>
      <pc:sldChg chg="addSp delSp modSp">
        <pc:chgData name="Alexandra Duron" userId="S::alexandra.duron@taigamotors.ca::75793e56-6258-4a39-ab6f-df44f9a152e4" providerId="AD" clId="Web-{463596E5-873C-D01E-929F-5AEB77E61708}" dt="2022-08-09T16:56:57.242" v="659"/>
        <pc:sldMkLst>
          <pc:docMk/>
          <pc:sldMk cId="2956558800" sldId="1183"/>
        </pc:sldMkLst>
        <pc:graphicFrameChg chg="mod modGraphic">
          <ac:chgData name="Alexandra Duron" userId="S::alexandra.duron@taigamotors.ca::75793e56-6258-4a39-ab6f-df44f9a152e4" providerId="AD" clId="Web-{463596E5-873C-D01E-929F-5AEB77E61708}" dt="2022-08-09T16:56:26.849" v="656"/>
          <ac:graphicFrameMkLst>
            <pc:docMk/>
            <pc:sldMk cId="2956558800" sldId="1183"/>
            <ac:graphicFrameMk id="5" creationId="{2B802923-010A-4587-9633-11D5071F4040}"/>
          </ac:graphicFrameMkLst>
        </pc:graphicFrameChg>
        <pc:picChg chg="add del mod">
          <ac:chgData name="Alexandra Duron" userId="S::alexandra.duron@taigamotors.ca::75793e56-6258-4a39-ab6f-df44f9a152e4" providerId="AD" clId="Web-{463596E5-873C-D01E-929F-5AEB77E61708}" dt="2022-08-09T16:56:57.242" v="659"/>
          <ac:picMkLst>
            <pc:docMk/>
            <pc:sldMk cId="2956558800" sldId="1183"/>
            <ac:picMk id="6" creationId="{3CEF2430-4AFF-3F4F-6D58-ECD19336C313}"/>
          </ac:picMkLst>
        </pc:picChg>
      </pc:sldChg>
      <pc:sldChg chg="del">
        <pc:chgData name="Alexandra Duron" userId="S::alexandra.duron@taigamotors.ca::75793e56-6258-4a39-ab6f-df44f9a152e4" providerId="AD" clId="Web-{463596E5-873C-D01E-929F-5AEB77E61708}" dt="2022-08-09T16:56:33.302" v="657"/>
        <pc:sldMkLst>
          <pc:docMk/>
          <pc:sldMk cId="3824530716" sldId="4652"/>
        </pc:sldMkLst>
      </pc:sldChg>
      <pc:sldChg chg="addSp delSp modSp new">
        <pc:chgData name="Alexandra Duron" userId="S::alexandra.duron@taigamotors.ca::75793e56-6258-4a39-ab6f-df44f9a152e4" providerId="AD" clId="Web-{463596E5-873C-D01E-929F-5AEB77E61708}" dt="2022-08-09T16:58:40.635" v="679" actId="1076"/>
        <pc:sldMkLst>
          <pc:docMk/>
          <pc:sldMk cId="277666709" sldId="4654"/>
        </pc:sldMkLst>
        <pc:spChg chg="del">
          <ac:chgData name="Alexandra Duron" userId="S::alexandra.duron@taigamotors.ca::75793e56-6258-4a39-ab6f-df44f9a152e4" providerId="AD" clId="Web-{463596E5-873C-D01E-929F-5AEB77E61708}" dt="2022-08-09T16:57:19.821" v="661"/>
          <ac:spMkLst>
            <pc:docMk/>
            <pc:sldMk cId="277666709" sldId="4654"/>
            <ac:spMk id="3" creationId="{FCC7DFEC-7012-5309-6096-C875937828EF}"/>
          </ac:spMkLst>
        </pc:spChg>
        <pc:spChg chg="add del mod">
          <ac:chgData name="Alexandra Duron" userId="S::alexandra.duron@taigamotors.ca::75793e56-6258-4a39-ab6f-df44f9a152e4" providerId="AD" clId="Web-{463596E5-873C-D01E-929F-5AEB77E61708}" dt="2022-08-09T16:57:40.493" v="665"/>
          <ac:spMkLst>
            <pc:docMk/>
            <pc:sldMk cId="277666709" sldId="4654"/>
            <ac:spMk id="7" creationId="{BFB1EFA6-A8C6-F80F-24E0-5CED78AC1BA0}"/>
          </ac:spMkLst>
        </pc:spChg>
        <pc:spChg chg="add del mod">
          <ac:chgData name="Alexandra Duron" userId="S::alexandra.duron@taigamotors.ca::75793e56-6258-4a39-ab6f-df44f9a152e4" providerId="AD" clId="Web-{463596E5-873C-D01E-929F-5AEB77E61708}" dt="2022-08-09T16:58:32.213" v="675"/>
          <ac:spMkLst>
            <pc:docMk/>
            <pc:sldMk cId="277666709" sldId="4654"/>
            <ac:spMk id="10" creationId="{87DF4CD0-F3C4-7072-D14A-0BACBDB0CB4E}"/>
          </ac:spMkLst>
        </pc:spChg>
        <pc:picChg chg="add del mod ord">
          <ac:chgData name="Alexandra Duron" userId="S::alexandra.duron@taigamotors.ca::75793e56-6258-4a39-ab6f-df44f9a152e4" providerId="AD" clId="Web-{463596E5-873C-D01E-929F-5AEB77E61708}" dt="2022-08-09T16:57:28.524" v="664"/>
          <ac:picMkLst>
            <pc:docMk/>
            <pc:sldMk cId="277666709" sldId="4654"/>
            <ac:picMk id="5" creationId="{EED72B9D-A01E-89EE-E41F-BCB38E78031D}"/>
          </ac:picMkLst>
        </pc:picChg>
        <pc:picChg chg="add del mod ord">
          <ac:chgData name="Alexandra Duron" userId="S::alexandra.duron@taigamotors.ca::75793e56-6258-4a39-ab6f-df44f9a152e4" providerId="AD" clId="Web-{463596E5-873C-D01E-929F-5AEB77E61708}" dt="2022-08-09T16:57:57.603" v="670"/>
          <ac:picMkLst>
            <pc:docMk/>
            <pc:sldMk cId="277666709" sldId="4654"/>
            <ac:picMk id="8" creationId="{1795E196-751E-67B3-240C-9EEFCC531FE3}"/>
          </ac:picMkLst>
        </pc:picChg>
        <pc:picChg chg="add mod ord">
          <ac:chgData name="Alexandra Duron" userId="S::alexandra.duron@taigamotors.ca::75793e56-6258-4a39-ab6f-df44f9a152e4" providerId="AD" clId="Web-{463596E5-873C-D01E-929F-5AEB77E61708}" dt="2022-08-09T16:58:40.635" v="679" actId="1076"/>
          <ac:picMkLst>
            <pc:docMk/>
            <pc:sldMk cId="277666709" sldId="4654"/>
            <ac:picMk id="11" creationId="{1B351140-D667-C598-1C1A-9F7CD2B9E0FE}"/>
          </ac:picMkLst>
        </pc:picChg>
      </pc:sldChg>
      <pc:sldChg chg="add del">
        <pc:chgData name="Alexandra Duron" userId="S::alexandra.duron@taigamotors.ca::75793e56-6258-4a39-ab6f-df44f9a152e4" providerId="AD" clId="Web-{463596E5-873C-D01E-929F-5AEB77E61708}" dt="2022-08-09T16:58:24.307" v="674"/>
        <pc:sldMkLst>
          <pc:docMk/>
          <pc:sldMk cId="1626055854" sldId="4655"/>
        </pc:sldMkLst>
      </pc:sldChg>
      <pc:sldChg chg="add del">
        <pc:chgData name="Alexandra Duron" userId="S::alexandra.duron@taigamotors.ca::75793e56-6258-4a39-ab6f-df44f9a152e4" providerId="AD" clId="Web-{463596E5-873C-D01E-929F-5AEB77E61708}" dt="2022-08-09T16:58:17.853" v="672"/>
        <pc:sldMkLst>
          <pc:docMk/>
          <pc:sldMk cId="2896003707" sldId="4655"/>
        </pc:sldMkLst>
      </pc:sldChg>
    </pc:docChg>
  </pc:docChgLst>
  <pc:docChgLst>
    <pc:chgData name="Maxime Gagnon" userId="S::maxime.gagnon@taigamotors.ca::4170f6c9-cede-4ab2-8a58-340f41e5d894" providerId="AD" clId="Web-{3CA6094B-A8FF-6655-3662-D354CC5F225E}"/>
    <pc:docChg chg="modSld">
      <pc:chgData name="Maxime Gagnon" userId="S::maxime.gagnon@taigamotors.ca::4170f6c9-cede-4ab2-8a58-340f41e5d894" providerId="AD" clId="Web-{3CA6094B-A8FF-6655-3662-D354CC5F225E}" dt="2022-03-28T19:06:09.725" v="79"/>
      <pc:docMkLst>
        <pc:docMk/>
      </pc:docMkLst>
      <pc:sldChg chg="modSp">
        <pc:chgData name="Maxime Gagnon" userId="S::maxime.gagnon@taigamotors.ca::4170f6c9-cede-4ab2-8a58-340f41e5d894" providerId="AD" clId="Web-{3CA6094B-A8FF-6655-3662-D354CC5F225E}" dt="2022-03-28T19:06:09.725" v="79"/>
        <pc:sldMkLst>
          <pc:docMk/>
          <pc:sldMk cId="2574946243" sldId="1186"/>
        </pc:sldMkLst>
        <pc:graphicFrameChg chg="mod modGraphic">
          <ac:chgData name="Maxime Gagnon" userId="S::maxime.gagnon@taigamotors.ca::4170f6c9-cede-4ab2-8a58-340f41e5d894" providerId="AD" clId="Web-{3CA6094B-A8FF-6655-3662-D354CC5F225E}" dt="2022-03-28T19:06:09.725" v="79"/>
          <ac:graphicFrameMkLst>
            <pc:docMk/>
            <pc:sldMk cId="2574946243" sldId="1186"/>
            <ac:graphicFrameMk id="5" creationId="{E34262E5-D8F3-4544-9CEC-144C0064D2C0}"/>
          </ac:graphicFrameMkLst>
        </pc:graphicFrameChg>
      </pc:sldChg>
    </pc:docChg>
  </pc:docChgLst>
  <pc:docChgLst>
    <pc:chgData name="Jérémy Bonneau" userId="S::jeremy.bonneau@taigamotors.ca::bd475f9e-48f1-4b54-83c6-d27ae8e20919" providerId="AD" clId="Web-{B449CB6A-F966-47DA-830D-93FC15C6F6C4}"/>
    <pc:docChg chg="modSld">
      <pc:chgData name="Jérémy Bonneau" userId="S::jeremy.bonneau@taigamotors.ca::bd475f9e-48f1-4b54-83c6-d27ae8e20919" providerId="AD" clId="Web-{B449CB6A-F966-47DA-830D-93FC15C6F6C4}" dt="2023-03-28T16:59:43.790" v="75" actId="1076"/>
      <pc:docMkLst>
        <pc:docMk/>
      </pc:docMkLst>
      <pc:sldChg chg="modSp">
        <pc:chgData name="Jérémy Bonneau" userId="S::jeremy.bonneau@taigamotors.ca::bd475f9e-48f1-4b54-83c6-d27ae8e20919" providerId="AD" clId="Web-{B449CB6A-F966-47DA-830D-93FC15C6F6C4}" dt="2023-03-28T16:59:43.790" v="75" actId="1076"/>
        <pc:sldMkLst>
          <pc:docMk/>
          <pc:sldMk cId="1322810927" sldId="4686"/>
        </pc:sldMkLst>
        <pc:spChg chg="mod">
          <ac:chgData name="Jérémy Bonneau" userId="S::jeremy.bonneau@taigamotors.ca::bd475f9e-48f1-4b54-83c6-d27ae8e20919" providerId="AD" clId="Web-{B449CB6A-F966-47DA-830D-93FC15C6F6C4}" dt="2023-03-28T16:59:43.790" v="75" actId="1076"/>
          <ac:spMkLst>
            <pc:docMk/>
            <pc:sldMk cId="1322810927" sldId="4686"/>
            <ac:spMk id="10" creationId="{A7D6FAB5-C32C-F4BB-F3D7-A2CDAD7269B4}"/>
          </ac:spMkLst>
        </pc:spChg>
      </pc:sldChg>
    </pc:docChg>
  </pc:docChgLst>
  <pc:docChgLst>
    <pc:chgData name="Abhay Gupta" userId="S::abhay.gupta@taigamotors.ca::d433c26c-2997-40a9-8258-88448219c90a" providerId="AD" clId="Web-{0B385E44-8EBC-CB7E-0F74-D8C77E53B2FE}"/>
    <pc:docChg chg="addSld modSld sldOrd">
      <pc:chgData name="Abhay Gupta" userId="S::abhay.gupta@taigamotors.ca::d433c26c-2997-40a9-8258-88448219c90a" providerId="AD" clId="Web-{0B385E44-8EBC-CB7E-0F74-D8C77E53B2FE}" dt="2023-07-18T17:01:55.851" v="394"/>
      <pc:docMkLst>
        <pc:docMk/>
      </pc:docMkLst>
      <pc:sldChg chg="modSp ord">
        <pc:chgData name="Abhay Gupta" userId="S::abhay.gupta@taigamotors.ca::d433c26c-2997-40a9-8258-88448219c90a" providerId="AD" clId="Web-{0B385E44-8EBC-CB7E-0F74-D8C77E53B2FE}" dt="2023-07-18T17:01:55.851" v="394"/>
        <pc:sldMkLst>
          <pc:docMk/>
          <pc:sldMk cId="737756186" sldId="1013"/>
        </pc:sldMkLst>
        <pc:spChg chg="mod">
          <ac:chgData name="Abhay Gupta" userId="S::abhay.gupta@taigamotors.ca::d433c26c-2997-40a9-8258-88448219c90a" providerId="AD" clId="Web-{0B385E44-8EBC-CB7E-0F74-D8C77E53B2FE}" dt="2023-07-18T14:51:57.305" v="7" actId="20577"/>
          <ac:spMkLst>
            <pc:docMk/>
            <pc:sldMk cId="737756186" sldId="1013"/>
            <ac:spMk id="3" creationId="{5A9766FB-5D40-4DF7-9455-CAA9B50A5587}"/>
          </ac:spMkLst>
        </pc:spChg>
      </pc:sldChg>
      <pc:sldChg chg="modSp">
        <pc:chgData name="Abhay Gupta" userId="S::abhay.gupta@taigamotors.ca::d433c26c-2997-40a9-8258-88448219c90a" providerId="AD" clId="Web-{0B385E44-8EBC-CB7E-0F74-D8C77E53B2FE}" dt="2023-07-18T16:38:33.202" v="391" actId="20577"/>
        <pc:sldMkLst>
          <pc:docMk/>
          <pc:sldMk cId="1975872717" sldId="4667"/>
        </pc:sldMkLst>
        <pc:spChg chg="mod">
          <ac:chgData name="Abhay Gupta" userId="S::abhay.gupta@taigamotors.ca::d433c26c-2997-40a9-8258-88448219c90a" providerId="AD" clId="Web-{0B385E44-8EBC-CB7E-0F74-D8C77E53B2FE}" dt="2023-07-18T16:38:33.202" v="391" actId="20577"/>
          <ac:spMkLst>
            <pc:docMk/>
            <pc:sldMk cId="1975872717" sldId="4667"/>
            <ac:spMk id="6" creationId="{919AD2B2-817F-FB2B-5E10-9AB4EED2425E}"/>
          </ac:spMkLst>
        </pc:spChg>
      </pc:sldChg>
      <pc:sldChg chg="mod modShow">
        <pc:chgData name="Abhay Gupta" userId="S::abhay.gupta@taigamotors.ca::d433c26c-2997-40a9-8258-88448219c90a" providerId="AD" clId="Web-{0B385E44-8EBC-CB7E-0F74-D8C77E53B2FE}" dt="2023-07-18T16:25:34.152" v="148"/>
        <pc:sldMkLst>
          <pc:docMk/>
          <pc:sldMk cId="3136961681" sldId="4675"/>
        </pc:sldMkLst>
      </pc:sldChg>
      <pc:sldChg chg="modSp">
        <pc:chgData name="Abhay Gupta" userId="S::abhay.gupta@taigamotors.ca::d433c26c-2997-40a9-8258-88448219c90a" providerId="AD" clId="Web-{0B385E44-8EBC-CB7E-0F74-D8C77E53B2FE}" dt="2023-07-18T16:29:07.289" v="247"/>
        <pc:sldMkLst>
          <pc:docMk/>
          <pc:sldMk cId="192014489" sldId="4679"/>
        </pc:sldMkLst>
        <pc:graphicFrameChg chg="mod modGraphic">
          <ac:chgData name="Abhay Gupta" userId="S::abhay.gupta@taigamotors.ca::d433c26c-2997-40a9-8258-88448219c90a" providerId="AD" clId="Web-{0B385E44-8EBC-CB7E-0F74-D8C77E53B2FE}" dt="2023-07-18T16:29:07.289" v="247"/>
          <ac:graphicFrameMkLst>
            <pc:docMk/>
            <pc:sldMk cId="192014489" sldId="4679"/>
            <ac:graphicFrameMk id="3" creationId="{4227E51F-D6DF-CDCB-026E-292EF73D9DE1}"/>
          </ac:graphicFrameMkLst>
        </pc:graphicFrameChg>
      </pc:sldChg>
      <pc:sldChg chg="mod modShow">
        <pc:chgData name="Abhay Gupta" userId="S::abhay.gupta@taigamotors.ca::d433c26c-2997-40a9-8258-88448219c90a" providerId="AD" clId="Web-{0B385E44-8EBC-CB7E-0F74-D8C77E53B2FE}" dt="2023-07-18T16:53:36.250" v="392"/>
        <pc:sldMkLst>
          <pc:docMk/>
          <pc:sldMk cId="4178963347" sldId="4705"/>
        </pc:sldMkLst>
      </pc:sldChg>
      <pc:sldChg chg="mod modShow">
        <pc:chgData name="Abhay Gupta" userId="S::abhay.gupta@taigamotors.ca::d433c26c-2997-40a9-8258-88448219c90a" providerId="AD" clId="Web-{0B385E44-8EBC-CB7E-0F74-D8C77E53B2FE}" dt="2023-07-18T16:25:16.667" v="147"/>
        <pc:sldMkLst>
          <pc:docMk/>
          <pc:sldMk cId="2352664982" sldId="4712"/>
        </pc:sldMkLst>
      </pc:sldChg>
      <pc:sldChg chg="addSp delSp modSp new">
        <pc:chgData name="Abhay Gupta" userId="S::abhay.gupta@taigamotors.ca::d433c26c-2997-40a9-8258-88448219c90a" providerId="AD" clId="Web-{0B385E44-8EBC-CB7E-0F74-D8C77E53B2FE}" dt="2023-07-18T16:27:57.071" v="242"/>
        <pc:sldMkLst>
          <pc:docMk/>
          <pc:sldMk cId="1534737754" sldId="4713"/>
        </pc:sldMkLst>
        <pc:spChg chg="mod">
          <ac:chgData name="Abhay Gupta" userId="S::abhay.gupta@taigamotors.ca::d433c26c-2997-40a9-8258-88448219c90a" providerId="AD" clId="Web-{0B385E44-8EBC-CB7E-0F74-D8C77E53B2FE}" dt="2023-07-18T16:26:59.838" v="174" actId="20577"/>
          <ac:spMkLst>
            <pc:docMk/>
            <pc:sldMk cId="1534737754" sldId="4713"/>
            <ac:spMk id="3" creationId="{29A024F5-2555-9EF7-4F64-1C880E557AAE}"/>
          </ac:spMkLst>
        </pc:spChg>
        <pc:spChg chg="mod">
          <ac:chgData name="Abhay Gupta" userId="S::abhay.gupta@taigamotors.ca::d433c26c-2997-40a9-8258-88448219c90a" providerId="AD" clId="Web-{0B385E44-8EBC-CB7E-0F74-D8C77E53B2FE}" dt="2023-07-18T16:26:45.760" v="172" actId="20577"/>
          <ac:spMkLst>
            <pc:docMk/>
            <pc:sldMk cId="1534737754" sldId="4713"/>
            <ac:spMk id="4" creationId="{2ED8B39D-2914-1934-C38D-B2993C735D50}"/>
          </ac:spMkLst>
        </pc:spChg>
        <pc:graphicFrameChg chg="add mod modGraphic">
          <ac:chgData name="Abhay Gupta" userId="S::abhay.gupta@taigamotors.ca::d433c26c-2997-40a9-8258-88448219c90a" providerId="AD" clId="Web-{0B385E44-8EBC-CB7E-0F74-D8C77E53B2FE}" dt="2023-07-18T16:27:57.071" v="242"/>
          <ac:graphicFrameMkLst>
            <pc:docMk/>
            <pc:sldMk cId="1534737754" sldId="4713"/>
            <ac:graphicFrameMk id="7" creationId="{ED97C71B-D164-E9F4-6ECA-0BBBCEE9A721}"/>
          </ac:graphicFrameMkLst>
        </pc:graphicFrameChg>
        <pc:picChg chg="add del mod">
          <ac:chgData name="Abhay Gupta" userId="S::abhay.gupta@taigamotors.ca::d433c26c-2997-40a9-8258-88448219c90a" providerId="AD" clId="Web-{0B385E44-8EBC-CB7E-0F74-D8C77E53B2FE}" dt="2023-07-18T16:26:33.869" v="151"/>
          <ac:picMkLst>
            <pc:docMk/>
            <pc:sldMk cId="1534737754" sldId="4713"/>
            <ac:picMk id="5" creationId="{2722DFA7-412A-28E6-1259-056C339B584D}"/>
          </ac:picMkLst>
        </pc:picChg>
      </pc:sldChg>
    </pc:docChg>
  </pc:docChgLst>
  <pc:docChgLst>
    <pc:chgData name="Pier-Luc Paradis" userId="S::pier-luc.paradis@taigamotors.ca::d8463a0c-872e-44e6-a7df-86de09216594" providerId="AD" clId="Web-{E49E35D9-3A10-A777-5651-08D8AF9F8897}"/>
    <pc:docChg chg="addSld delSld modSld">
      <pc:chgData name="Pier-Luc Paradis" userId="S::pier-luc.paradis@taigamotors.ca::d8463a0c-872e-44e6-a7df-86de09216594" providerId="AD" clId="Web-{E49E35D9-3A10-A777-5651-08D8AF9F8897}" dt="2022-06-06T15:34:33.590" v="73" actId="1076"/>
      <pc:docMkLst>
        <pc:docMk/>
      </pc:docMkLst>
      <pc:sldChg chg="addSp delSp modSp">
        <pc:chgData name="Pier-Luc Paradis" userId="S::pier-luc.paradis@taigamotors.ca::d8463a0c-872e-44e6-a7df-86de09216594" providerId="AD" clId="Web-{E49E35D9-3A10-A777-5651-08D8AF9F8897}" dt="2022-06-06T15:34:33.590" v="73" actId="1076"/>
        <pc:sldMkLst>
          <pc:docMk/>
          <pc:sldMk cId="1590423519" sldId="1194"/>
        </pc:sldMkLst>
        <pc:graphicFrameChg chg="mod modGraphic">
          <ac:chgData name="Pier-Luc Paradis" userId="S::pier-luc.paradis@taigamotors.ca::d8463a0c-872e-44e6-a7df-86de09216594" providerId="AD" clId="Web-{E49E35D9-3A10-A777-5651-08D8AF9F8897}" dt="2022-06-06T15:34:15.762" v="70"/>
          <ac:graphicFrameMkLst>
            <pc:docMk/>
            <pc:sldMk cId="1590423519" sldId="1194"/>
            <ac:graphicFrameMk id="6" creationId="{CE23159C-7489-2542-9941-06B1C2E29332}"/>
          </ac:graphicFrameMkLst>
        </pc:graphicFrameChg>
        <pc:picChg chg="del">
          <ac:chgData name="Pier-Luc Paradis" userId="S::pier-luc.paradis@taigamotors.ca::d8463a0c-872e-44e6-a7df-86de09216594" providerId="AD" clId="Web-{E49E35D9-3A10-A777-5651-08D8AF9F8897}" dt="2022-06-06T15:26:00.429" v="0"/>
          <ac:picMkLst>
            <pc:docMk/>
            <pc:sldMk cId="1590423519" sldId="1194"/>
            <ac:picMk id="3" creationId="{EAAE5D1E-F4E1-217C-60A4-9ABB1ACBEC0A}"/>
          </ac:picMkLst>
        </pc:picChg>
        <pc:picChg chg="add mod">
          <ac:chgData name="Pier-Luc Paradis" userId="S::pier-luc.paradis@taigamotors.ca::d8463a0c-872e-44e6-a7df-86de09216594" providerId="AD" clId="Web-{E49E35D9-3A10-A777-5651-08D8AF9F8897}" dt="2022-06-06T15:26:19.679" v="7" actId="14100"/>
          <ac:picMkLst>
            <pc:docMk/>
            <pc:sldMk cId="1590423519" sldId="1194"/>
            <ac:picMk id="5" creationId="{CCC35348-6704-3145-5A41-C8B2FBF48A61}"/>
          </ac:picMkLst>
        </pc:picChg>
        <pc:picChg chg="del">
          <ac:chgData name="Pier-Luc Paradis" userId="S::pier-luc.paradis@taigamotors.ca::d8463a0c-872e-44e6-a7df-86de09216594" providerId="AD" clId="Web-{E49E35D9-3A10-A777-5651-08D8AF9F8897}" dt="2022-06-06T15:34:27.434" v="71"/>
          <ac:picMkLst>
            <pc:docMk/>
            <pc:sldMk cId="1590423519" sldId="1194"/>
            <ac:picMk id="13" creationId="{42A3834A-E4B7-8A27-6255-B4637B80206E}"/>
          </ac:picMkLst>
        </pc:picChg>
        <pc:picChg chg="add del mod">
          <ac:chgData name="Pier-Luc Paradis" userId="S::pier-luc.paradis@taigamotors.ca::d8463a0c-872e-44e6-a7df-86de09216594" providerId="AD" clId="Web-{E49E35D9-3A10-A777-5651-08D8AF9F8897}" dt="2022-06-06T15:32:14.792" v="46"/>
          <ac:picMkLst>
            <pc:docMk/>
            <pc:sldMk cId="1590423519" sldId="1194"/>
            <ac:picMk id="14" creationId="{5D38CE10-5566-A536-7BC2-29288B89A619}"/>
          </ac:picMkLst>
        </pc:picChg>
        <pc:picChg chg="del">
          <ac:chgData name="Pier-Luc Paradis" userId="S::pier-luc.paradis@taigamotors.ca::d8463a0c-872e-44e6-a7df-86de09216594" providerId="AD" clId="Web-{E49E35D9-3A10-A777-5651-08D8AF9F8897}" dt="2022-06-06T15:30:38.557" v="32"/>
          <ac:picMkLst>
            <pc:docMk/>
            <pc:sldMk cId="1590423519" sldId="1194"/>
            <ac:picMk id="15" creationId="{E6A1B0FF-EEA9-110E-FC1F-70D9972C300D}"/>
          </ac:picMkLst>
        </pc:picChg>
        <pc:picChg chg="add mod">
          <ac:chgData name="Pier-Luc Paradis" userId="S::pier-luc.paradis@taigamotors.ca::d8463a0c-872e-44e6-a7df-86de09216594" providerId="AD" clId="Web-{E49E35D9-3A10-A777-5651-08D8AF9F8897}" dt="2022-06-06T15:33:30.886" v="50" actId="1076"/>
          <ac:picMkLst>
            <pc:docMk/>
            <pc:sldMk cId="1590423519" sldId="1194"/>
            <ac:picMk id="16" creationId="{6604C9AD-1A14-9571-724C-5D0FB5E3E81B}"/>
          </ac:picMkLst>
        </pc:picChg>
        <pc:picChg chg="add mod">
          <ac:chgData name="Pier-Luc Paradis" userId="S::pier-luc.paradis@taigamotors.ca::d8463a0c-872e-44e6-a7df-86de09216594" providerId="AD" clId="Web-{E49E35D9-3A10-A777-5651-08D8AF9F8897}" dt="2022-06-06T15:34:33.590" v="73" actId="1076"/>
          <ac:picMkLst>
            <pc:docMk/>
            <pc:sldMk cId="1590423519" sldId="1194"/>
            <ac:picMk id="17" creationId="{C1EB57BB-A1E2-762C-DA02-321F9C356C9E}"/>
          </ac:picMkLst>
        </pc:picChg>
      </pc:sldChg>
      <pc:sldChg chg="add del replId">
        <pc:chgData name="Pier-Luc Paradis" userId="S::pier-luc.paradis@taigamotors.ca::d8463a0c-872e-44e6-a7df-86de09216594" providerId="AD" clId="Web-{E49E35D9-3A10-A777-5651-08D8AF9F8897}" dt="2022-06-06T15:26:06.710" v="2"/>
        <pc:sldMkLst>
          <pc:docMk/>
          <pc:sldMk cId="472537996" sldId="4628"/>
        </pc:sldMkLst>
      </pc:sldChg>
    </pc:docChg>
  </pc:docChgLst>
  <pc:docChgLst>
    <pc:chgData name="Marc-Olivier Gagnon" userId="S::marc-olivier.gagnon@taigamotors.ca::a2de3157-42b2-4a88-a147-9ada01699108" providerId="AD" clId="Web-{09FB83FC-3B33-1109-BEB7-A0044435654C}"/>
    <pc:docChg chg="modSld">
      <pc:chgData name="Marc-Olivier Gagnon" userId="S::marc-olivier.gagnon@taigamotors.ca::a2de3157-42b2-4a88-a147-9ada01699108" providerId="AD" clId="Web-{09FB83FC-3B33-1109-BEB7-A0044435654C}" dt="2022-08-02T16:45:15.263" v="252"/>
      <pc:docMkLst>
        <pc:docMk/>
      </pc:docMkLst>
      <pc:sldChg chg="modSp">
        <pc:chgData name="Marc-Olivier Gagnon" userId="S::marc-olivier.gagnon@taigamotors.ca::a2de3157-42b2-4a88-a147-9ada01699108" providerId="AD" clId="Web-{09FB83FC-3B33-1109-BEB7-A0044435654C}" dt="2022-08-02T16:45:15.263" v="252"/>
        <pc:sldMkLst>
          <pc:docMk/>
          <pc:sldMk cId="405246482" sldId="1181"/>
        </pc:sldMkLst>
        <pc:graphicFrameChg chg="mod modGraphic">
          <ac:chgData name="Marc-Olivier Gagnon" userId="S::marc-olivier.gagnon@taigamotors.ca::a2de3157-42b2-4a88-a147-9ada01699108" providerId="AD" clId="Web-{09FB83FC-3B33-1109-BEB7-A0044435654C}" dt="2022-08-02T16:45:15.263" v="252"/>
          <ac:graphicFrameMkLst>
            <pc:docMk/>
            <pc:sldMk cId="405246482" sldId="1181"/>
            <ac:graphicFrameMk id="5" creationId="{E6C105C1-B2B6-4ECB-B5FA-8052D5F73013}"/>
          </ac:graphicFrameMkLst>
        </pc:graphicFrameChg>
      </pc:sldChg>
    </pc:docChg>
  </pc:docChgLst>
  <pc:docChgLst>
    <pc:chgData name="Abhay Gupta" userId="S::abhay.gupta@taigamotors.ca::d433c26c-2997-40a9-8258-88448219c90a" providerId="AD" clId="Web-{D6BADB16-5E5E-B9E8-5BF8-2499562F376F}"/>
    <pc:docChg chg="modSld">
      <pc:chgData name="Abhay Gupta" userId="S::abhay.gupta@taigamotors.ca::d433c26c-2997-40a9-8258-88448219c90a" providerId="AD" clId="Web-{D6BADB16-5E5E-B9E8-5BF8-2499562F376F}" dt="2022-07-04T18:12:23.261" v="9"/>
      <pc:docMkLst>
        <pc:docMk/>
      </pc:docMkLst>
      <pc:sldChg chg="modSp">
        <pc:chgData name="Abhay Gupta" userId="S::abhay.gupta@taigamotors.ca::d433c26c-2997-40a9-8258-88448219c90a" providerId="AD" clId="Web-{D6BADB16-5E5E-B9E8-5BF8-2499562F376F}" dt="2022-07-04T12:37:36.636" v="4" actId="20577"/>
        <pc:sldMkLst>
          <pc:docMk/>
          <pc:sldMk cId="737756186" sldId="1013"/>
        </pc:sldMkLst>
        <pc:spChg chg="mod">
          <ac:chgData name="Abhay Gupta" userId="S::abhay.gupta@taigamotors.ca::d433c26c-2997-40a9-8258-88448219c90a" providerId="AD" clId="Web-{D6BADB16-5E5E-B9E8-5BF8-2499562F376F}" dt="2022-07-04T12:37:36.636" v="4" actId="20577"/>
          <ac:spMkLst>
            <pc:docMk/>
            <pc:sldMk cId="737756186" sldId="1013"/>
            <ac:spMk id="3" creationId="{5A9766FB-5D40-4DF7-9455-CAA9B50A5587}"/>
          </ac:spMkLst>
        </pc:spChg>
      </pc:sldChg>
      <pc:sldChg chg="modSp">
        <pc:chgData name="Abhay Gupta" userId="S::abhay.gupta@taigamotors.ca::d433c26c-2997-40a9-8258-88448219c90a" providerId="AD" clId="Web-{D6BADB16-5E5E-B9E8-5BF8-2499562F376F}" dt="2022-07-04T18:12:23.261" v="9"/>
        <pc:sldMkLst>
          <pc:docMk/>
          <pc:sldMk cId="4235317245" sldId="4637"/>
        </pc:sldMkLst>
        <pc:graphicFrameChg chg="mod modGraphic">
          <ac:chgData name="Abhay Gupta" userId="S::abhay.gupta@taigamotors.ca::d433c26c-2997-40a9-8258-88448219c90a" providerId="AD" clId="Web-{D6BADB16-5E5E-B9E8-5BF8-2499562F376F}" dt="2022-07-04T18:12:23.261" v="9"/>
          <ac:graphicFrameMkLst>
            <pc:docMk/>
            <pc:sldMk cId="4235317245" sldId="4637"/>
            <ac:graphicFrameMk id="4" creationId="{2B827375-244B-4D83-16A6-B1205938EBF1}"/>
          </ac:graphicFrameMkLst>
        </pc:graphicFrameChg>
      </pc:sldChg>
    </pc:docChg>
  </pc:docChgLst>
  <pc:docChgLst>
    <pc:chgData name="Paul Achard" userId="8f289ca6-032b-443d-b560-8f447eaffd8f" providerId="ADAL" clId="{0B781791-0E97-446A-A799-754770CB9366}"/>
    <pc:docChg chg="custSel modSld">
      <pc:chgData name="Paul Achard" userId="8f289ca6-032b-443d-b560-8f447eaffd8f" providerId="ADAL" clId="{0B781791-0E97-446A-A799-754770CB9366}" dt="2022-09-20T17:04:16.987" v="460" actId="1076"/>
      <pc:docMkLst>
        <pc:docMk/>
      </pc:docMkLst>
      <pc:sldChg chg="addSp delSp modSp mod">
        <pc:chgData name="Paul Achard" userId="8f289ca6-032b-443d-b560-8f447eaffd8f" providerId="ADAL" clId="{0B781791-0E97-446A-A799-754770CB9366}" dt="2022-09-20T17:04:16.987" v="460" actId="1076"/>
        <pc:sldMkLst>
          <pc:docMk/>
          <pc:sldMk cId="3114289239" sldId="4671"/>
        </pc:sldMkLst>
        <pc:spChg chg="del">
          <ac:chgData name="Paul Achard" userId="8f289ca6-032b-443d-b560-8f447eaffd8f" providerId="ADAL" clId="{0B781791-0E97-446A-A799-754770CB9366}" dt="2022-09-20T16:52:52.207" v="0" actId="478"/>
          <ac:spMkLst>
            <pc:docMk/>
            <pc:sldMk cId="3114289239" sldId="4671"/>
            <ac:spMk id="3" creationId="{2BDA54FD-A8D0-7F0F-BD0B-19D4996281C5}"/>
          </ac:spMkLst>
        </pc:spChg>
        <pc:spChg chg="add mod">
          <ac:chgData name="Paul Achard" userId="8f289ca6-032b-443d-b560-8f447eaffd8f" providerId="ADAL" clId="{0B781791-0E97-446A-A799-754770CB9366}" dt="2022-09-20T17:02:51.631" v="459" actId="20577"/>
          <ac:spMkLst>
            <pc:docMk/>
            <pc:sldMk cId="3114289239" sldId="4671"/>
            <ac:spMk id="6" creationId="{8B49AD44-59E9-883E-4ED2-2496BF6A5F30}"/>
          </ac:spMkLst>
        </pc:spChg>
        <pc:spChg chg="add mod">
          <ac:chgData name="Paul Achard" userId="8f289ca6-032b-443d-b560-8f447eaffd8f" providerId="ADAL" clId="{0B781791-0E97-446A-A799-754770CB9366}" dt="2022-09-20T17:01:50.581" v="340" actId="20577"/>
          <ac:spMkLst>
            <pc:docMk/>
            <pc:sldMk cId="3114289239" sldId="4671"/>
            <ac:spMk id="8" creationId="{B97572F2-48BC-554D-C106-EF65C76B417D}"/>
          </ac:spMkLst>
        </pc:spChg>
        <pc:spChg chg="add del mod">
          <ac:chgData name="Paul Achard" userId="8f289ca6-032b-443d-b560-8f447eaffd8f" providerId="ADAL" clId="{0B781791-0E97-446A-A799-754770CB9366}" dt="2022-09-20T17:02:28.293" v="373" actId="478"/>
          <ac:spMkLst>
            <pc:docMk/>
            <pc:sldMk cId="3114289239" sldId="4671"/>
            <ac:spMk id="9" creationId="{73E81C45-659B-92FE-8CA7-E0282E2556E1}"/>
          </ac:spMkLst>
        </pc:spChg>
        <pc:graphicFrameChg chg="add mod modGraphic">
          <ac:chgData name="Paul Achard" userId="8f289ca6-032b-443d-b560-8f447eaffd8f" providerId="ADAL" clId="{0B781791-0E97-446A-A799-754770CB9366}" dt="2022-09-20T17:02:24.276" v="372" actId="400"/>
          <ac:graphicFrameMkLst>
            <pc:docMk/>
            <pc:sldMk cId="3114289239" sldId="4671"/>
            <ac:graphicFrameMk id="5" creationId="{B5737289-E90A-D386-6F08-AE69C7453436}"/>
          </ac:graphicFrameMkLst>
        </pc:graphicFrameChg>
        <pc:picChg chg="add mod">
          <ac:chgData name="Paul Achard" userId="8f289ca6-032b-443d-b560-8f447eaffd8f" providerId="ADAL" clId="{0B781791-0E97-446A-A799-754770CB9366}" dt="2022-09-20T17:04:16.987" v="460" actId="1076"/>
          <ac:picMkLst>
            <pc:docMk/>
            <pc:sldMk cId="3114289239" sldId="4671"/>
            <ac:picMk id="1026" creationId="{877320E3-166E-B9C7-74D5-375193D6CD5F}"/>
          </ac:picMkLst>
        </pc:picChg>
      </pc:sldChg>
    </pc:docChg>
  </pc:docChgLst>
  <pc:docChgLst>
    <pc:chgData name="Jean-Sebastien Flamand" userId="S::jean-sebastien.flamand@taigamotors.ca::ddf4ff60-7de0-4855-a9ed-f06e18363e82" providerId="AD" clId="Web-{212977DA-B5C7-1556-7C5A-5996E3F176D4}"/>
    <pc:docChg chg="modSld">
      <pc:chgData name="Jean-Sebastien Flamand" userId="S::jean-sebastien.flamand@taigamotors.ca::ddf4ff60-7de0-4855-a9ed-f06e18363e82" providerId="AD" clId="Web-{212977DA-B5C7-1556-7C5A-5996E3F176D4}" dt="2022-09-13T17:40:58.339" v="490"/>
      <pc:docMkLst>
        <pc:docMk/>
      </pc:docMkLst>
      <pc:sldChg chg="modSp">
        <pc:chgData name="Jean-Sebastien Flamand" userId="S::jean-sebastien.flamand@taigamotors.ca::ddf4ff60-7de0-4855-a9ed-f06e18363e82" providerId="AD" clId="Web-{212977DA-B5C7-1556-7C5A-5996E3F176D4}" dt="2022-09-13T17:40:58.339" v="490"/>
        <pc:sldMkLst>
          <pc:docMk/>
          <pc:sldMk cId="1338180937" sldId="4645"/>
        </pc:sldMkLst>
        <pc:graphicFrameChg chg="mod modGraphic">
          <ac:chgData name="Jean-Sebastien Flamand" userId="S::jean-sebastien.flamand@taigamotors.ca::ddf4ff60-7de0-4855-a9ed-f06e18363e82" providerId="AD" clId="Web-{212977DA-B5C7-1556-7C5A-5996E3F176D4}" dt="2022-09-13T17:40:58.339" v="490"/>
          <ac:graphicFrameMkLst>
            <pc:docMk/>
            <pc:sldMk cId="1338180937" sldId="4645"/>
            <ac:graphicFrameMk id="5" creationId="{DF370D39-AF9E-43C5-8CF5-C93CDE507A70}"/>
          </ac:graphicFrameMkLst>
        </pc:graphicFrameChg>
      </pc:sldChg>
    </pc:docChg>
  </pc:docChgLst>
  <pc:docChgLst>
    <pc:chgData name="Cyrille Goldstein" userId="S::cyrille.goldstein@taigamotors.ca::534b0e61-a3bf-4a68-89b8-96e8c90a5800" providerId="AD" clId="Web-{230DDCC1-4615-C063-9CDA-C99D5D5C5E13}"/>
    <pc:docChg chg="modSld">
      <pc:chgData name="Cyrille Goldstein" userId="S::cyrille.goldstein@taigamotors.ca::534b0e61-a3bf-4a68-89b8-96e8c90a5800" providerId="AD" clId="Web-{230DDCC1-4615-C063-9CDA-C99D5D5C5E13}" dt="2022-06-28T17:17:03.698" v="1639"/>
      <pc:docMkLst>
        <pc:docMk/>
      </pc:docMkLst>
      <pc:sldChg chg="modSp">
        <pc:chgData name="Cyrille Goldstein" userId="S::cyrille.goldstein@taigamotors.ca::534b0e61-a3bf-4a68-89b8-96e8c90a5800" providerId="AD" clId="Web-{230DDCC1-4615-C063-9CDA-C99D5D5C5E13}" dt="2022-06-28T15:26:12.662" v="1609"/>
        <pc:sldMkLst>
          <pc:docMk/>
          <pc:sldMk cId="824644587" sldId="1180"/>
        </pc:sldMkLst>
        <pc:graphicFrameChg chg="mod modGraphic">
          <ac:chgData name="Cyrille Goldstein" userId="S::cyrille.goldstein@taigamotors.ca::534b0e61-a3bf-4a68-89b8-96e8c90a5800" providerId="AD" clId="Web-{230DDCC1-4615-C063-9CDA-C99D5D5C5E13}" dt="2022-06-28T15:26:12.662" v="1609"/>
          <ac:graphicFrameMkLst>
            <pc:docMk/>
            <pc:sldMk cId="824644587" sldId="1180"/>
            <ac:graphicFrameMk id="5" creationId="{A05E62CA-BFF9-470D-BB34-33286ECE7D17}"/>
          </ac:graphicFrameMkLst>
        </pc:graphicFrameChg>
      </pc:sldChg>
      <pc:sldChg chg="modSp">
        <pc:chgData name="Cyrille Goldstein" userId="S::cyrille.goldstein@taigamotors.ca::534b0e61-a3bf-4a68-89b8-96e8c90a5800" providerId="AD" clId="Web-{230DDCC1-4615-C063-9CDA-C99D5D5C5E13}" dt="2022-06-28T17:17:03.698" v="1639"/>
        <pc:sldMkLst>
          <pc:docMk/>
          <pc:sldMk cId="1897408827" sldId="1188"/>
        </pc:sldMkLst>
        <pc:graphicFrameChg chg="mod modGraphic">
          <ac:chgData name="Cyrille Goldstein" userId="S::cyrille.goldstein@taigamotors.ca::534b0e61-a3bf-4a68-89b8-96e8c90a5800" providerId="AD" clId="Web-{230DDCC1-4615-C063-9CDA-C99D5D5C5E13}" dt="2022-06-28T17:17:03.698" v="1639"/>
          <ac:graphicFrameMkLst>
            <pc:docMk/>
            <pc:sldMk cId="1897408827" sldId="1188"/>
            <ac:graphicFrameMk id="5" creationId="{A05E62CA-BFF9-470D-BB34-33286ECE7D17}"/>
          </ac:graphicFrameMkLst>
        </pc:graphicFrameChg>
      </pc:sldChg>
    </pc:docChg>
  </pc:docChgLst>
  <pc:docChgLst>
    <pc:chgData name="Abhay Gupta" userId="S::abhay.gupta@taigamotors.ca::d433c26c-2997-40a9-8258-88448219c90a" providerId="AD" clId="Web-{71B2FCEF-6BFB-A23E-62EC-2C5EA01EBB17}"/>
    <pc:docChg chg="modSld">
      <pc:chgData name="Abhay Gupta" userId="S::abhay.gupta@taigamotors.ca::d433c26c-2997-40a9-8258-88448219c90a" providerId="AD" clId="Web-{71B2FCEF-6BFB-A23E-62EC-2C5EA01EBB17}" dt="2024-03-12T17:02:10.941" v="329"/>
      <pc:docMkLst>
        <pc:docMk/>
      </pc:docMkLst>
      <pc:sldChg chg="modSp">
        <pc:chgData name="Abhay Gupta" userId="S::abhay.gupta@taigamotors.ca::d433c26c-2997-40a9-8258-88448219c90a" providerId="AD" clId="Web-{71B2FCEF-6BFB-A23E-62EC-2C5EA01EBB17}" dt="2024-03-12T17:02:10.941" v="329"/>
        <pc:sldMkLst>
          <pc:docMk/>
          <pc:sldMk cId="1968661284" sldId="4718"/>
        </pc:sldMkLst>
        <pc:spChg chg="mod">
          <ac:chgData name="Abhay Gupta" userId="S::abhay.gupta@taigamotors.ca::d433c26c-2997-40a9-8258-88448219c90a" providerId="AD" clId="Web-{71B2FCEF-6BFB-A23E-62EC-2C5EA01EBB17}" dt="2024-03-12T16:40:09.875" v="8" actId="20577"/>
          <ac:spMkLst>
            <pc:docMk/>
            <pc:sldMk cId="1968661284" sldId="4718"/>
            <ac:spMk id="5" creationId="{BC8533E4-6A2C-F53B-EB64-30250C0943A3}"/>
          </ac:spMkLst>
        </pc:spChg>
        <pc:graphicFrameChg chg="mod modGraphic">
          <ac:chgData name="Abhay Gupta" userId="S::abhay.gupta@taigamotors.ca::d433c26c-2997-40a9-8258-88448219c90a" providerId="AD" clId="Web-{71B2FCEF-6BFB-A23E-62EC-2C5EA01EBB17}" dt="2024-03-12T17:02:10.941" v="329"/>
          <ac:graphicFrameMkLst>
            <pc:docMk/>
            <pc:sldMk cId="1968661284" sldId="4718"/>
            <ac:graphicFrameMk id="6" creationId="{692BB0C5-7DC1-5C24-84B3-6EB0A795005F}"/>
          </ac:graphicFrameMkLst>
        </pc:graphicFrameChg>
      </pc:sldChg>
    </pc:docChg>
  </pc:docChgLst>
  <pc:docChgLst>
    <pc:chgData name="Abhay Gupta" userId="S::abhay.gupta@taigamotors.ca::d433c26c-2997-40a9-8258-88448219c90a" providerId="AD" clId="Web-{91C9414B-91E5-788D-8332-762E7C8116CB}"/>
    <pc:docChg chg="modSld">
      <pc:chgData name="Abhay Gupta" userId="S::abhay.gupta@taigamotors.ca::d433c26c-2997-40a9-8258-88448219c90a" providerId="AD" clId="Web-{91C9414B-91E5-788D-8332-762E7C8116CB}" dt="2022-09-12T19:07:13.364" v="70"/>
      <pc:docMkLst>
        <pc:docMk/>
      </pc:docMkLst>
      <pc:sldChg chg="modSp">
        <pc:chgData name="Abhay Gupta" userId="S::abhay.gupta@taigamotors.ca::d433c26c-2997-40a9-8258-88448219c90a" providerId="AD" clId="Web-{91C9414B-91E5-788D-8332-762E7C8116CB}" dt="2022-09-12T19:07:13.364" v="70"/>
        <pc:sldMkLst>
          <pc:docMk/>
          <pc:sldMk cId="2629746170" sldId="4658"/>
        </pc:sldMkLst>
        <pc:graphicFrameChg chg="mod modGraphic">
          <ac:chgData name="Abhay Gupta" userId="S::abhay.gupta@taigamotors.ca::d433c26c-2997-40a9-8258-88448219c90a" providerId="AD" clId="Web-{91C9414B-91E5-788D-8332-762E7C8116CB}" dt="2022-09-12T19:07:13.364" v="70"/>
          <ac:graphicFrameMkLst>
            <pc:docMk/>
            <pc:sldMk cId="2629746170" sldId="4658"/>
            <ac:graphicFrameMk id="6" creationId="{18F1567E-DA37-05A3-A945-C98983F65791}"/>
          </ac:graphicFrameMkLst>
        </pc:graphicFrameChg>
      </pc:sldChg>
    </pc:docChg>
  </pc:docChgLst>
  <pc:docChgLst>
    <pc:chgData name="Pier-Luc Paradis" userId="S::pier-luc.paradis@taigamotors.ca::d8463a0c-872e-44e6-a7df-86de09216594" providerId="AD" clId="Web-{E16232C8-6A05-E111-EA7F-6A97BD54B592}"/>
    <pc:docChg chg="delSld modSld">
      <pc:chgData name="Pier-Luc Paradis" userId="S::pier-luc.paradis@taigamotors.ca::d8463a0c-872e-44e6-a7df-86de09216594" providerId="AD" clId="Web-{E16232C8-6A05-E111-EA7F-6A97BD54B592}" dt="2022-06-14T16:55:35.506" v="1459"/>
      <pc:docMkLst>
        <pc:docMk/>
      </pc:docMkLst>
      <pc:sldChg chg="modSp">
        <pc:chgData name="Pier-Luc Paradis" userId="S::pier-luc.paradis@taigamotors.ca::d8463a0c-872e-44e6-a7df-86de09216594" providerId="AD" clId="Web-{E16232C8-6A05-E111-EA7F-6A97BD54B592}" dt="2022-06-14T16:55:35.506" v="1459"/>
        <pc:sldMkLst>
          <pc:docMk/>
          <pc:sldMk cId="405246482" sldId="1181"/>
        </pc:sldMkLst>
        <pc:graphicFrameChg chg="mod modGraphic">
          <ac:chgData name="Pier-Luc Paradis" userId="S::pier-luc.paradis@taigamotors.ca::d8463a0c-872e-44e6-a7df-86de09216594" providerId="AD" clId="Web-{E16232C8-6A05-E111-EA7F-6A97BD54B592}" dt="2022-06-14T16:55:35.506" v="1459"/>
          <ac:graphicFrameMkLst>
            <pc:docMk/>
            <pc:sldMk cId="405246482" sldId="1181"/>
            <ac:graphicFrameMk id="5" creationId="{E6C105C1-B2B6-4ECB-B5FA-8052D5F73013}"/>
          </ac:graphicFrameMkLst>
        </pc:graphicFrameChg>
      </pc:sldChg>
      <pc:sldChg chg="addSp delSp modSp del">
        <pc:chgData name="Pier-Luc Paradis" userId="S::pier-luc.paradis@taigamotors.ca::d8463a0c-872e-44e6-a7df-86de09216594" providerId="AD" clId="Web-{E16232C8-6A05-E111-EA7F-6A97BD54B592}" dt="2022-06-14T14:07:32.912" v="1246"/>
        <pc:sldMkLst>
          <pc:docMk/>
          <pc:sldMk cId="1590423519" sldId="1194"/>
        </pc:sldMkLst>
        <pc:picChg chg="add mod">
          <ac:chgData name="Pier-Luc Paradis" userId="S::pier-luc.paradis@taigamotors.ca::d8463a0c-872e-44e6-a7df-86de09216594" providerId="AD" clId="Web-{E16232C8-6A05-E111-EA7F-6A97BD54B592}" dt="2022-06-14T13:14:37.604" v="5" actId="14100"/>
          <ac:picMkLst>
            <pc:docMk/>
            <pc:sldMk cId="1590423519" sldId="1194"/>
            <ac:picMk id="5" creationId="{FE5130E0-51C1-38B7-5FCF-573938EC06FD}"/>
          </ac:picMkLst>
        </pc:picChg>
        <pc:picChg chg="del">
          <ac:chgData name="Pier-Luc Paradis" userId="S::pier-luc.paradis@taigamotors.ca::d8463a0c-872e-44e6-a7df-86de09216594" providerId="AD" clId="Web-{E16232C8-6A05-E111-EA7F-6A97BD54B592}" dt="2022-06-14T13:14:22.495" v="0"/>
          <ac:picMkLst>
            <pc:docMk/>
            <pc:sldMk cId="1590423519" sldId="1194"/>
            <ac:picMk id="6" creationId="{505C9D1B-A30D-DC69-B167-98690E440939}"/>
          </ac:picMkLst>
        </pc:picChg>
        <pc:picChg chg="add mod">
          <ac:chgData name="Pier-Luc Paradis" userId="S::pier-luc.paradis@taigamotors.ca::d8463a0c-872e-44e6-a7df-86de09216594" providerId="AD" clId="Web-{E16232C8-6A05-E111-EA7F-6A97BD54B592}" dt="2022-06-14T13:15:41.511" v="9" actId="14100"/>
          <ac:picMkLst>
            <pc:docMk/>
            <pc:sldMk cId="1590423519" sldId="1194"/>
            <ac:picMk id="8" creationId="{CC873FAC-B6A1-4103-463D-5EC0533DDEB7}"/>
          </ac:picMkLst>
        </pc:picChg>
        <pc:picChg chg="del">
          <ac:chgData name="Pier-Luc Paradis" userId="S::pier-luc.paradis@taigamotors.ca::d8463a0c-872e-44e6-a7df-86de09216594" providerId="AD" clId="Web-{E16232C8-6A05-E111-EA7F-6A97BD54B592}" dt="2022-06-14T13:15:34.496" v="6"/>
          <ac:picMkLst>
            <pc:docMk/>
            <pc:sldMk cId="1590423519" sldId="1194"/>
            <ac:picMk id="9" creationId="{3907B0D9-0D28-250E-EFEF-C32138137A07}"/>
          </ac:picMkLst>
        </pc:picChg>
      </pc:sldChg>
    </pc:docChg>
  </pc:docChgLst>
  <pc:docChgLst>
    <pc:chgData name="Alexandra Duron" userId="S::alexandra.duron@taigamotors.ca::75793e56-6258-4a39-ab6f-df44f9a152e4" providerId="AD" clId="Web-{DF6AA8F6-A778-CCED-3B64-01667B833CF1}"/>
    <pc:docChg chg="modSld">
      <pc:chgData name="Alexandra Duron" userId="S::alexandra.duron@taigamotors.ca::75793e56-6258-4a39-ab6f-df44f9a152e4" providerId="AD" clId="Web-{DF6AA8F6-A778-CCED-3B64-01667B833CF1}" dt="2022-09-13T16:57:38.529" v="770"/>
      <pc:docMkLst>
        <pc:docMk/>
      </pc:docMkLst>
      <pc:sldChg chg="modSp">
        <pc:chgData name="Alexandra Duron" userId="S::alexandra.duron@taigamotors.ca::75793e56-6258-4a39-ab6f-df44f9a152e4" providerId="AD" clId="Web-{DF6AA8F6-A778-CCED-3B64-01667B833CF1}" dt="2022-09-13T16:57:38.529" v="770"/>
        <pc:sldMkLst>
          <pc:docMk/>
          <pc:sldMk cId="2956558800" sldId="1183"/>
        </pc:sldMkLst>
        <pc:graphicFrameChg chg="mod modGraphic">
          <ac:chgData name="Alexandra Duron" userId="S::alexandra.duron@taigamotors.ca::75793e56-6258-4a39-ab6f-df44f9a152e4" providerId="AD" clId="Web-{DF6AA8F6-A778-CCED-3B64-01667B833CF1}" dt="2022-09-13T16:57:38.529" v="770"/>
          <ac:graphicFrameMkLst>
            <pc:docMk/>
            <pc:sldMk cId="2956558800" sldId="1183"/>
            <ac:graphicFrameMk id="5" creationId="{2B802923-010A-4587-9633-11D5071F4040}"/>
          </ac:graphicFrameMkLst>
        </pc:graphicFrameChg>
      </pc:sldChg>
    </pc:docChg>
  </pc:docChgLst>
  <pc:docChgLst>
    <pc:chgData name="Samuel Bruneau" userId="S::samuel.bruneau@taigamotors.ca::b2b38318-4b8f-4578-a63a-a5a46ce7335b" providerId="AD" clId="Web-{D36FD146-DD4A-0ECE-1D13-B0857F4F3D9E}"/>
    <pc:docChg chg="modSld">
      <pc:chgData name="Samuel Bruneau" userId="S::samuel.bruneau@taigamotors.ca::b2b38318-4b8f-4578-a63a-a5a46ce7335b" providerId="AD" clId="Web-{D36FD146-DD4A-0ECE-1D13-B0857F4F3D9E}" dt="2022-11-22T16:37:17.280" v="232" actId="20577"/>
      <pc:docMkLst>
        <pc:docMk/>
      </pc:docMkLst>
      <pc:sldChg chg="addSp delSp modSp">
        <pc:chgData name="Samuel Bruneau" userId="S::samuel.bruneau@taigamotors.ca::b2b38318-4b8f-4578-a63a-a5a46ce7335b" providerId="AD" clId="Web-{D36FD146-DD4A-0ECE-1D13-B0857F4F3D9E}" dt="2022-11-22T16:37:17.280" v="232" actId="20577"/>
        <pc:sldMkLst>
          <pc:docMk/>
          <pc:sldMk cId="1873512576" sldId="4649"/>
        </pc:sldMkLst>
        <pc:spChg chg="mod">
          <ac:chgData name="Samuel Bruneau" userId="S::samuel.bruneau@taigamotors.ca::b2b38318-4b8f-4578-a63a-a5a46ce7335b" providerId="AD" clId="Web-{D36FD146-DD4A-0ECE-1D13-B0857F4F3D9E}" dt="2022-11-22T16:37:17.280" v="232" actId="20577"/>
          <ac:spMkLst>
            <pc:docMk/>
            <pc:sldMk cId="1873512576" sldId="4649"/>
            <ac:spMk id="7" creationId="{23DC1B4E-33DC-EC6C-7A23-7712483C6434}"/>
          </ac:spMkLst>
        </pc:spChg>
        <pc:picChg chg="add del mod">
          <ac:chgData name="Samuel Bruneau" userId="S::samuel.bruneau@taigamotors.ca::b2b38318-4b8f-4578-a63a-a5a46ce7335b" providerId="AD" clId="Web-{D36FD146-DD4A-0ECE-1D13-B0857F4F3D9E}" dt="2022-11-22T16:28:17.195" v="7"/>
          <ac:picMkLst>
            <pc:docMk/>
            <pc:sldMk cId="1873512576" sldId="4649"/>
            <ac:picMk id="3" creationId="{C5B67CC2-6553-0161-40A7-B1BCA7D947EE}"/>
          </ac:picMkLst>
        </pc:picChg>
        <pc:picChg chg="mod modCrop">
          <ac:chgData name="Samuel Bruneau" userId="S::samuel.bruneau@taigamotors.ca::b2b38318-4b8f-4578-a63a-a5a46ce7335b" providerId="AD" clId="Web-{D36FD146-DD4A-0ECE-1D13-B0857F4F3D9E}" dt="2022-11-22T16:31:55.010" v="26" actId="1076"/>
          <ac:picMkLst>
            <pc:docMk/>
            <pc:sldMk cId="1873512576" sldId="4649"/>
            <ac:picMk id="5" creationId="{814C7489-E9B8-9EEB-E8F1-92BB8399BC76}"/>
          </ac:picMkLst>
        </pc:picChg>
        <pc:picChg chg="add mod">
          <ac:chgData name="Samuel Bruneau" userId="S::samuel.bruneau@taigamotors.ca::b2b38318-4b8f-4578-a63a-a5a46ce7335b" providerId="AD" clId="Web-{D36FD146-DD4A-0ECE-1D13-B0857F4F3D9E}" dt="2022-11-22T16:29:18.555" v="17" actId="1076"/>
          <ac:picMkLst>
            <pc:docMk/>
            <pc:sldMk cId="1873512576" sldId="4649"/>
            <ac:picMk id="6" creationId="{9699067E-CC82-A03A-CB8D-CB91A956C048}"/>
          </ac:picMkLst>
        </pc:picChg>
        <pc:cxnChg chg="add mod">
          <ac:chgData name="Samuel Bruneau" userId="S::samuel.bruneau@taigamotors.ca::b2b38318-4b8f-4578-a63a-a5a46ce7335b" providerId="AD" clId="Web-{D36FD146-DD4A-0ECE-1D13-B0857F4F3D9E}" dt="2022-11-22T16:32:03.448" v="28" actId="14100"/>
          <ac:cxnSpMkLst>
            <pc:docMk/>
            <pc:sldMk cId="1873512576" sldId="4649"/>
            <ac:cxnSpMk id="8" creationId="{C8B6FF14-EF4A-D568-F2DD-4D7D34C6923C}"/>
          </ac:cxnSpMkLst>
        </pc:cxnChg>
      </pc:sldChg>
    </pc:docChg>
  </pc:docChgLst>
  <pc:docChgLst>
    <pc:chgData name="Abhay Gupta" userId="S::abhay.gupta@taigamotors.ca::d433c26c-2997-40a9-8258-88448219c90a" providerId="AD" clId="Web-{57E4C2EE-1F75-8655-87A6-5DE8815E2C9E}"/>
    <pc:docChg chg="addSld modSld">
      <pc:chgData name="Abhay Gupta" userId="S::abhay.gupta@taigamotors.ca::d433c26c-2997-40a9-8258-88448219c90a" providerId="AD" clId="Web-{57E4C2EE-1F75-8655-87A6-5DE8815E2C9E}" dt="2023-06-12T20:11:38.033" v="112" actId="20577"/>
      <pc:docMkLst>
        <pc:docMk/>
      </pc:docMkLst>
      <pc:sldChg chg="modSp">
        <pc:chgData name="Abhay Gupta" userId="S::abhay.gupta@taigamotors.ca::d433c26c-2997-40a9-8258-88448219c90a" providerId="AD" clId="Web-{57E4C2EE-1F75-8655-87A6-5DE8815E2C9E}" dt="2023-06-12T17:50:07.358" v="5" actId="20577"/>
        <pc:sldMkLst>
          <pc:docMk/>
          <pc:sldMk cId="737756186" sldId="1013"/>
        </pc:sldMkLst>
        <pc:spChg chg="mod">
          <ac:chgData name="Abhay Gupta" userId="S::abhay.gupta@taigamotors.ca::d433c26c-2997-40a9-8258-88448219c90a" providerId="AD" clId="Web-{57E4C2EE-1F75-8655-87A6-5DE8815E2C9E}" dt="2023-06-12T17:50:07.358" v="5" actId="20577"/>
          <ac:spMkLst>
            <pc:docMk/>
            <pc:sldMk cId="737756186" sldId="1013"/>
            <ac:spMk id="3" creationId="{5A9766FB-5D40-4DF7-9455-CAA9B50A5587}"/>
          </ac:spMkLst>
        </pc:spChg>
      </pc:sldChg>
      <pc:sldChg chg="addSp delSp modSp">
        <pc:chgData name="Abhay Gupta" userId="S::abhay.gupta@taigamotors.ca::d433c26c-2997-40a9-8258-88448219c90a" providerId="AD" clId="Web-{57E4C2EE-1F75-8655-87A6-5DE8815E2C9E}" dt="2023-06-12T20:11:38.033" v="112" actId="20577"/>
        <pc:sldMkLst>
          <pc:docMk/>
          <pc:sldMk cId="1975872717" sldId="4667"/>
        </pc:sldMkLst>
        <pc:spChg chg="mod">
          <ac:chgData name="Abhay Gupta" userId="S::abhay.gupta@taigamotors.ca::d433c26c-2997-40a9-8258-88448219c90a" providerId="AD" clId="Web-{57E4C2EE-1F75-8655-87A6-5DE8815E2C9E}" dt="2023-06-12T20:11:38.033" v="112" actId="20577"/>
          <ac:spMkLst>
            <pc:docMk/>
            <pc:sldMk cId="1975872717" sldId="4667"/>
            <ac:spMk id="6" creationId="{919AD2B2-817F-FB2B-5E10-9AB4EED2425E}"/>
          </ac:spMkLst>
        </pc:spChg>
        <pc:picChg chg="del">
          <ac:chgData name="Abhay Gupta" userId="S::abhay.gupta@taigamotors.ca::d433c26c-2997-40a9-8258-88448219c90a" providerId="AD" clId="Web-{57E4C2EE-1F75-8655-87A6-5DE8815E2C9E}" dt="2023-06-12T18:28:36.426" v="21"/>
          <ac:picMkLst>
            <pc:docMk/>
            <pc:sldMk cId="1975872717" sldId="4667"/>
            <ac:picMk id="3" creationId="{BEB9C94E-6187-96F5-8DA6-C024E7D4D676}"/>
          </ac:picMkLst>
        </pc:picChg>
        <pc:picChg chg="add mod">
          <ac:chgData name="Abhay Gupta" userId="S::abhay.gupta@taigamotors.ca::d433c26c-2997-40a9-8258-88448219c90a" providerId="AD" clId="Web-{57E4C2EE-1F75-8655-87A6-5DE8815E2C9E}" dt="2023-06-12T18:28:49.832" v="25" actId="1076"/>
          <ac:picMkLst>
            <pc:docMk/>
            <pc:sldMk cId="1975872717" sldId="4667"/>
            <ac:picMk id="5" creationId="{8C638E53-DC45-BA38-5A61-BF7A7F18BD9B}"/>
          </ac:picMkLst>
        </pc:picChg>
      </pc:sldChg>
      <pc:sldChg chg="delSp modSp">
        <pc:chgData name="Abhay Gupta" userId="S::abhay.gupta@taigamotors.ca::d433c26c-2997-40a9-8258-88448219c90a" providerId="AD" clId="Web-{57E4C2EE-1F75-8655-87A6-5DE8815E2C9E}" dt="2023-06-12T18:31:35.897" v="105"/>
        <pc:sldMkLst>
          <pc:docMk/>
          <pc:sldMk cId="3136961681" sldId="4675"/>
        </pc:sldMkLst>
        <pc:spChg chg="mod">
          <ac:chgData name="Abhay Gupta" userId="S::abhay.gupta@taigamotors.ca::d433c26c-2997-40a9-8258-88448219c90a" providerId="AD" clId="Web-{57E4C2EE-1F75-8655-87A6-5DE8815E2C9E}" dt="2023-06-12T18:31:13.194" v="98" actId="20577"/>
          <ac:spMkLst>
            <pc:docMk/>
            <pc:sldMk cId="3136961681" sldId="4675"/>
            <ac:spMk id="2" creationId="{F4F46210-5C69-2CDD-ADC1-A109BFBA499A}"/>
          </ac:spMkLst>
        </pc:spChg>
        <pc:graphicFrameChg chg="del mod modGraphic">
          <ac:chgData name="Abhay Gupta" userId="S::abhay.gupta@taigamotors.ca::d433c26c-2997-40a9-8258-88448219c90a" providerId="AD" clId="Web-{57E4C2EE-1F75-8655-87A6-5DE8815E2C9E}" dt="2023-06-12T18:31:35.897" v="105"/>
          <ac:graphicFrameMkLst>
            <pc:docMk/>
            <pc:sldMk cId="3136961681" sldId="4675"/>
            <ac:graphicFrameMk id="5" creationId="{DF833529-530C-9348-F608-75B1AE639664}"/>
          </ac:graphicFrameMkLst>
        </pc:graphicFrameChg>
        <pc:picChg chg="del">
          <ac:chgData name="Abhay Gupta" userId="S::abhay.gupta@taigamotors.ca::d433c26c-2997-40a9-8258-88448219c90a" providerId="AD" clId="Web-{57E4C2EE-1F75-8655-87A6-5DE8815E2C9E}" dt="2023-06-12T18:31:28.381" v="99"/>
          <ac:picMkLst>
            <pc:docMk/>
            <pc:sldMk cId="3136961681" sldId="4675"/>
            <ac:picMk id="6" creationId="{9D7CF890-23E0-A3D9-A496-48CCC2E4789D}"/>
          </ac:picMkLst>
        </pc:picChg>
        <pc:picChg chg="del">
          <ac:chgData name="Abhay Gupta" userId="S::abhay.gupta@taigamotors.ca::d433c26c-2997-40a9-8258-88448219c90a" providerId="AD" clId="Web-{57E4C2EE-1F75-8655-87A6-5DE8815E2C9E}" dt="2023-06-12T18:31:28.897" v="100"/>
          <ac:picMkLst>
            <pc:docMk/>
            <pc:sldMk cId="3136961681" sldId="4675"/>
            <ac:picMk id="7" creationId="{6BF98C19-9569-5762-D66D-02BE72158769}"/>
          </ac:picMkLst>
        </pc:picChg>
      </pc:sldChg>
      <pc:sldChg chg="modSp new">
        <pc:chgData name="Abhay Gupta" userId="S::abhay.gupta@taigamotors.ca::d433c26c-2997-40a9-8258-88448219c90a" providerId="AD" clId="Web-{57E4C2EE-1F75-8655-87A6-5DE8815E2C9E}" dt="2023-06-12T17:50:51.890" v="14" actId="20577"/>
        <pc:sldMkLst>
          <pc:docMk/>
          <pc:sldMk cId="4178963347" sldId="4705"/>
        </pc:sldMkLst>
        <pc:spChg chg="mod">
          <ac:chgData name="Abhay Gupta" userId="S::abhay.gupta@taigamotors.ca::d433c26c-2997-40a9-8258-88448219c90a" providerId="AD" clId="Web-{57E4C2EE-1F75-8655-87A6-5DE8815E2C9E}" dt="2023-06-12T17:50:51.890" v="14" actId="20577"/>
          <ac:spMkLst>
            <pc:docMk/>
            <pc:sldMk cId="4178963347" sldId="4705"/>
            <ac:spMk id="2" creationId="{EB34BCFF-E479-0DEC-BC4E-F6FEA89E81B7}"/>
          </ac:spMkLst>
        </pc:spChg>
      </pc:sldChg>
    </pc:docChg>
  </pc:docChgLst>
  <pc:docChgLst>
    <pc:chgData name="John Suey" userId="S::john.suey@taigamotors.ca::7e370a6b-c0a6-4d6b-b43a-13bb3b81c3b5" providerId="AD" clId="Web-{484E2AAF-5A51-36B7-3792-F9EB21E7EF5E}"/>
    <pc:docChg chg="modSld">
      <pc:chgData name="John Suey" userId="S::john.suey@taigamotors.ca::7e370a6b-c0a6-4d6b-b43a-13bb3b81c3b5" providerId="AD" clId="Web-{484E2AAF-5A51-36B7-3792-F9EB21E7EF5E}" dt="2022-07-05T17:07:28.008" v="390"/>
      <pc:docMkLst>
        <pc:docMk/>
      </pc:docMkLst>
      <pc:sldChg chg="modSp">
        <pc:chgData name="John Suey" userId="S::john.suey@taigamotors.ca::7e370a6b-c0a6-4d6b-b43a-13bb3b81c3b5" providerId="AD" clId="Web-{484E2AAF-5A51-36B7-3792-F9EB21E7EF5E}" dt="2022-07-05T17:07:28.008" v="390"/>
        <pc:sldMkLst>
          <pc:docMk/>
          <pc:sldMk cId="1764570778" sldId="1179"/>
        </pc:sldMkLst>
        <pc:graphicFrameChg chg="mod modGraphic">
          <ac:chgData name="John Suey" userId="S::john.suey@taigamotors.ca::7e370a6b-c0a6-4d6b-b43a-13bb3b81c3b5" providerId="AD" clId="Web-{484E2AAF-5A51-36B7-3792-F9EB21E7EF5E}" dt="2022-07-05T17:07:28.008" v="390"/>
          <ac:graphicFrameMkLst>
            <pc:docMk/>
            <pc:sldMk cId="1764570778" sldId="1179"/>
            <ac:graphicFrameMk id="5" creationId="{4BD46AC3-B4E0-4B60-AD35-602605D57555}"/>
          </ac:graphicFrameMkLst>
        </pc:graphicFrameChg>
      </pc:sldChg>
      <pc:sldChg chg="modSp mod modShow">
        <pc:chgData name="John Suey" userId="S::john.suey@taigamotors.ca::7e370a6b-c0a6-4d6b-b43a-13bb3b81c3b5" providerId="AD" clId="Web-{484E2AAF-5A51-36B7-3792-F9EB21E7EF5E}" dt="2022-07-05T12:51:12.856" v="290" actId="20577"/>
        <pc:sldMkLst>
          <pc:docMk/>
          <pc:sldMk cId="1633539495" sldId="4647"/>
        </pc:sldMkLst>
        <pc:spChg chg="mod">
          <ac:chgData name="John Suey" userId="S::john.suey@taigamotors.ca::7e370a6b-c0a6-4d6b-b43a-13bb3b81c3b5" providerId="AD" clId="Web-{484E2AAF-5A51-36B7-3792-F9EB21E7EF5E}" dt="2022-07-04T21:13:05.195" v="280" actId="20577"/>
          <ac:spMkLst>
            <pc:docMk/>
            <pc:sldMk cId="1633539495" sldId="4647"/>
            <ac:spMk id="18" creationId="{3DEB4A62-A10E-44F3-998D-7575446BDF3B}"/>
          </ac:spMkLst>
        </pc:spChg>
        <pc:spChg chg="mod">
          <ac:chgData name="John Suey" userId="S::john.suey@taigamotors.ca::7e370a6b-c0a6-4d6b-b43a-13bb3b81c3b5" providerId="AD" clId="Web-{484E2AAF-5A51-36B7-3792-F9EB21E7EF5E}" dt="2022-07-05T12:51:12.856" v="290" actId="20577"/>
          <ac:spMkLst>
            <pc:docMk/>
            <pc:sldMk cId="1633539495" sldId="4647"/>
            <ac:spMk id="145" creationId="{9DE2BF6B-4FE4-4B0F-8546-45FC9225095D}"/>
          </ac:spMkLst>
        </pc:spChg>
      </pc:sldChg>
    </pc:docChg>
  </pc:docChgLst>
  <pc:docChgLst>
    <pc:chgData name="Clement  Baston" userId="S::clement.baston@taigamotors.ca::249c3d60-4164-4436-bed2-eaad0a815f2b" providerId="AD" clId="Web-{F1CEA118-73F2-D6F7-BCB3-AA1A3E2C7E4D}"/>
    <pc:docChg chg="modSld">
      <pc:chgData name="Clement  Baston" userId="S::clement.baston@taigamotors.ca::249c3d60-4164-4436-bed2-eaad0a815f2b" providerId="AD" clId="Web-{F1CEA118-73F2-D6F7-BCB3-AA1A3E2C7E4D}" dt="2022-07-26T15:51:21.094" v="304" actId="1076"/>
      <pc:docMkLst>
        <pc:docMk/>
      </pc:docMkLst>
      <pc:sldChg chg="addSp delSp modSp">
        <pc:chgData name="Clement  Baston" userId="S::clement.baston@taigamotors.ca::249c3d60-4164-4436-bed2-eaad0a815f2b" providerId="AD" clId="Web-{F1CEA118-73F2-D6F7-BCB3-AA1A3E2C7E4D}" dt="2022-07-26T14:57:20.736" v="235" actId="14100"/>
        <pc:sldMkLst>
          <pc:docMk/>
          <pc:sldMk cId="1971937093" sldId="4625"/>
        </pc:sldMkLst>
        <pc:picChg chg="add mod">
          <ac:chgData name="Clement  Baston" userId="S::clement.baston@taigamotors.ca::249c3d60-4164-4436-bed2-eaad0a815f2b" providerId="AD" clId="Web-{F1CEA118-73F2-D6F7-BCB3-AA1A3E2C7E4D}" dt="2022-07-26T14:57:20.736" v="235" actId="14100"/>
          <ac:picMkLst>
            <pc:docMk/>
            <pc:sldMk cId="1971937093" sldId="4625"/>
            <ac:picMk id="5" creationId="{57B747EC-214D-5761-C3EA-36DF38F2A327}"/>
          </ac:picMkLst>
        </pc:picChg>
        <pc:picChg chg="del">
          <ac:chgData name="Clement  Baston" userId="S::clement.baston@taigamotors.ca::249c3d60-4164-4436-bed2-eaad0a815f2b" providerId="AD" clId="Web-{F1CEA118-73F2-D6F7-BCB3-AA1A3E2C7E4D}" dt="2022-07-26T14:56:29.174" v="230"/>
          <ac:picMkLst>
            <pc:docMk/>
            <pc:sldMk cId="1971937093" sldId="4625"/>
            <ac:picMk id="6" creationId="{051C7328-0D9D-0E3A-010A-30A5E9D3AF77}"/>
          </ac:picMkLst>
        </pc:picChg>
      </pc:sldChg>
      <pc:sldChg chg="addSp delSp modSp">
        <pc:chgData name="Clement  Baston" userId="S::clement.baston@taigamotors.ca::249c3d60-4164-4436-bed2-eaad0a815f2b" providerId="AD" clId="Web-{F1CEA118-73F2-D6F7-BCB3-AA1A3E2C7E4D}" dt="2022-07-26T15:51:21.094" v="304" actId="1076"/>
        <pc:sldMkLst>
          <pc:docMk/>
          <pc:sldMk cId="2629157552" sldId="4636"/>
        </pc:sldMkLst>
        <pc:spChg chg="mod">
          <ac:chgData name="Clement  Baston" userId="S::clement.baston@taigamotors.ca::249c3d60-4164-4436-bed2-eaad0a815f2b" providerId="AD" clId="Web-{F1CEA118-73F2-D6F7-BCB3-AA1A3E2C7E4D}" dt="2022-07-26T15:47:53.644" v="286" actId="20577"/>
          <ac:spMkLst>
            <pc:docMk/>
            <pc:sldMk cId="2629157552" sldId="4636"/>
            <ac:spMk id="7" creationId="{23DC1B4E-33DC-EC6C-7A23-7712483C6434}"/>
          </ac:spMkLst>
        </pc:spChg>
        <pc:picChg chg="add del mod modCrop">
          <ac:chgData name="Clement  Baston" userId="S::clement.baston@taigamotors.ca::249c3d60-4164-4436-bed2-eaad0a815f2b" providerId="AD" clId="Web-{F1CEA118-73F2-D6F7-BCB3-AA1A3E2C7E4D}" dt="2022-07-26T15:51:02.751" v="298"/>
          <ac:picMkLst>
            <pc:docMk/>
            <pc:sldMk cId="2629157552" sldId="4636"/>
            <ac:picMk id="3" creationId="{2FD5F7D1-D365-5883-EDA0-236399DF7FEA}"/>
          </ac:picMkLst>
        </pc:picChg>
        <pc:picChg chg="del">
          <ac:chgData name="Clement  Baston" userId="S::clement.baston@taigamotors.ca::249c3d60-4164-4436-bed2-eaad0a815f2b" providerId="AD" clId="Web-{F1CEA118-73F2-D6F7-BCB3-AA1A3E2C7E4D}" dt="2022-07-26T15:46:44.082" v="240"/>
          <ac:picMkLst>
            <pc:docMk/>
            <pc:sldMk cId="2629157552" sldId="4636"/>
            <ac:picMk id="5" creationId="{30C0B340-D48D-6A89-D193-DA4BFD5F31A3}"/>
          </ac:picMkLst>
        </pc:picChg>
        <pc:picChg chg="mod">
          <ac:chgData name="Clement  Baston" userId="S::clement.baston@taigamotors.ca::249c3d60-4164-4436-bed2-eaad0a815f2b" providerId="AD" clId="Web-{F1CEA118-73F2-D6F7-BCB3-AA1A3E2C7E4D}" dt="2022-07-26T15:47:36.988" v="245" actId="1076"/>
          <ac:picMkLst>
            <pc:docMk/>
            <pc:sldMk cId="2629157552" sldId="4636"/>
            <ac:picMk id="6" creationId="{A71588C8-09BD-9FAF-DD71-D747120335E2}"/>
          </ac:picMkLst>
        </pc:picChg>
        <pc:picChg chg="add mod">
          <ac:chgData name="Clement  Baston" userId="S::clement.baston@taigamotors.ca::249c3d60-4164-4436-bed2-eaad0a815f2b" providerId="AD" clId="Web-{F1CEA118-73F2-D6F7-BCB3-AA1A3E2C7E4D}" dt="2022-07-26T15:51:21.094" v="304" actId="1076"/>
          <ac:picMkLst>
            <pc:docMk/>
            <pc:sldMk cId="2629157552" sldId="4636"/>
            <ac:picMk id="10" creationId="{8356251A-3DAB-6E57-CC25-C8B9657EF66E}"/>
          </ac:picMkLst>
        </pc:picChg>
      </pc:sldChg>
      <pc:sldChg chg="modSp">
        <pc:chgData name="Clement  Baston" userId="S::clement.baston@taigamotors.ca::249c3d60-4164-4436-bed2-eaad0a815f2b" providerId="AD" clId="Web-{F1CEA118-73F2-D6F7-BCB3-AA1A3E2C7E4D}" dt="2022-07-26T14:42:43.142" v="229"/>
        <pc:sldMkLst>
          <pc:docMk/>
          <pc:sldMk cId="1562608667" sldId="4648"/>
        </pc:sldMkLst>
        <pc:graphicFrameChg chg="mod modGraphic">
          <ac:chgData name="Clement  Baston" userId="S::clement.baston@taigamotors.ca::249c3d60-4164-4436-bed2-eaad0a815f2b" providerId="AD" clId="Web-{F1CEA118-73F2-D6F7-BCB3-AA1A3E2C7E4D}" dt="2022-07-26T14:42:43.142" v="229"/>
          <ac:graphicFrameMkLst>
            <pc:docMk/>
            <pc:sldMk cId="1562608667" sldId="4648"/>
            <ac:graphicFrameMk id="5" creationId="{DF370D39-AF9E-43C5-8CF5-C93CDE507A70}"/>
          </ac:graphicFrameMkLst>
        </pc:graphicFrameChg>
      </pc:sldChg>
    </pc:docChg>
  </pc:docChgLst>
  <pc:docChgLst>
    <pc:chgData name="Pier-Luc Paradis" userId="S::pier-luc.paradis@taigamotors.ca::d8463a0c-872e-44e6-a7df-86de09216594" providerId="AD" clId="Web-{BFFB8F65-2112-1449-C312-8ADED3B2BB5F}"/>
    <pc:docChg chg="modSld">
      <pc:chgData name="Pier-Luc Paradis" userId="S::pier-luc.paradis@taigamotors.ca::d8463a0c-872e-44e6-a7df-86de09216594" providerId="AD" clId="Web-{BFFB8F65-2112-1449-C312-8ADED3B2BB5F}" dt="2022-06-06T19:56:34.470" v="102"/>
      <pc:docMkLst>
        <pc:docMk/>
      </pc:docMkLst>
      <pc:sldChg chg="addSp delSp modSp">
        <pc:chgData name="Pier-Luc Paradis" userId="S::pier-luc.paradis@taigamotors.ca::d8463a0c-872e-44e6-a7df-86de09216594" providerId="AD" clId="Web-{BFFB8F65-2112-1449-C312-8ADED3B2BB5F}" dt="2022-06-06T19:56:34.470" v="102"/>
        <pc:sldMkLst>
          <pc:docMk/>
          <pc:sldMk cId="1590423519" sldId="1194"/>
        </pc:sldMkLst>
        <pc:graphicFrameChg chg="mod modGraphic">
          <ac:chgData name="Pier-Luc Paradis" userId="S::pier-luc.paradis@taigamotors.ca::d8463a0c-872e-44e6-a7df-86de09216594" providerId="AD" clId="Web-{BFFB8F65-2112-1449-C312-8ADED3B2BB5F}" dt="2022-06-06T19:56:25.705" v="94"/>
          <ac:graphicFrameMkLst>
            <pc:docMk/>
            <pc:sldMk cId="1590423519" sldId="1194"/>
            <ac:graphicFrameMk id="6" creationId="{CE23159C-7489-2542-9941-06B1C2E29332}"/>
          </ac:graphicFrameMkLst>
        </pc:graphicFrameChg>
        <pc:graphicFrameChg chg="mod modGraphic">
          <ac:chgData name="Pier-Luc Paradis" userId="S::pier-luc.paradis@taigamotors.ca::d8463a0c-872e-44e6-a7df-86de09216594" providerId="AD" clId="Web-{BFFB8F65-2112-1449-C312-8ADED3B2BB5F}" dt="2022-06-06T19:56:34.470" v="102"/>
          <ac:graphicFrameMkLst>
            <pc:docMk/>
            <pc:sldMk cId="1590423519" sldId="1194"/>
            <ac:graphicFrameMk id="9" creationId="{244A4F42-24FF-839A-7934-B959001C3637}"/>
          </ac:graphicFrameMkLst>
        </pc:graphicFrameChg>
        <pc:picChg chg="add del mod">
          <ac:chgData name="Pier-Luc Paradis" userId="S::pier-luc.paradis@taigamotors.ca::d8463a0c-872e-44e6-a7df-86de09216594" providerId="AD" clId="Web-{BFFB8F65-2112-1449-C312-8ADED3B2BB5F}" dt="2022-06-06T19:54:45.109" v="58"/>
          <ac:picMkLst>
            <pc:docMk/>
            <pc:sldMk cId="1590423519" sldId="1194"/>
            <ac:picMk id="3" creationId="{0E8A3B5D-22A0-4DF3-6ABD-E739AE2A0B6C}"/>
          </ac:picMkLst>
        </pc:picChg>
        <pc:picChg chg="mod">
          <ac:chgData name="Pier-Luc Paradis" userId="S::pier-luc.paradis@taigamotors.ca::d8463a0c-872e-44e6-a7df-86de09216594" providerId="AD" clId="Web-{BFFB8F65-2112-1449-C312-8ADED3B2BB5F}" dt="2022-06-06T19:53:21.265" v="56" actId="1076"/>
          <ac:picMkLst>
            <pc:docMk/>
            <pc:sldMk cId="1590423519" sldId="1194"/>
            <ac:picMk id="5" creationId="{CCC35348-6704-3145-5A41-C8B2FBF48A61}"/>
          </ac:picMkLst>
        </pc:picChg>
        <pc:picChg chg="add mod">
          <ac:chgData name="Pier-Luc Paradis" userId="S::pier-luc.paradis@taigamotors.ca::d8463a0c-872e-44e6-a7df-86de09216594" providerId="AD" clId="Web-{BFFB8F65-2112-1449-C312-8ADED3B2BB5F}" dt="2022-06-06T19:53:21.327" v="57" actId="1076"/>
          <ac:picMkLst>
            <pc:docMk/>
            <pc:sldMk cId="1590423519" sldId="1194"/>
            <ac:picMk id="8" creationId="{8C1C25A4-3566-6BA1-6733-E5C6832DA50E}"/>
          </ac:picMkLst>
        </pc:picChg>
        <pc:picChg chg="del">
          <ac:chgData name="Pier-Luc Paradis" userId="S::pier-luc.paradis@taigamotors.ca::d8463a0c-872e-44e6-a7df-86de09216594" providerId="AD" clId="Web-{BFFB8F65-2112-1449-C312-8ADED3B2BB5F}" dt="2022-06-06T18:31:38.639" v="0"/>
          <ac:picMkLst>
            <pc:docMk/>
            <pc:sldMk cId="1590423519" sldId="1194"/>
            <ac:picMk id="8" creationId="{966AFF34-D344-D183-549E-EA4989A8A592}"/>
          </ac:picMkLst>
        </pc:picChg>
        <pc:picChg chg="del">
          <ac:chgData name="Pier-Luc Paradis" userId="S::pier-luc.paradis@taigamotors.ca::d8463a0c-872e-44e6-a7df-86de09216594" providerId="AD" clId="Web-{BFFB8F65-2112-1449-C312-8ADED3B2BB5F}" dt="2022-06-06T18:31:39.310" v="1"/>
          <ac:picMkLst>
            <pc:docMk/>
            <pc:sldMk cId="1590423519" sldId="1194"/>
            <ac:picMk id="11" creationId="{63A6A53D-2F33-986B-FF81-6F96937A3F58}"/>
          </ac:picMkLst>
        </pc:picChg>
        <pc:picChg chg="add mod">
          <ac:chgData name="Pier-Luc Paradis" userId="S::pier-luc.paradis@taigamotors.ca::d8463a0c-872e-44e6-a7df-86de09216594" providerId="AD" clId="Web-{BFFB8F65-2112-1449-C312-8ADED3B2BB5F}" dt="2022-06-06T19:54:52.156" v="62" actId="1076"/>
          <ac:picMkLst>
            <pc:docMk/>
            <pc:sldMk cId="1590423519" sldId="1194"/>
            <ac:picMk id="11" creationId="{ED9346DD-BCD2-DE22-2882-9A32BD597D2C}"/>
          </ac:picMkLst>
        </pc:picChg>
        <pc:picChg chg="add mod">
          <ac:chgData name="Pier-Luc Paradis" userId="S::pier-luc.paradis@taigamotors.ca::d8463a0c-872e-44e6-a7df-86de09216594" providerId="AD" clId="Web-{BFFB8F65-2112-1449-C312-8ADED3B2BB5F}" dt="2022-06-06T19:55:12.922" v="67" actId="14100"/>
          <ac:picMkLst>
            <pc:docMk/>
            <pc:sldMk cId="1590423519" sldId="1194"/>
            <ac:picMk id="12" creationId="{B10EA527-A0A8-9CD5-2AB1-BB660C6DCB06}"/>
          </ac:picMkLst>
        </pc:picChg>
        <pc:picChg chg="del">
          <ac:chgData name="Pier-Luc Paradis" userId="S::pier-luc.paradis@taigamotors.ca::d8463a0c-872e-44e6-a7df-86de09216594" providerId="AD" clId="Web-{BFFB8F65-2112-1449-C312-8ADED3B2BB5F}" dt="2022-06-06T18:38:52.626" v="12"/>
          <ac:picMkLst>
            <pc:docMk/>
            <pc:sldMk cId="1590423519" sldId="1194"/>
            <ac:picMk id="12" creationId="{D328AFD8-ACBB-3DA5-996D-7B0B91CA08B8}"/>
          </ac:picMkLst>
        </pc:picChg>
        <pc:picChg chg="add del mod">
          <ac:chgData name="Pier-Luc Paradis" userId="S::pier-luc.paradis@taigamotors.ca::d8463a0c-872e-44e6-a7df-86de09216594" providerId="AD" clId="Web-{BFFB8F65-2112-1449-C312-8ADED3B2BB5F}" dt="2022-06-06T19:54:53.422" v="63"/>
          <ac:picMkLst>
            <pc:docMk/>
            <pc:sldMk cId="1590423519" sldId="1194"/>
            <ac:picMk id="13" creationId="{C253E5B0-16E5-B201-CB5C-B0CD0B2300C9}"/>
          </ac:picMkLst>
        </pc:picChg>
        <pc:picChg chg="add mod modCrop">
          <ac:chgData name="Pier-Luc Paradis" userId="S::pier-luc.paradis@taigamotors.ca::d8463a0c-872e-44e6-a7df-86de09216594" providerId="AD" clId="Web-{BFFB8F65-2112-1449-C312-8ADED3B2BB5F}" dt="2022-06-06T19:55:26.141" v="70" actId="1076"/>
          <ac:picMkLst>
            <pc:docMk/>
            <pc:sldMk cId="1590423519" sldId="1194"/>
            <ac:picMk id="14" creationId="{7CABD8F6-5240-F32E-258E-9E7E2EBCC8C2}"/>
          </ac:picMkLst>
        </pc:picChg>
        <pc:picChg chg="del mod">
          <ac:chgData name="Pier-Luc Paradis" userId="S::pier-luc.paradis@taigamotors.ca::d8463a0c-872e-44e6-a7df-86de09216594" providerId="AD" clId="Web-{BFFB8F65-2112-1449-C312-8ADED3B2BB5F}" dt="2022-06-06T19:53:15.124" v="55"/>
          <ac:picMkLst>
            <pc:docMk/>
            <pc:sldMk cId="1590423519" sldId="1194"/>
            <ac:picMk id="16" creationId="{6604C9AD-1A14-9571-724C-5D0FB5E3E81B}"/>
          </ac:picMkLst>
        </pc:picChg>
        <pc:picChg chg="del mod">
          <ac:chgData name="Pier-Luc Paradis" userId="S::pier-luc.paradis@taigamotors.ca::d8463a0c-872e-44e6-a7df-86de09216594" providerId="AD" clId="Web-{BFFB8F65-2112-1449-C312-8ADED3B2BB5F}" dt="2022-06-06T19:53:10.171" v="52"/>
          <ac:picMkLst>
            <pc:docMk/>
            <pc:sldMk cId="1590423519" sldId="1194"/>
            <ac:picMk id="17" creationId="{C1EB57BB-A1E2-762C-DA02-321F9C356C9E}"/>
          </ac:picMkLst>
        </pc:picChg>
      </pc:sldChg>
    </pc:docChg>
  </pc:docChgLst>
  <pc:docChgLst>
    <pc:chgData name="Kevin Valdelievre" userId="S::kevin.valdelievre@taigamotors.ca::3677af71-76c5-47c1-b60e-6210bdfc8e2f" providerId="AD" clId="Web-{F1D1D306-4ECC-0F6C-D571-BC14E82CA879}"/>
    <pc:docChg chg="modSld">
      <pc:chgData name="Kevin Valdelievre" userId="S::kevin.valdelievre@taigamotors.ca::3677af71-76c5-47c1-b60e-6210bdfc8e2f" providerId="AD" clId="Web-{F1D1D306-4ECC-0F6C-D571-BC14E82CA879}" dt="2022-04-19T17:30:50.170" v="481"/>
      <pc:docMkLst>
        <pc:docMk/>
      </pc:docMkLst>
      <pc:sldChg chg="modSp">
        <pc:chgData name="Kevin Valdelievre" userId="S::kevin.valdelievre@taigamotors.ca::3677af71-76c5-47c1-b60e-6210bdfc8e2f" providerId="AD" clId="Web-{F1D1D306-4ECC-0F6C-D571-BC14E82CA879}" dt="2022-04-19T17:30:50.170" v="481"/>
        <pc:sldMkLst>
          <pc:docMk/>
          <pc:sldMk cId="1078747519" sldId="1187"/>
        </pc:sldMkLst>
        <pc:graphicFrameChg chg="mod modGraphic">
          <ac:chgData name="Kevin Valdelievre" userId="S::kevin.valdelievre@taigamotors.ca::3677af71-76c5-47c1-b60e-6210bdfc8e2f" providerId="AD" clId="Web-{F1D1D306-4ECC-0F6C-D571-BC14E82CA879}" dt="2022-04-19T17:30:50.170" v="481"/>
          <ac:graphicFrameMkLst>
            <pc:docMk/>
            <pc:sldMk cId="1078747519" sldId="1187"/>
            <ac:graphicFrameMk id="5" creationId="{DF370D39-AF9E-43C5-8CF5-C93CDE507A70}"/>
          </ac:graphicFrameMkLst>
        </pc:graphicFrameChg>
      </pc:sldChg>
    </pc:docChg>
  </pc:docChgLst>
  <pc:docChgLst>
    <pc:chgData name="Olivier Rollin" userId="S::olivier.rollin@taigamotors.ca::9868c032-b99d-4045-992b-7efc62a561e1" providerId="AD" clId="Web-{3ED1386A-8B8D-1A59-4338-25E114F8715D}"/>
    <pc:docChg chg="modSld">
      <pc:chgData name="Olivier Rollin" userId="S::olivier.rollin@taigamotors.ca::9868c032-b99d-4045-992b-7efc62a561e1" providerId="AD" clId="Web-{3ED1386A-8B8D-1A59-4338-25E114F8715D}" dt="2023-01-17T17:10:42.433" v="581"/>
      <pc:docMkLst>
        <pc:docMk/>
      </pc:docMkLst>
      <pc:sldChg chg="modSp">
        <pc:chgData name="Olivier Rollin" userId="S::olivier.rollin@taigamotors.ca::9868c032-b99d-4045-992b-7efc62a561e1" providerId="AD" clId="Web-{3ED1386A-8B8D-1A59-4338-25E114F8715D}" dt="2023-01-17T17:10:42.433" v="581"/>
        <pc:sldMkLst>
          <pc:docMk/>
          <pc:sldMk cId="3889623784" sldId="4655"/>
        </pc:sldMkLst>
        <pc:graphicFrameChg chg="mod modGraphic">
          <ac:chgData name="Olivier Rollin" userId="S::olivier.rollin@taigamotors.ca::9868c032-b99d-4045-992b-7efc62a561e1" providerId="AD" clId="Web-{3ED1386A-8B8D-1A59-4338-25E114F8715D}" dt="2023-01-17T17:10:42.433" v="581"/>
          <ac:graphicFrameMkLst>
            <pc:docMk/>
            <pc:sldMk cId="3889623784" sldId="4655"/>
            <ac:graphicFrameMk id="8" creationId="{85212F2F-AC26-6756-8F37-56436B2001FA}"/>
          </ac:graphicFrameMkLst>
        </pc:graphicFrameChg>
      </pc:sldChg>
    </pc:docChg>
  </pc:docChgLst>
  <pc:docChgLst>
    <pc:chgData name="Phillip Sudano" userId="S::phillip.sudano@taigamotors.ca::364ac998-7b0c-425e-a9f2-ae05aaaa714b" providerId="AD" clId="Web-{4027DD7B-DA73-B5CE-F081-37B7421E39DF}"/>
    <pc:docChg chg="modSld">
      <pc:chgData name="Phillip Sudano" userId="S::phillip.sudano@taigamotors.ca::364ac998-7b0c-425e-a9f2-ae05aaaa714b" providerId="AD" clId="Web-{4027DD7B-DA73-B5CE-F081-37B7421E39DF}" dt="2022-09-01T18:56:42.679" v="143"/>
      <pc:docMkLst>
        <pc:docMk/>
      </pc:docMkLst>
      <pc:sldChg chg="addSp delSp modSp">
        <pc:chgData name="Phillip Sudano" userId="S::phillip.sudano@taigamotors.ca::364ac998-7b0c-425e-a9f2-ae05aaaa714b" providerId="AD" clId="Web-{4027DD7B-DA73-B5CE-F081-37B7421E39DF}" dt="2022-09-01T18:56:42.679" v="143"/>
        <pc:sldMkLst>
          <pc:docMk/>
          <pc:sldMk cId="2195876105" sldId="4622"/>
        </pc:sldMkLst>
        <pc:spChg chg="add del mod">
          <ac:chgData name="Phillip Sudano" userId="S::phillip.sudano@taigamotors.ca::364ac998-7b0c-425e-a9f2-ae05aaaa714b" providerId="AD" clId="Web-{4027DD7B-DA73-B5CE-F081-37B7421E39DF}" dt="2022-09-01T18:54:07.460" v="8"/>
          <ac:spMkLst>
            <pc:docMk/>
            <pc:sldMk cId="2195876105" sldId="4622"/>
            <ac:spMk id="8" creationId="{F3C06602-828D-FE0E-CD2E-46537B90C72D}"/>
          </ac:spMkLst>
        </pc:spChg>
        <pc:spChg chg="add del mod">
          <ac:chgData name="Phillip Sudano" userId="S::phillip.sudano@taigamotors.ca::364ac998-7b0c-425e-a9f2-ae05aaaa714b" providerId="AD" clId="Web-{4027DD7B-DA73-B5CE-F081-37B7421E39DF}" dt="2022-09-01T18:56:04.179" v="76"/>
          <ac:spMkLst>
            <pc:docMk/>
            <pc:sldMk cId="2195876105" sldId="4622"/>
            <ac:spMk id="12" creationId="{5BD01297-2BB4-DF1E-E03F-F5432F8AFE6E}"/>
          </ac:spMkLst>
        </pc:spChg>
        <pc:graphicFrameChg chg="mod modGraphic">
          <ac:chgData name="Phillip Sudano" userId="S::phillip.sudano@taigamotors.ca::364ac998-7b0c-425e-a9f2-ae05aaaa714b" providerId="AD" clId="Web-{4027DD7B-DA73-B5CE-F081-37B7421E39DF}" dt="2022-09-01T18:51:47.022" v="5"/>
          <ac:graphicFrameMkLst>
            <pc:docMk/>
            <pc:sldMk cId="2195876105" sldId="4622"/>
            <ac:graphicFrameMk id="6" creationId="{257572B7-A33C-F4FF-00FC-495375BD6A20}"/>
          </ac:graphicFrameMkLst>
        </pc:graphicFrameChg>
        <pc:graphicFrameChg chg="add del mod ord modGraphic">
          <ac:chgData name="Phillip Sudano" userId="S::phillip.sudano@taigamotors.ca::364ac998-7b0c-425e-a9f2-ae05aaaa714b" providerId="AD" clId="Web-{4027DD7B-DA73-B5CE-F081-37B7421E39DF}" dt="2022-09-01T18:55:15.475" v="73"/>
          <ac:graphicFrameMkLst>
            <pc:docMk/>
            <pc:sldMk cId="2195876105" sldId="4622"/>
            <ac:graphicFrameMk id="10" creationId="{1DB8577B-E926-315B-7CEB-CB6D3065D608}"/>
          </ac:graphicFrameMkLst>
        </pc:graphicFrameChg>
        <pc:graphicFrameChg chg="del mod">
          <ac:chgData name="Phillip Sudano" userId="S::phillip.sudano@taigamotors.ca::364ac998-7b0c-425e-a9f2-ae05aaaa714b" providerId="AD" clId="Web-{4027DD7B-DA73-B5CE-F081-37B7421E39DF}" dt="2022-09-01T18:53:50.069" v="7"/>
          <ac:graphicFrameMkLst>
            <pc:docMk/>
            <pc:sldMk cId="2195876105" sldId="4622"/>
            <ac:graphicFrameMk id="13" creationId="{12DBB69E-2B47-9B30-D34D-E6266794E9D6}"/>
          </ac:graphicFrameMkLst>
        </pc:graphicFrameChg>
        <pc:graphicFrameChg chg="add del mod ord modGraphic">
          <ac:chgData name="Phillip Sudano" userId="S::phillip.sudano@taigamotors.ca::364ac998-7b0c-425e-a9f2-ae05aaaa714b" providerId="AD" clId="Web-{4027DD7B-DA73-B5CE-F081-37B7421E39DF}" dt="2022-09-01T18:55:29.366" v="75"/>
          <ac:graphicFrameMkLst>
            <pc:docMk/>
            <pc:sldMk cId="2195876105" sldId="4622"/>
            <ac:graphicFrameMk id="15" creationId="{6C792630-96E3-052A-228D-0E9507973051}"/>
          </ac:graphicFrameMkLst>
        </pc:graphicFrameChg>
        <pc:graphicFrameChg chg="add mod ord modGraphic">
          <ac:chgData name="Phillip Sudano" userId="S::phillip.sudano@taigamotors.ca::364ac998-7b0c-425e-a9f2-ae05aaaa714b" providerId="AD" clId="Web-{4027DD7B-DA73-B5CE-F081-37B7421E39DF}" dt="2022-09-01T18:56:42.679" v="143"/>
          <ac:graphicFrameMkLst>
            <pc:docMk/>
            <pc:sldMk cId="2195876105" sldId="4622"/>
            <ac:graphicFrameMk id="17" creationId="{E5699B2D-674B-60A5-E84C-ED32A180651A}"/>
          </ac:graphicFrameMkLst>
        </pc:graphicFrameChg>
      </pc:sldChg>
    </pc:docChg>
  </pc:docChgLst>
  <pc:docChgLst>
    <pc:chgData name="Clement  Baston" userId="S::clement.baston@taigamotors.ca::249c3d60-4164-4436-bed2-eaad0a815f2b" providerId="AD" clId="Web-{55203642-D2E8-4D5C-D018-8306E81214BE}"/>
    <pc:docChg chg="modSld">
      <pc:chgData name="Clement  Baston" userId="S::clement.baston@taigamotors.ca::249c3d60-4164-4436-bed2-eaad0a815f2b" providerId="AD" clId="Web-{55203642-D2E8-4D5C-D018-8306E81214BE}" dt="2023-01-31T15:43:53.189" v="119" actId="1076"/>
      <pc:docMkLst>
        <pc:docMk/>
      </pc:docMkLst>
      <pc:sldChg chg="modSp">
        <pc:chgData name="Clement  Baston" userId="S::clement.baston@taigamotors.ca::249c3d60-4164-4436-bed2-eaad0a815f2b" providerId="AD" clId="Web-{55203642-D2E8-4D5C-D018-8306E81214BE}" dt="2023-01-31T15:39:20.798" v="111" actId="20577"/>
        <pc:sldMkLst>
          <pc:docMk/>
          <pc:sldMk cId="3097491761" sldId="4685"/>
        </pc:sldMkLst>
        <pc:spChg chg="mod">
          <ac:chgData name="Clement  Baston" userId="S::clement.baston@taigamotors.ca::249c3d60-4164-4436-bed2-eaad0a815f2b" providerId="AD" clId="Web-{55203642-D2E8-4D5C-D018-8306E81214BE}" dt="2023-01-31T15:39:20.798" v="111" actId="20577"/>
          <ac:spMkLst>
            <pc:docMk/>
            <pc:sldMk cId="3097491761" sldId="4685"/>
            <ac:spMk id="3" creationId="{06A91841-7ADE-B792-62C6-E98A3139C7AC}"/>
          </ac:spMkLst>
        </pc:spChg>
      </pc:sldChg>
      <pc:sldChg chg="addSp delSp modSp">
        <pc:chgData name="Clement  Baston" userId="S::clement.baston@taigamotors.ca::249c3d60-4164-4436-bed2-eaad0a815f2b" providerId="AD" clId="Web-{55203642-D2E8-4D5C-D018-8306E81214BE}" dt="2023-01-31T15:43:53.189" v="119" actId="1076"/>
        <pc:sldMkLst>
          <pc:docMk/>
          <pc:sldMk cId="1322810927" sldId="4686"/>
        </pc:sldMkLst>
        <pc:picChg chg="add mod">
          <ac:chgData name="Clement  Baston" userId="S::clement.baston@taigamotors.ca::249c3d60-4164-4436-bed2-eaad0a815f2b" providerId="AD" clId="Web-{55203642-D2E8-4D5C-D018-8306E81214BE}" dt="2023-01-31T15:43:53.189" v="119" actId="1076"/>
          <ac:picMkLst>
            <pc:docMk/>
            <pc:sldMk cId="1322810927" sldId="4686"/>
            <ac:picMk id="3" creationId="{3A96C9AC-808E-7DA0-24F1-3963A43FE722}"/>
          </ac:picMkLst>
        </pc:picChg>
        <pc:picChg chg="del">
          <ac:chgData name="Clement  Baston" userId="S::clement.baston@taigamotors.ca::249c3d60-4164-4436-bed2-eaad0a815f2b" providerId="AD" clId="Web-{55203642-D2E8-4D5C-D018-8306E81214BE}" dt="2023-01-31T15:43:37.564" v="112"/>
          <ac:picMkLst>
            <pc:docMk/>
            <pc:sldMk cId="1322810927" sldId="4686"/>
            <ac:picMk id="7" creationId="{FBE87E2A-3318-5879-0CF8-B4180CF361D4}"/>
          </ac:picMkLst>
        </pc:picChg>
      </pc:sldChg>
    </pc:docChg>
  </pc:docChgLst>
  <pc:docChgLst>
    <pc:chgData name="David Gadoury" userId="S::david.gadoury@taigamotors.ca::f44981fa-5f4f-48dc-bf44-ebfb97abf4eb" providerId="AD" clId="Web-{8A19630B-1C6C-DED9-5FC3-ADCA2C26B1E2}"/>
    <pc:docChg chg="modSld">
      <pc:chgData name="David Gadoury" userId="S::david.gadoury@taigamotors.ca::f44981fa-5f4f-48dc-bf44-ebfb97abf4eb" providerId="AD" clId="Web-{8A19630B-1C6C-DED9-5FC3-ADCA2C26B1E2}" dt="2022-08-09T17:01:52.165" v="973"/>
      <pc:docMkLst>
        <pc:docMk/>
      </pc:docMkLst>
      <pc:sldChg chg="modSp">
        <pc:chgData name="David Gadoury" userId="S::david.gadoury@taigamotors.ca::f44981fa-5f4f-48dc-bf44-ebfb97abf4eb" providerId="AD" clId="Web-{8A19630B-1C6C-DED9-5FC3-ADCA2C26B1E2}" dt="2022-08-09T17:01:52.165" v="973"/>
        <pc:sldMkLst>
          <pc:docMk/>
          <pc:sldMk cId="90087218" sldId="1190"/>
        </pc:sldMkLst>
        <pc:graphicFrameChg chg="mod modGraphic">
          <ac:chgData name="David Gadoury" userId="S::david.gadoury@taigamotors.ca::f44981fa-5f4f-48dc-bf44-ebfb97abf4eb" providerId="AD" clId="Web-{8A19630B-1C6C-DED9-5FC3-ADCA2C26B1E2}" dt="2022-08-09T17:01:52.165" v="973"/>
          <ac:graphicFrameMkLst>
            <pc:docMk/>
            <pc:sldMk cId="90087218" sldId="1190"/>
            <ac:graphicFrameMk id="5" creationId="{01F86C7C-D871-4B85-A49E-5A36BAC3E229}"/>
          </ac:graphicFrameMkLst>
        </pc:graphicFrameChg>
      </pc:sldChg>
    </pc:docChg>
  </pc:docChgLst>
  <pc:docChgLst>
    <pc:chgData name="Abhay Gupta" userId="S::abhay.gupta@taigamotors.ca::d433c26c-2997-40a9-8258-88448219c90a" providerId="AD" clId="Web-{B520F1FC-AB84-080D-442D-CF9D7CA6FD3F}"/>
    <pc:docChg chg="modSld">
      <pc:chgData name="Abhay Gupta" userId="S::abhay.gupta@taigamotors.ca::d433c26c-2997-40a9-8258-88448219c90a" providerId="AD" clId="Web-{B520F1FC-AB84-080D-442D-CF9D7CA6FD3F}" dt="2023-05-02T14:48:42.958" v="1"/>
      <pc:docMkLst>
        <pc:docMk/>
      </pc:docMkLst>
      <pc:sldChg chg="modSp">
        <pc:chgData name="Abhay Gupta" userId="S::abhay.gupta@taigamotors.ca::d433c26c-2997-40a9-8258-88448219c90a" providerId="AD" clId="Web-{B520F1FC-AB84-080D-442D-CF9D7CA6FD3F}" dt="2023-05-02T14:48:42.958" v="1"/>
        <pc:sldMkLst>
          <pc:docMk/>
          <pc:sldMk cId="192014489" sldId="4679"/>
        </pc:sldMkLst>
        <pc:graphicFrameChg chg="mod modGraphic">
          <ac:chgData name="Abhay Gupta" userId="S::abhay.gupta@taigamotors.ca::d433c26c-2997-40a9-8258-88448219c90a" providerId="AD" clId="Web-{B520F1FC-AB84-080D-442D-CF9D7CA6FD3F}" dt="2023-05-02T14:48:42.958" v="1"/>
          <ac:graphicFrameMkLst>
            <pc:docMk/>
            <pc:sldMk cId="192014489" sldId="4679"/>
            <ac:graphicFrameMk id="3" creationId="{4227E51F-D6DF-CDCB-026E-292EF73D9DE1}"/>
          </ac:graphicFrameMkLst>
        </pc:graphicFrameChg>
      </pc:sldChg>
    </pc:docChg>
  </pc:docChgLst>
  <pc:docChgLst>
    <pc:chgData name="Abhay Gupta" userId="S::abhay.gupta@taigamotors.ca::d433c26c-2997-40a9-8258-88448219c90a" providerId="AD" clId="Web-{9E4A9C3D-8CBD-44F7-7FE7-F472A16C694E}"/>
    <pc:docChg chg="modSld">
      <pc:chgData name="Abhay Gupta" userId="S::abhay.gupta@taigamotors.ca::d433c26c-2997-40a9-8258-88448219c90a" providerId="AD" clId="Web-{9E4A9C3D-8CBD-44F7-7FE7-F472A16C694E}" dt="2023-06-13T15:54:14.353" v="1467"/>
      <pc:docMkLst>
        <pc:docMk/>
      </pc:docMkLst>
      <pc:sldChg chg="modSp">
        <pc:chgData name="Abhay Gupta" userId="S::abhay.gupta@taigamotors.ca::d433c26c-2997-40a9-8258-88448219c90a" providerId="AD" clId="Web-{9E4A9C3D-8CBD-44F7-7FE7-F472A16C694E}" dt="2023-06-13T15:23:18.132" v="4" actId="20577"/>
        <pc:sldMkLst>
          <pc:docMk/>
          <pc:sldMk cId="3136961681" sldId="4675"/>
        </pc:sldMkLst>
        <pc:spChg chg="mod">
          <ac:chgData name="Abhay Gupta" userId="S::abhay.gupta@taigamotors.ca::d433c26c-2997-40a9-8258-88448219c90a" providerId="AD" clId="Web-{9E4A9C3D-8CBD-44F7-7FE7-F472A16C694E}" dt="2023-06-13T15:23:18.132" v="4" actId="20577"/>
          <ac:spMkLst>
            <pc:docMk/>
            <pc:sldMk cId="3136961681" sldId="4675"/>
            <ac:spMk id="2" creationId="{F4F46210-5C69-2CDD-ADC1-A109BFBA499A}"/>
          </ac:spMkLst>
        </pc:spChg>
      </pc:sldChg>
      <pc:sldChg chg="modSp">
        <pc:chgData name="Abhay Gupta" userId="S::abhay.gupta@taigamotors.ca::d433c26c-2997-40a9-8258-88448219c90a" providerId="AD" clId="Web-{9E4A9C3D-8CBD-44F7-7FE7-F472A16C694E}" dt="2023-06-13T15:54:14.353" v="1467"/>
        <pc:sldMkLst>
          <pc:docMk/>
          <pc:sldMk cId="192014489" sldId="4679"/>
        </pc:sldMkLst>
        <pc:graphicFrameChg chg="mod modGraphic">
          <ac:chgData name="Abhay Gupta" userId="S::abhay.gupta@taigamotors.ca::d433c26c-2997-40a9-8258-88448219c90a" providerId="AD" clId="Web-{9E4A9C3D-8CBD-44F7-7FE7-F472A16C694E}" dt="2023-06-13T15:54:14.353" v="1467"/>
          <ac:graphicFrameMkLst>
            <pc:docMk/>
            <pc:sldMk cId="192014489" sldId="4679"/>
            <ac:graphicFrameMk id="3" creationId="{4227E51F-D6DF-CDCB-026E-292EF73D9DE1}"/>
          </ac:graphicFrameMkLst>
        </pc:graphicFrameChg>
      </pc:sldChg>
    </pc:docChg>
  </pc:docChgLst>
  <pc:docChgLst>
    <pc:chgData name="Jérémy Bonneau" userId="S::jeremy.bonneau@taigamotors.ca::bd475f9e-48f1-4b54-83c6-d27ae8e20919" providerId="AD" clId="Web-{B8739F00-5AA0-E479-02BF-4CF89A89940F}"/>
    <pc:docChg chg="addSld delSld">
      <pc:chgData name="Jérémy Bonneau" userId="S::jeremy.bonneau@taigamotors.ca::bd475f9e-48f1-4b54-83c6-d27ae8e20919" providerId="AD" clId="Web-{B8739F00-5AA0-E479-02BF-4CF89A89940F}" dt="2023-02-28T18:15:25.056" v="1"/>
      <pc:docMkLst>
        <pc:docMk/>
      </pc:docMkLst>
      <pc:sldChg chg="del">
        <pc:chgData name="Jérémy Bonneau" userId="S::jeremy.bonneau@taigamotors.ca::bd475f9e-48f1-4b54-83c6-d27ae8e20919" providerId="AD" clId="Web-{B8739F00-5AA0-E479-02BF-4CF89A89940F}" dt="2023-02-28T18:15:25.056" v="1"/>
        <pc:sldMkLst>
          <pc:docMk/>
          <pc:sldMk cId="1722477769" sldId="4684"/>
        </pc:sldMkLst>
      </pc:sldChg>
      <pc:sldChg chg="add">
        <pc:chgData name="Jérémy Bonneau" userId="S::jeremy.bonneau@taigamotors.ca::bd475f9e-48f1-4b54-83c6-d27ae8e20919" providerId="AD" clId="Web-{B8739F00-5AA0-E479-02BF-4CF89A89940F}" dt="2023-02-28T18:15:22.056" v="0"/>
        <pc:sldMkLst>
          <pc:docMk/>
          <pc:sldMk cId="3892480010" sldId="4692"/>
        </pc:sldMkLst>
      </pc:sldChg>
    </pc:docChg>
  </pc:docChgLst>
  <pc:docChgLst>
    <pc:chgData name="Jérémy Bonneau" userId="S::jeremy.bonneau@taigamotors.ca::bd475f9e-48f1-4b54-83c6-d27ae8e20919" providerId="AD" clId="Web-{F030E198-5E30-EA1B-5760-52E806E1E849}"/>
    <pc:docChg chg="addSld modSld">
      <pc:chgData name="Jérémy Bonneau" userId="S::jeremy.bonneau@taigamotors.ca::bd475f9e-48f1-4b54-83c6-d27ae8e20919" providerId="AD" clId="Web-{F030E198-5E30-EA1B-5760-52E806E1E849}" dt="2022-05-31T17:04:45.808" v="547" actId="20577"/>
      <pc:docMkLst>
        <pc:docMk/>
      </pc:docMkLst>
      <pc:sldChg chg="addSp delSp modSp add replId">
        <pc:chgData name="Jérémy Bonneau" userId="S::jeremy.bonneau@taigamotors.ca::bd475f9e-48f1-4b54-83c6-d27ae8e20919" providerId="AD" clId="Web-{F030E198-5E30-EA1B-5760-52E806E1E849}" dt="2022-05-31T17:04:45.808" v="547" actId="20577"/>
        <pc:sldMkLst>
          <pc:docMk/>
          <pc:sldMk cId="1971937093" sldId="4625"/>
        </pc:sldMkLst>
        <pc:spChg chg="mod">
          <ac:chgData name="Jérémy Bonneau" userId="S::jeremy.bonneau@taigamotors.ca::bd475f9e-48f1-4b54-83c6-d27ae8e20919" providerId="AD" clId="Web-{F030E198-5E30-EA1B-5760-52E806E1E849}" dt="2022-05-31T16:50:40.899" v="15" actId="20577"/>
          <ac:spMkLst>
            <pc:docMk/>
            <pc:sldMk cId="1971937093" sldId="4625"/>
            <ac:spMk id="2" creationId="{0C4E9AD7-2207-488F-8C1A-E26A2ED82012}"/>
          </ac:spMkLst>
        </pc:spChg>
        <pc:spChg chg="add mod">
          <ac:chgData name="Jérémy Bonneau" userId="S::jeremy.bonneau@taigamotors.ca::bd475f9e-48f1-4b54-83c6-d27ae8e20919" providerId="AD" clId="Web-{F030E198-5E30-EA1B-5760-52E806E1E849}" dt="2022-05-31T17:04:45.808" v="547" actId="20577"/>
          <ac:spMkLst>
            <pc:docMk/>
            <pc:sldMk cId="1971937093" sldId="4625"/>
            <ac:spMk id="7" creationId="{23DC1B4E-33DC-EC6C-7A23-7712483C6434}"/>
          </ac:spMkLst>
        </pc:spChg>
        <pc:graphicFrameChg chg="del">
          <ac:chgData name="Jérémy Bonneau" userId="S::jeremy.bonneau@taigamotors.ca::bd475f9e-48f1-4b54-83c6-d27ae8e20919" providerId="AD" clId="Web-{F030E198-5E30-EA1B-5760-52E806E1E849}" dt="2022-05-31T16:50:43.509" v="16"/>
          <ac:graphicFrameMkLst>
            <pc:docMk/>
            <pc:sldMk cId="1971937093" sldId="4625"/>
            <ac:graphicFrameMk id="5" creationId="{DDC22453-D70A-44C9-A67A-2B83266D6DC4}"/>
          </ac:graphicFrameMkLst>
        </pc:graphicFrameChg>
        <pc:picChg chg="add mod modCrop">
          <ac:chgData name="Jérémy Bonneau" userId="S::jeremy.bonneau@taigamotors.ca::bd475f9e-48f1-4b54-83c6-d27ae8e20919" providerId="AD" clId="Web-{F030E198-5E30-EA1B-5760-52E806E1E849}" dt="2022-05-31T17:04:13.479" v="536" actId="1076"/>
          <ac:picMkLst>
            <pc:docMk/>
            <pc:sldMk cId="1971937093" sldId="4625"/>
            <ac:picMk id="3" creationId="{88C44737-CDD6-CF4C-1626-CA461DDFD603}"/>
          </ac:picMkLst>
        </pc:picChg>
      </pc:sldChg>
      <pc:sldChg chg="addSp delSp modSp add replId">
        <pc:chgData name="Jérémy Bonneau" userId="S::jeremy.bonneau@taigamotors.ca::bd475f9e-48f1-4b54-83c6-d27ae8e20919" providerId="AD" clId="Web-{F030E198-5E30-EA1B-5760-52E806E1E849}" dt="2022-05-31T17:04:02.291" v="534" actId="20577"/>
        <pc:sldMkLst>
          <pc:docMk/>
          <pc:sldMk cId="3435584470" sldId="4626"/>
        </pc:sldMkLst>
        <pc:spChg chg="mod">
          <ac:chgData name="Jérémy Bonneau" userId="S::jeremy.bonneau@taigamotors.ca::bd475f9e-48f1-4b54-83c6-d27ae8e20919" providerId="AD" clId="Web-{F030E198-5E30-EA1B-5760-52E806E1E849}" dt="2022-05-31T16:55:39.312" v="269" actId="20577"/>
          <ac:spMkLst>
            <pc:docMk/>
            <pc:sldMk cId="3435584470" sldId="4626"/>
            <ac:spMk id="2" creationId="{0C4E9AD7-2207-488F-8C1A-E26A2ED82012}"/>
          </ac:spMkLst>
        </pc:spChg>
        <pc:spChg chg="mod">
          <ac:chgData name="Jérémy Bonneau" userId="S::jeremy.bonneau@taigamotors.ca::bd475f9e-48f1-4b54-83c6-d27ae8e20919" providerId="AD" clId="Web-{F030E198-5E30-EA1B-5760-52E806E1E849}" dt="2022-05-31T17:04:02.291" v="534" actId="20577"/>
          <ac:spMkLst>
            <pc:docMk/>
            <pc:sldMk cId="3435584470" sldId="4626"/>
            <ac:spMk id="7" creationId="{23DC1B4E-33DC-EC6C-7A23-7712483C6434}"/>
          </ac:spMkLst>
        </pc:spChg>
        <pc:picChg chg="del">
          <ac:chgData name="Jérémy Bonneau" userId="S::jeremy.bonneau@taigamotors.ca::bd475f9e-48f1-4b54-83c6-d27ae8e20919" providerId="AD" clId="Web-{F030E198-5E30-EA1B-5760-52E806E1E849}" dt="2022-05-31T16:55:41.140" v="270"/>
          <ac:picMkLst>
            <pc:docMk/>
            <pc:sldMk cId="3435584470" sldId="4626"/>
            <ac:picMk id="3" creationId="{88C44737-CDD6-CF4C-1626-CA461DDFD603}"/>
          </ac:picMkLst>
        </pc:picChg>
        <pc:picChg chg="add mod">
          <ac:chgData name="Jérémy Bonneau" userId="S::jeremy.bonneau@taigamotors.ca::bd475f9e-48f1-4b54-83c6-d27ae8e20919" providerId="AD" clId="Web-{F030E198-5E30-EA1B-5760-52E806E1E849}" dt="2022-05-31T17:03:50.541" v="530" actId="1076"/>
          <ac:picMkLst>
            <pc:docMk/>
            <pc:sldMk cId="3435584470" sldId="4626"/>
            <ac:picMk id="5" creationId="{A55055C1-AC61-4FCD-31AC-F50CA7DA65E1}"/>
          </ac:picMkLst>
        </pc:picChg>
      </pc:sldChg>
    </pc:docChg>
  </pc:docChgLst>
  <pc:docChgLst>
    <pc:chgData name="Clement  Baston" userId="S::clement.baston@taigamotors.ca::249c3d60-4164-4436-bed2-eaad0a815f2b" providerId="AD" clId="Web-{1C242E90-6945-523A-DA1E-B8D3469BDCA5}"/>
    <pc:docChg chg="addSld delSld modSld">
      <pc:chgData name="Clement  Baston" userId="S::clement.baston@taigamotors.ca::249c3d60-4164-4436-bed2-eaad0a815f2b" providerId="AD" clId="Web-{1C242E90-6945-523A-DA1E-B8D3469BDCA5}" dt="2022-10-04T15:07:35.901" v="34"/>
      <pc:docMkLst>
        <pc:docMk/>
      </pc:docMkLst>
      <pc:sldChg chg="addSp delSp modSp">
        <pc:chgData name="Clement  Baston" userId="S::clement.baston@taigamotors.ca::249c3d60-4164-4436-bed2-eaad0a815f2b" providerId="AD" clId="Web-{1C242E90-6945-523A-DA1E-B8D3469BDCA5}" dt="2022-10-04T15:07:07.573" v="25" actId="1076"/>
        <pc:sldMkLst>
          <pc:docMk/>
          <pc:sldMk cId="2629157552" sldId="4636"/>
        </pc:sldMkLst>
        <pc:spChg chg="mod">
          <ac:chgData name="Clement  Baston" userId="S::clement.baston@taigamotors.ca::249c3d60-4164-4436-bed2-eaad0a815f2b" providerId="AD" clId="Web-{1C242E90-6945-523A-DA1E-B8D3469BDCA5}" dt="2022-10-04T15:03:20.201" v="9" actId="20577"/>
          <ac:spMkLst>
            <pc:docMk/>
            <pc:sldMk cId="2629157552" sldId="4636"/>
            <ac:spMk id="7" creationId="{23DC1B4E-33DC-EC6C-7A23-7712483C6434}"/>
          </ac:spMkLst>
        </pc:spChg>
        <pc:picChg chg="add del mod">
          <ac:chgData name="Clement  Baston" userId="S::clement.baston@taigamotors.ca::249c3d60-4164-4436-bed2-eaad0a815f2b" providerId="AD" clId="Web-{1C242E90-6945-523A-DA1E-B8D3469BDCA5}" dt="2022-10-04T15:04:19.794" v="13"/>
          <ac:picMkLst>
            <pc:docMk/>
            <pc:sldMk cId="2629157552" sldId="4636"/>
            <ac:picMk id="3" creationId="{7A12A99E-7445-4D30-44DB-4B5B69D24212}"/>
          </ac:picMkLst>
        </pc:picChg>
        <pc:picChg chg="add mod">
          <ac:chgData name="Clement  Baston" userId="S::clement.baston@taigamotors.ca::249c3d60-4164-4436-bed2-eaad0a815f2b" providerId="AD" clId="Web-{1C242E90-6945-523A-DA1E-B8D3469BDCA5}" dt="2022-10-04T15:04:27.825" v="16" actId="14100"/>
          <ac:picMkLst>
            <pc:docMk/>
            <pc:sldMk cId="2629157552" sldId="4636"/>
            <ac:picMk id="5" creationId="{CA9F0A37-81D1-7B23-9C4F-3C9293996066}"/>
          </ac:picMkLst>
        </pc:picChg>
        <pc:picChg chg="add mod modCrop">
          <ac:chgData name="Clement  Baston" userId="S::clement.baston@taigamotors.ca::249c3d60-4164-4436-bed2-eaad0a815f2b" providerId="AD" clId="Web-{1C242E90-6945-523A-DA1E-B8D3469BDCA5}" dt="2022-10-04T15:07:07.573" v="25" actId="1076"/>
          <ac:picMkLst>
            <pc:docMk/>
            <pc:sldMk cId="2629157552" sldId="4636"/>
            <ac:picMk id="6" creationId="{F961BA6F-76AF-3BF8-0B7B-8AC019BB7AC7}"/>
          </ac:picMkLst>
        </pc:picChg>
        <pc:picChg chg="del">
          <ac:chgData name="Clement  Baston" userId="S::clement.baston@taigamotors.ca::249c3d60-4164-4436-bed2-eaad0a815f2b" providerId="AD" clId="Web-{1C242E90-6945-523A-DA1E-B8D3469BDCA5}" dt="2022-10-04T15:02:30.108" v="2"/>
          <ac:picMkLst>
            <pc:docMk/>
            <pc:sldMk cId="2629157552" sldId="4636"/>
            <ac:picMk id="11" creationId="{1A66C92B-395D-99E7-0885-DF8912F42DD1}"/>
          </ac:picMkLst>
        </pc:picChg>
        <pc:picChg chg="del">
          <ac:chgData name="Clement  Baston" userId="S::clement.baston@taigamotors.ca::249c3d60-4164-4436-bed2-eaad0a815f2b" providerId="AD" clId="Web-{1C242E90-6945-523A-DA1E-B8D3469BDCA5}" dt="2022-10-04T15:03:21.607" v="10"/>
          <ac:picMkLst>
            <pc:docMk/>
            <pc:sldMk cId="2629157552" sldId="4636"/>
            <ac:picMk id="12" creationId="{2A43C094-B8D6-2C93-F6FD-ED5483C55511}"/>
          </ac:picMkLst>
        </pc:picChg>
      </pc:sldChg>
      <pc:sldChg chg="modSp">
        <pc:chgData name="Clement  Baston" userId="S::clement.baston@taigamotors.ca::249c3d60-4164-4436-bed2-eaad0a815f2b" providerId="AD" clId="Web-{1C242E90-6945-523A-DA1E-B8D3469BDCA5}" dt="2022-10-04T15:07:35.901" v="34"/>
        <pc:sldMkLst>
          <pc:docMk/>
          <pc:sldMk cId="1562608667" sldId="4648"/>
        </pc:sldMkLst>
        <pc:graphicFrameChg chg="mod modGraphic">
          <ac:chgData name="Clement  Baston" userId="S::clement.baston@taigamotors.ca::249c3d60-4164-4436-bed2-eaad0a815f2b" providerId="AD" clId="Web-{1C242E90-6945-523A-DA1E-B8D3469BDCA5}" dt="2022-10-04T15:07:35.901" v="34"/>
          <ac:graphicFrameMkLst>
            <pc:docMk/>
            <pc:sldMk cId="1562608667" sldId="4648"/>
            <ac:graphicFrameMk id="5" creationId="{DF370D39-AF9E-43C5-8CF5-C93CDE507A70}"/>
          </ac:graphicFrameMkLst>
        </pc:graphicFrameChg>
      </pc:sldChg>
      <pc:sldChg chg="add del replId">
        <pc:chgData name="Clement  Baston" userId="S::clement.baston@taigamotors.ca::249c3d60-4164-4436-bed2-eaad0a815f2b" providerId="AD" clId="Web-{1C242E90-6945-523A-DA1E-B8D3469BDCA5}" dt="2022-10-04T15:06:36.698" v="18"/>
        <pc:sldMkLst>
          <pc:docMk/>
          <pc:sldMk cId="3882440678" sldId="4673"/>
        </pc:sldMkLst>
      </pc:sldChg>
    </pc:docChg>
  </pc:docChgLst>
  <pc:docChgLst>
    <pc:chgData name="Pier-Luc Paradis" userId="d8463a0c-872e-44e6-a7df-86de09216594" providerId="ADAL" clId="{7D699E1A-0D65-4960-95D5-169F056D89BF}"/>
    <pc:docChg chg="custSel modSld">
      <pc:chgData name="Pier-Luc Paradis" userId="d8463a0c-872e-44e6-a7df-86de09216594" providerId="ADAL" clId="{7D699E1A-0D65-4960-95D5-169F056D89BF}" dt="2022-08-22T19:07:01.225" v="437" actId="20577"/>
      <pc:docMkLst>
        <pc:docMk/>
      </pc:docMkLst>
      <pc:sldChg chg="modSp mod">
        <pc:chgData name="Pier-Luc Paradis" userId="d8463a0c-872e-44e6-a7df-86de09216594" providerId="ADAL" clId="{7D699E1A-0D65-4960-95D5-169F056D89BF}" dt="2022-08-22T19:07:01.225" v="437" actId="20577"/>
        <pc:sldMkLst>
          <pc:docMk/>
          <pc:sldMk cId="405246482" sldId="1181"/>
        </pc:sldMkLst>
        <pc:graphicFrameChg chg="mod modGraphic">
          <ac:chgData name="Pier-Luc Paradis" userId="d8463a0c-872e-44e6-a7df-86de09216594" providerId="ADAL" clId="{7D699E1A-0D65-4960-95D5-169F056D89BF}" dt="2022-08-22T19:07:01.225" v="437" actId="20577"/>
          <ac:graphicFrameMkLst>
            <pc:docMk/>
            <pc:sldMk cId="405246482" sldId="1181"/>
            <ac:graphicFrameMk id="5" creationId="{E6C105C1-B2B6-4ECB-B5FA-8052D5F73013}"/>
          </ac:graphicFrameMkLst>
        </pc:graphicFrameChg>
      </pc:sldChg>
    </pc:docChg>
  </pc:docChgLst>
  <pc:docChgLst>
    <pc:chgData name="Pier-Luc Paradis" userId="S::pier-luc.paradis@taigamotors.ca::d8463a0c-872e-44e6-a7df-86de09216594" providerId="AD" clId="Web-{05556CF5-E387-9225-E21D-FAB6BE9A3E6E}"/>
    <pc:docChg chg="modSld">
      <pc:chgData name="Pier-Luc Paradis" userId="S::pier-luc.paradis@taigamotors.ca::d8463a0c-872e-44e6-a7df-86de09216594" providerId="AD" clId="Web-{05556CF5-E387-9225-E21D-FAB6BE9A3E6E}" dt="2023-08-01T15:03:43.276" v="163" actId="20577"/>
      <pc:docMkLst>
        <pc:docMk/>
      </pc:docMkLst>
      <pc:sldChg chg="modSp">
        <pc:chgData name="Pier-Luc Paradis" userId="S::pier-luc.paradis@taigamotors.ca::d8463a0c-872e-44e6-a7df-86de09216594" providerId="AD" clId="Web-{05556CF5-E387-9225-E21D-FAB6BE9A3E6E}" dt="2023-08-01T15:03:43.276" v="163" actId="20577"/>
        <pc:sldMkLst>
          <pc:docMk/>
          <pc:sldMk cId="4255450232" sldId="4689"/>
        </pc:sldMkLst>
        <pc:spChg chg="mod">
          <ac:chgData name="Pier-Luc Paradis" userId="S::pier-luc.paradis@taigamotors.ca::d8463a0c-872e-44e6-a7df-86de09216594" providerId="AD" clId="Web-{05556CF5-E387-9225-E21D-FAB6BE9A3E6E}" dt="2023-08-01T15:03:43.276" v="163" actId="20577"/>
          <ac:spMkLst>
            <pc:docMk/>
            <pc:sldMk cId="4255450232" sldId="4689"/>
            <ac:spMk id="3" creationId="{D80CB49B-E12A-5059-E847-F068754FB084}"/>
          </ac:spMkLst>
        </pc:spChg>
      </pc:sldChg>
    </pc:docChg>
  </pc:docChgLst>
  <pc:docChgLst>
    <pc:chgData name="Clement  Baston" userId="S::clement.baston@taigamotors.ca::249c3d60-4164-4436-bed2-eaad0a815f2b" providerId="AD" clId="Web-{FC69F66E-17F5-1008-A650-3AC94F8645CB}"/>
    <pc:docChg chg="modSld">
      <pc:chgData name="Clement  Baston" userId="S::clement.baston@taigamotors.ca::249c3d60-4164-4436-bed2-eaad0a815f2b" providerId="AD" clId="Web-{FC69F66E-17F5-1008-A650-3AC94F8645CB}" dt="2022-09-20T16:07:27.876" v="223" actId="20577"/>
      <pc:docMkLst>
        <pc:docMk/>
      </pc:docMkLst>
      <pc:sldChg chg="addSp delSp modSp">
        <pc:chgData name="Clement  Baston" userId="S::clement.baston@taigamotors.ca::249c3d60-4164-4436-bed2-eaad0a815f2b" providerId="AD" clId="Web-{FC69F66E-17F5-1008-A650-3AC94F8645CB}" dt="2022-09-20T16:00:36.166" v="76" actId="20577"/>
        <pc:sldMkLst>
          <pc:docMk/>
          <pc:sldMk cId="2629157552" sldId="4636"/>
        </pc:sldMkLst>
        <pc:spChg chg="mod">
          <ac:chgData name="Clement  Baston" userId="S::clement.baston@taigamotors.ca::249c3d60-4164-4436-bed2-eaad0a815f2b" providerId="AD" clId="Web-{FC69F66E-17F5-1008-A650-3AC94F8645CB}" dt="2022-09-20T16:00:36.166" v="76" actId="20577"/>
          <ac:spMkLst>
            <pc:docMk/>
            <pc:sldMk cId="2629157552" sldId="4636"/>
            <ac:spMk id="7" creationId="{23DC1B4E-33DC-EC6C-7A23-7712483C6434}"/>
          </ac:spMkLst>
        </pc:spChg>
        <pc:picChg chg="del mod">
          <ac:chgData name="Clement  Baston" userId="S::clement.baston@taigamotors.ca::249c3d60-4164-4436-bed2-eaad0a815f2b" providerId="AD" clId="Web-{FC69F66E-17F5-1008-A650-3AC94F8645CB}" dt="2022-09-20T15:53:30.534" v="7"/>
          <ac:picMkLst>
            <pc:docMk/>
            <pc:sldMk cId="2629157552" sldId="4636"/>
            <ac:picMk id="3" creationId="{B47B5869-8256-D7AC-D70D-0542B72BC64D}"/>
          </ac:picMkLst>
        </pc:picChg>
        <pc:picChg chg="add del mod">
          <ac:chgData name="Clement  Baston" userId="S::clement.baston@taigamotors.ca::249c3d60-4164-4436-bed2-eaad0a815f2b" providerId="AD" clId="Web-{FC69F66E-17F5-1008-A650-3AC94F8645CB}" dt="2022-09-20T15:55:58.990" v="11"/>
          <ac:picMkLst>
            <pc:docMk/>
            <pc:sldMk cId="2629157552" sldId="4636"/>
            <ac:picMk id="5" creationId="{2EF9CE52-A40A-26C7-C02D-2411CE0053EA}"/>
          </ac:picMkLst>
        </pc:picChg>
        <pc:picChg chg="add del mod">
          <ac:chgData name="Clement  Baston" userId="S::clement.baston@taigamotors.ca::249c3d60-4164-4436-bed2-eaad0a815f2b" providerId="AD" clId="Web-{FC69F66E-17F5-1008-A650-3AC94F8645CB}" dt="2022-09-20T15:56:29.100" v="15"/>
          <ac:picMkLst>
            <pc:docMk/>
            <pc:sldMk cId="2629157552" sldId="4636"/>
            <ac:picMk id="6" creationId="{E6B5A5B9-F123-EAE0-F846-3EFD929EED98}"/>
          </ac:picMkLst>
        </pc:picChg>
        <pc:picChg chg="del">
          <ac:chgData name="Clement  Baston" userId="S::clement.baston@taigamotors.ca::249c3d60-4164-4436-bed2-eaad0a815f2b" providerId="AD" clId="Web-{FC69F66E-17F5-1008-A650-3AC94F8645CB}" dt="2022-09-20T15:48:16.670" v="1"/>
          <ac:picMkLst>
            <pc:docMk/>
            <pc:sldMk cId="2629157552" sldId="4636"/>
            <ac:picMk id="10" creationId="{DD8F51EE-02AD-3C74-43F0-664089902510}"/>
          </ac:picMkLst>
        </pc:picChg>
        <pc:picChg chg="add mod">
          <ac:chgData name="Clement  Baston" userId="S::clement.baston@taigamotors.ca::249c3d60-4164-4436-bed2-eaad0a815f2b" providerId="AD" clId="Web-{FC69F66E-17F5-1008-A650-3AC94F8645CB}" dt="2022-09-20T15:59:33.665" v="23" actId="1076"/>
          <ac:picMkLst>
            <pc:docMk/>
            <pc:sldMk cId="2629157552" sldId="4636"/>
            <ac:picMk id="11" creationId="{1A66C92B-395D-99E7-0885-DF8912F42DD1}"/>
          </ac:picMkLst>
        </pc:picChg>
        <pc:picChg chg="add mod">
          <ac:chgData name="Clement  Baston" userId="S::clement.baston@taigamotors.ca::249c3d60-4164-4436-bed2-eaad0a815f2b" providerId="AD" clId="Web-{FC69F66E-17F5-1008-A650-3AC94F8645CB}" dt="2022-09-20T15:59:52.150" v="26" actId="1076"/>
          <ac:picMkLst>
            <pc:docMk/>
            <pc:sldMk cId="2629157552" sldId="4636"/>
            <ac:picMk id="12" creationId="{2A43C094-B8D6-2C93-F6FD-ED5483C55511}"/>
          </ac:picMkLst>
        </pc:picChg>
      </pc:sldChg>
      <pc:sldChg chg="addSp delSp modSp">
        <pc:chgData name="Clement  Baston" userId="S::clement.baston@taigamotors.ca::249c3d60-4164-4436-bed2-eaad0a815f2b" providerId="AD" clId="Web-{FC69F66E-17F5-1008-A650-3AC94F8645CB}" dt="2022-09-20T16:06:46.220" v="215" actId="20577"/>
        <pc:sldMkLst>
          <pc:docMk/>
          <pc:sldMk cId="1562608667" sldId="4648"/>
        </pc:sldMkLst>
        <pc:spChg chg="mod">
          <ac:chgData name="Clement  Baston" userId="S::clement.baston@taigamotors.ca::249c3d60-4164-4436-bed2-eaad0a815f2b" providerId="AD" clId="Web-{FC69F66E-17F5-1008-A650-3AC94F8645CB}" dt="2022-09-20T16:06:46.220" v="215" actId="20577"/>
          <ac:spMkLst>
            <pc:docMk/>
            <pc:sldMk cId="1562608667" sldId="4648"/>
            <ac:spMk id="6" creationId="{1AF14896-B8C9-99C7-3AAD-2EBF67ED9D29}"/>
          </ac:spMkLst>
        </pc:spChg>
        <pc:graphicFrameChg chg="mod modGraphic">
          <ac:chgData name="Clement  Baston" userId="S::clement.baston@taigamotors.ca::249c3d60-4164-4436-bed2-eaad0a815f2b" providerId="AD" clId="Web-{FC69F66E-17F5-1008-A650-3AC94F8645CB}" dt="2022-09-20T16:03:13.982" v="205"/>
          <ac:graphicFrameMkLst>
            <pc:docMk/>
            <pc:sldMk cId="1562608667" sldId="4648"/>
            <ac:graphicFrameMk id="5" creationId="{DF370D39-AF9E-43C5-8CF5-C93CDE507A70}"/>
          </ac:graphicFrameMkLst>
        </pc:graphicFrameChg>
        <pc:picChg chg="add mod">
          <ac:chgData name="Clement  Baston" userId="S::clement.baston@taigamotors.ca::249c3d60-4164-4436-bed2-eaad0a815f2b" providerId="AD" clId="Web-{FC69F66E-17F5-1008-A650-3AC94F8645CB}" dt="2022-09-20T16:06:42.782" v="212" actId="1076"/>
          <ac:picMkLst>
            <pc:docMk/>
            <pc:sldMk cId="1562608667" sldId="4648"/>
            <ac:picMk id="3" creationId="{B75F65D2-6D95-1C8B-4474-AE50937755FF}"/>
          </ac:picMkLst>
        </pc:picChg>
        <pc:picChg chg="del">
          <ac:chgData name="Clement  Baston" userId="S::clement.baston@taigamotors.ca::249c3d60-4164-4436-bed2-eaad0a815f2b" providerId="AD" clId="Web-{FC69F66E-17F5-1008-A650-3AC94F8645CB}" dt="2022-09-20T16:06:29.282" v="206"/>
          <ac:picMkLst>
            <pc:docMk/>
            <pc:sldMk cId="1562608667" sldId="4648"/>
            <ac:picMk id="9" creationId="{B6695F5D-D7AC-594B-6491-E1FE1E58DACD}"/>
          </ac:picMkLst>
        </pc:picChg>
      </pc:sldChg>
      <pc:sldChg chg="modSp">
        <pc:chgData name="Clement  Baston" userId="S::clement.baston@taigamotors.ca::249c3d60-4164-4436-bed2-eaad0a815f2b" providerId="AD" clId="Web-{FC69F66E-17F5-1008-A650-3AC94F8645CB}" dt="2022-09-20T16:07:27.876" v="223" actId="20577"/>
        <pc:sldMkLst>
          <pc:docMk/>
          <pc:sldMk cId="1873512576" sldId="4649"/>
        </pc:sldMkLst>
        <pc:spChg chg="mod">
          <ac:chgData name="Clement  Baston" userId="S::clement.baston@taigamotors.ca::249c3d60-4164-4436-bed2-eaad0a815f2b" providerId="AD" clId="Web-{FC69F66E-17F5-1008-A650-3AC94F8645CB}" dt="2022-09-20T16:07:27.876" v="223" actId="20577"/>
          <ac:spMkLst>
            <pc:docMk/>
            <pc:sldMk cId="1873512576" sldId="4649"/>
            <ac:spMk id="7" creationId="{23DC1B4E-33DC-EC6C-7A23-7712483C6434}"/>
          </ac:spMkLst>
        </pc:spChg>
      </pc:sldChg>
      <pc:sldChg chg="mod modShow">
        <pc:chgData name="Clement  Baston" userId="S::clement.baston@taigamotors.ca::249c3d60-4164-4436-bed2-eaad0a815f2b" providerId="AD" clId="Web-{FC69F66E-17F5-1008-A650-3AC94F8645CB}" dt="2022-09-20T15:18:27.427" v="0"/>
        <pc:sldMkLst>
          <pc:docMk/>
          <pc:sldMk cId="985647815" sldId="4661"/>
        </pc:sldMkLst>
      </pc:sldChg>
    </pc:docChg>
  </pc:docChgLst>
  <pc:docChgLst>
    <pc:chgData name="Abhay Gupta" userId="S::abhay.gupta@taigamotors.ca::d433c26c-2997-40a9-8258-88448219c90a" providerId="AD" clId="Web-{25EFBC8A-B815-6FCE-9E4F-3EAD9A847060}"/>
    <pc:docChg chg="modSld">
      <pc:chgData name="Abhay Gupta" userId="S::abhay.gupta@taigamotors.ca::d433c26c-2997-40a9-8258-88448219c90a" providerId="AD" clId="Web-{25EFBC8A-B815-6FCE-9E4F-3EAD9A847060}" dt="2023-05-04T17:13:50.001" v="0" actId="14100"/>
      <pc:docMkLst>
        <pc:docMk/>
      </pc:docMkLst>
      <pc:sldChg chg="modSp">
        <pc:chgData name="Abhay Gupta" userId="S::abhay.gupta@taigamotors.ca::d433c26c-2997-40a9-8258-88448219c90a" providerId="AD" clId="Web-{25EFBC8A-B815-6FCE-9E4F-3EAD9A847060}" dt="2023-05-04T17:13:50.001" v="0" actId="14100"/>
        <pc:sldMkLst>
          <pc:docMk/>
          <pc:sldMk cId="4255450232" sldId="4689"/>
        </pc:sldMkLst>
        <pc:spChg chg="mod">
          <ac:chgData name="Abhay Gupta" userId="S::abhay.gupta@taigamotors.ca::d433c26c-2997-40a9-8258-88448219c90a" providerId="AD" clId="Web-{25EFBC8A-B815-6FCE-9E4F-3EAD9A847060}" dt="2023-05-04T17:13:50.001" v="0" actId="14100"/>
          <ac:spMkLst>
            <pc:docMk/>
            <pc:sldMk cId="4255450232" sldId="4689"/>
            <ac:spMk id="3" creationId="{D80CB49B-E12A-5059-E847-F068754FB084}"/>
          </ac:spMkLst>
        </pc:spChg>
      </pc:sldChg>
    </pc:docChg>
  </pc:docChgLst>
  <pc:docChgLst>
    <pc:chgData name="Jean-Sebastien Flamand" userId="S::jean-sebastien.flamand@taigamotors.ca::ddf4ff60-7de0-4855-a9ed-f06e18363e82" providerId="AD" clId="Web-{1329FD4B-CEAB-33A3-EC55-D82368E7BDCC}"/>
    <pc:docChg chg="modSld">
      <pc:chgData name="Jean-Sebastien Flamand" userId="S::jean-sebastien.flamand@taigamotors.ca::ddf4ff60-7de0-4855-a9ed-f06e18363e82" providerId="AD" clId="Web-{1329FD4B-CEAB-33A3-EC55-D82368E7BDCC}" dt="2022-07-12T17:37:41.272" v="259"/>
      <pc:docMkLst>
        <pc:docMk/>
      </pc:docMkLst>
      <pc:sldChg chg="modSp">
        <pc:chgData name="Jean-Sebastien Flamand" userId="S::jean-sebastien.flamand@taigamotors.ca::ddf4ff60-7de0-4855-a9ed-f06e18363e82" providerId="AD" clId="Web-{1329FD4B-CEAB-33A3-EC55-D82368E7BDCC}" dt="2022-07-12T17:37:41.272" v="259"/>
        <pc:sldMkLst>
          <pc:docMk/>
          <pc:sldMk cId="1338180937" sldId="4645"/>
        </pc:sldMkLst>
        <pc:graphicFrameChg chg="mod modGraphic">
          <ac:chgData name="Jean-Sebastien Flamand" userId="S::jean-sebastien.flamand@taigamotors.ca::ddf4ff60-7de0-4855-a9ed-f06e18363e82" providerId="AD" clId="Web-{1329FD4B-CEAB-33A3-EC55-D82368E7BDCC}" dt="2022-07-12T17:37:41.272" v="259"/>
          <ac:graphicFrameMkLst>
            <pc:docMk/>
            <pc:sldMk cId="1338180937" sldId="4645"/>
            <ac:graphicFrameMk id="5" creationId="{DF370D39-AF9E-43C5-8CF5-C93CDE507A70}"/>
          </ac:graphicFrameMkLst>
        </pc:graphicFrameChg>
        <pc:picChg chg="mod">
          <ac:chgData name="Jean-Sebastien Flamand" userId="S::jean-sebastien.flamand@taigamotors.ca::ddf4ff60-7de0-4855-a9ed-f06e18363e82" providerId="AD" clId="Web-{1329FD4B-CEAB-33A3-EC55-D82368E7BDCC}" dt="2022-07-12T17:00:07.913" v="1" actId="1076"/>
          <ac:picMkLst>
            <pc:docMk/>
            <pc:sldMk cId="1338180937" sldId="4645"/>
            <ac:picMk id="6" creationId="{4468E9B7-8F8D-99D2-A5AF-3D975E3B627E}"/>
          </ac:picMkLst>
        </pc:picChg>
      </pc:sldChg>
    </pc:docChg>
  </pc:docChgLst>
  <pc:docChgLst>
    <pc:chgData name="Cyrille Goldstein" userId="S::cyrille.goldstein@taigamotors.ca::534b0e61-a3bf-4a68-89b8-96e8c90a5800" providerId="AD" clId="Web-{46FD072E-4493-8EBB-219B-0DF5CDF6F239}"/>
    <pc:docChg chg="modSld">
      <pc:chgData name="Cyrille Goldstein" userId="S::cyrille.goldstein@taigamotors.ca::534b0e61-a3bf-4a68-89b8-96e8c90a5800" providerId="AD" clId="Web-{46FD072E-4493-8EBB-219B-0DF5CDF6F239}" dt="2023-07-17T21:35:12.538" v="232" actId="20577"/>
      <pc:docMkLst>
        <pc:docMk/>
      </pc:docMkLst>
      <pc:sldChg chg="modSp">
        <pc:chgData name="Cyrille Goldstein" userId="S::cyrille.goldstein@taigamotors.ca::534b0e61-a3bf-4a68-89b8-96e8c90a5800" providerId="AD" clId="Web-{46FD072E-4493-8EBB-219B-0DF5CDF6F239}" dt="2023-07-17T21:35:12.538" v="232" actId="20577"/>
        <pc:sldMkLst>
          <pc:docMk/>
          <pc:sldMk cId="32680728" sldId="4690"/>
        </pc:sldMkLst>
        <pc:spChg chg="mod">
          <ac:chgData name="Cyrille Goldstein" userId="S::cyrille.goldstein@taigamotors.ca::534b0e61-a3bf-4a68-89b8-96e8c90a5800" providerId="AD" clId="Web-{46FD072E-4493-8EBB-219B-0DF5CDF6F239}" dt="2023-07-17T21:31:42.239" v="184" actId="20577"/>
          <ac:spMkLst>
            <pc:docMk/>
            <pc:sldMk cId="32680728" sldId="4690"/>
            <ac:spMk id="3" creationId="{08BBCA3E-14EF-A6DD-64F2-D1A51E230696}"/>
          </ac:spMkLst>
        </pc:spChg>
        <pc:spChg chg="mod">
          <ac:chgData name="Cyrille Goldstein" userId="S::cyrille.goldstein@taigamotors.ca::534b0e61-a3bf-4a68-89b8-96e8c90a5800" providerId="AD" clId="Web-{46FD072E-4493-8EBB-219B-0DF5CDF6F239}" dt="2023-07-17T21:35:12.538" v="232" actId="20577"/>
          <ac:spMkLst>
            <pc:docMk/>
            <pc:sldMk cId="32680728" sldId="4690"/>
            <ac:spMk id="7" creationId="{9331DD64-79D6-5292-7C74-85D84A523E23}"/>
          </ac:spMkLst>
        </pc:spChg>
      </pc:sldChg>
    </pc:docChg>
  </pc:docChgLst>
  <pc:docChgLst>
    <pc:chgData name="Sean Durand" userId="S::sean.durand@taigamotors.ca::f476c3ca-4a65-4394-a7ac-bca4b156baf5" providerId="AD" clId="Web-{B01283C0-F0D9-4F85-BD34-70CED76805DC}"/>
    <pc:docChg chg="modSld">
      <pc:chgData name="Sean Durand" userId="S::sean.durand@taigamotors.ca::f476c3ca-4a65-4394-a7ac-bca4b156baf5" providerId="AD" clId="Web-{B01283C0-F0D9-4F85-BD34-70CED76805DC}" dt="2023-08-01T17:12:12.860" v="1" actId="1076"/>
      <pc:docMkLst>
        <pc:docMk/>
      </pc:docMkLst>
      <pc:sldChg chg="addSp modSp">
        <pc:chgData name="Sean Durand" userId="S::sean.durand@taigamotors.ca::f476c3ca-4a65-4394-a7ac-bca4b156baf5" providerId="AD" clId="Web-{B01283C0-F0D9-4F85-BD34-70CED76805DC}" dt="2023-08-01T17:12:12.860" v="1" actId="1076"/>
        <pc:sldMkLst>
          <pc:docMk/>
          <pc:sldMk cId="4178963347" sldId="4705"/>
        </pc:sldMkLst>
        <pc:picChg chg="add mod">
          <ac:chgData name="Sean Durand" userId="S::sean.durand@taigamotors.ca::f476c3ca-4a65-4394-a7ac-bca4b156baf5" providerId="AD" clId="Web-{B01283C0-F0D9-4F85-BD34-70CED76805DC}" dt="2023-08-01T17:12:12.860" v="1" actId="1076"/>
          <ac:picMkLst>
            <pc:docMk/>
            <pc:sldMk cId="4178963347" sldId="4705"/>
            <ac:picMk id="3" creationId="{D7870BCB-A329-592D-4117-AC40643642EE}"/>
          </ac:picMkLst>
        </pc:picChg>
      </pc:sldChg>
    </pc:docChg>
  </pc:docChgLst>
  <pc:docChgLst>
    <pc:chgData name="Phillip Sudano" userId="S::phillip.sudano@taigamotors.ca::364ac998-7b0c-425e-a9f2-ae05aaaa714b" providerId="AD" clId="Web-{0090FD95-72AE-393C-BB49-CBFB801836C1}"/>
    <pc:docChg chg="modSld">
      <pc:chgData name="Phillip Sudano" userId="S::phillip.sudano@taigamotors.ca::364ac998-7b0c-425e-a9f2-ae05aaaa714b" providerId="AD" clId="Web-{0090FD95-72AE-393C-BB49-CBFB801836C1}" dt="2022-07-11T21:11:56.825" v="211"/>
      <pc:docMkLst>
        <pc:docMk/>
      </pc:docMkLst>
      <pc:sldChg chg="modSp">
        <pc:chgData name="Phillip Sudano" userId="S::phillip.sudano@taigamotors.ca::364ac998-7b0c-425e-a9f2-ae05aaaa714b" providerId="AD" clId="Web-{0090FD95-72AE-393C-BB49-CBFB801836C1}" dt="2022-07-11T21:11:56.825" v="211"/>
        <pc:sldMkLst>
          <pc:docMk/>
          <pc:sldMk cId="2133406631" sldId="1185"/>
        </pc:sldMkLst>
        <pc:graphicFrameChg chg="mod modGraphic">
          <ac:chgData name="Phillip Sudano" userId="S::phillip.sudano@taigamotors.ca::364ac998-7b0c-425e-a9f2-ae05aaaa714b" providerId="AD" clId="Web-{0090FD95-72AE-393C-BB49-CBFB801836C1}" dt="2022-07-11T21:11:56.825" v="211"/>
          <ac:graphicFrameMkLst>
            <pc:docMk/>
            <pc:sldMk cId="2133406631" sldId="1185"/>
            <ac:graphicFrameMk id="5" creationId="{DDC22453-D70A-44C9-A67A-2B83266D6DC4}"/>
          </ac:graphicFrameMkLst>
        </pc:graphicFrameChg>
      </pc:sldChg>
    </pc:docChg>
  </pc:docChgLst>
  <pc:docChgLst>
    <pc:chgData name="Clement  Baston" userId="S::clement.baston@taigamotors.ca::249c3d60-4164-4436-bed2-eaad0a815f2b" providerId="AD" clId="Web-{F2E6043D-9D40-2B9B-3D76-9C4C43FD50DF}"/>
    <pc:docChg chg="modSld">
      <pc:chgData name="Clement  Baston" userId="S::clement.baston@taigamotors.ca::249c3d60-4164-4436-bed2-eaad0a815f2b" providerId="AD" clId="Web-{F2E6043D-9D40-2B9B-3D76-9C4C43FD50DF}" dt="2022-11-01T16:03:29.383" v="250" actId="20577"/>
      <pc:docMkLst>
        <pc:docMk/>
      </pc:docMkLst>
      <pc:sldChg chg="mod modShow">
        <pc:chgData name="Clement  Baston" userId="S::clement.baston@taigamotors.ca::249c3d60-4164-4436-bed2-eaad0a815f2b" providerId="AD" clId="Web-{F2E6043D-9D40-2B9B-3D76-9C4C43FD50DF}" dt="2022-11-01T16:01:27.789" v="67"/>
        <pc:sldMkLst>
          <pc:docMk/>
          <pc:sldMk cId="1873512576" sldId="4649"/>
        </pc:sldMkLst>
      </pc:sldChg>
      <pc:sldChg chg="addSp delSp modSp">
        <pc:chgData name="Clement  Baston" userId="S::clement.baston@taigamotors.ca::249c3d60-4164-4436-bed2-eaad0a815f2b" providerId="AD" clId="Web-{F2E6043D-9D40-2B9B-3D76-9C4C43FD50DF}" dt="2022-11-01T16:03:29.383" v="250" actId="20577"/>
        <pc:sldMkLst>
          <pc:docMk/>
          <pc:sldMk cId="3955683391" sldId="4676"/>
        </pc:sldMkLst>
        <pc:spChg chg="mod">
          <ac:chgData name="Clement  Baston" userId="S::clement.baston@taigamotors.ca::249c3d60-4164-4436-bed2-eaad0a815f2b" providerId="AD" clId="Web-{F2E6043D-9D40-2B9B-3D76-9C4C43FD50DF}" dt="2022-11-01T16:03:29.383" v="250" actId="20577"/>
          <ac:spMkLst>
            <pc:docMk/>
            <pc:sldMk cId="3955683391" sldId="4676"/>
            <ac:spMk id="10" creationId="{0633C584-C1EB-DE35-E29C-9348A2136E79}"/>
          </ac:spMkLst>
        </pc:spChg>
        <pc:picChg chg="add mod">
          <ac:chgData name="Clement  Baston" userId="S::clement.baston@taigamotors.ca::249c3d60-4164-4436-bed2-eaad0a815f2b" providerId="AD" clId="Web-{F2E6043D-9D40-2B9B-3D76-9C4C43FD50DF}" dt="2022-11-01T15:20:31.115" v="9" actId="14100"/>
          <ac:picMkLst>
            <pc:docMk/>
            <pc:sldMk cId="3955683391" sldId="4676"/>
            <ac:picMk id="3" creationId="{90EA4D27-4E6E-70C8-DB5A-334E6E59B912}"/>
          </ac:picMkLst>
        </pc:picChg>
        <pc:picChg chg="del">
          <ac:chgData name="Clement  Baston" userId="S::clement.baston@taigamotors.ca::249c3d60-4164-4436-bed2-eaad0a815f2b" providerId="AD" clId="Web-{F2E6043D-9D40-2B9B-3D76-9C4C43FD50DF}" dt="2022-11-01T15:17:05.802" v="0"/>
          <ac:picMkLst>
            <pc:docMk/>
            <pc:sldMk cId="3955683391" sldId="4676"/>
            <ac:picMk id="11" creationId="{3A5B0A36-BAF3-9189-4A9D-AFEF4644D842}"/>
          </ac:picMkLst>
        </pc:picChg>
      </pc:sldChg>
    </pc:docChg>
  </pc:docChgLst>
  <pc:docChgLst>
    <pc:chgData name="Sean Durand" userId="f476c3ca-4a65-4394-a7ac-bca4b156baf5" providerId="ADAL" clId="{103EC506-D169-462F-A9E9-B1D2233C70E7}"/>
    <pc:docChg chg="modSld">
      <pc:chgData name="Sean Durand" userId="f476c3ca-4a65-4394-a7ac-bca4b156baf5" providerId="ADAL" clId="{103EC506-D169-462F-A9E9-B1D2233C70E7}" dt="2022-08-16T15:26:10.568" v="17" actId="6549"/>
      <pc:docMkLst>
        <pc:docMk/>
      </pc:docMkLst>
      <pc:sldChg chg="modSp mod">
        <pc:chgData name="Sean Durand" userId="f476c3ca-4a65-4394-a7ac-bca4b156baf5" providerId="ADAL" clId="{103EC506-D169-462F-A9E9-B1D2233C70E7}" dt="2022-08-16T15:26:10.568" v="17" actId="6549"/>
        <pc:sldMkLst>
          <pc:docMk/>
          <pc:sldMk cId="1897408827" sldId="1188"/>
        </pc:sldMkLst>
        <pc:graphicFrameChg chg="modGraphic">
          <ac:chgData name="Sean Durand" userId="f476c3ca-4a65-4394-a7ac-bca4b156baf5" providerId="ADAL" clId="{103EC506-D169-462F-A9E9-B1D2233C70E7}" dt="2022-08-16T15:26:10.568" v="17" actId="6549"/>
          <ac:graphicFrameMkLst>
            <pc:docMk/>
            <pc:sldMk cId="1897408827" sldId="1188"/>
            <ac:graphicFrameMk id="5" creationId="{A05E62CA-BFF9-470D-BB34-33286ECE7D17}"/>
          </ac:graphicFrameMkLst>
        </pc:graphicFrameChg>
      </pc:sldChg>
    </pc:docChg>
  </pc:docChgLst>
  <pc:docChgLst>
    <pc:chgData name="Phillip Sudano" userId="S::phillip.sudano@taigamotors.ca::364ac998-7b0c-425e-a9f2-ae05aaaa714b" providerId="AD" clId="Web-{16A8F0E0-B581-AC5A-635E-FC31ED025ED0}"/>
    <pc:docChg chg="modSld">
      <pc:chgData name="Phillip Sudano" userId="S::phillip.sudano@taigamotors.ca::364ac998-7b0c-425e-a9f2-ae05aaaa714b" providerId="AD" clId="Web-{16A8F0E0-B581-AC5A-635E-FC31ED025ED0}" dt="2022-07-04T20:38:54.957" v="667"/>
      <pc:docMkLst>
        <pc:docMk/>
      </pc:docMkLst>
      <pc:sldChg chg="modSp">
        <pc:chgData name="Phillip Sudano" userId="S::phillip.sudano@taigamotors.ca::364ac998-7b0c-425e-a9f2-ae05aaaa714b" providerId="AD" clId="Web-{16A8F0E0-B581-AC5A-635E-FC31ED025ED0}" dt="2022-07-04T20:38:54.957" v="667"/>
        <pc:sldMkLst>
          <pc:docMk/>
          <pc:sldMk cId="2133406631" sldId="1185"/>
        </pc:sldMkLst>
        <pc:graphicFrameChg chg="mod modGraphic">
          <ac:chgData name="Phillip Sudano" userId="S::phillip.sudano@taigamotors.ca::364ac998-7b0c-425e-a9f2-ae05aaaa714b" providerId="AD" clId="Web-{16A8F0E0-B581-AC5A-635E-FC31ED025ED0}" dt="2022-07-04T20:38:54.957" v="667"/>
          <ac:graphicFrameMkLst>
            <pc:docMk/>
            <pc:sldMk cId="2133406631" sldId="1185"/>
            <ac:graphicFrameMk id="5" creationId="{DDC22453-D70A-44C9-A67A-2B83266D6DC4}"/>
          </ac:graphicFrameMkLst>
        </pc:graphicFrameChg>
      </pc:sldChg>
    </pc:docChg>
  </pc:docChgLst>
  <pc:docChgLst>
    <pc:chgData name="Pier-Luc Paradis" userId="S::pier-luc.paradis@taigamotors.ca::d8463a0c-872e-44e6-a7df-86de09216594" providerId="AD" clId="Web-{320589BA-8928-FE6B-C70A-3957C190E78A}"/>
    <pc:docChg chg="modSld">
      <pc:chgData name="Pier-Luc Paradis" userId="S::pier-luc.paradis@taigamotors.ca::d8463a0c-872e-44e6-a7df-86de09216594" providerId="AD" clId="Web-{320589BA-8928-FE6B-C70A-3957C190E78A}" dt="2023-03-28T13:30:27.056" v="201" actId="20577"/>
      <pc:docMkLst>
        <pc:docMk/>
      </pc:docMkLst>
      <pc:sldChg chg="modSp">
        <pc:chgData name="Pier-Luc Paradis" userId="S::pier-luc.paradis@taigamotors.ca::d8463a0c-872e-44e6-a7df-86de09216594" providerId="AD" clId="Web-{320589BA-8928-FE6B-C70A-3957C190E78A}" dt="2023-03-28T13:30:27.056" v="201" actId="20577"/>
        <pc:sldMkLst>
          <pc:docMk/>
          <pc:sldMk cId="4255450232" sldId="4689"/>
        </pc:sldMkLst>
        <pc:spChg chg="mod">
          <ac:chgData name="Pier-Luc Paradis" userId="S::pier-luc.paradis@taigamotors.ca::d8463a0c-872e-44e6-a7df-86de09216594" providerId="AD" clId="Web-{320589BA-8928-FE6B-C70A-3957C190E78A}" dt="2023-03-28T13:30:27.056" v="201" actId="20577"/>
          <ac:spMkLst>
            <pc:docMk/>
            <pc:sldMk cId="4255450232" sldId="4689"/>
            <ac:spMk id="3" creationId="{D80CB49B-E12A-5059-E847-F068754FB084}"/>
          </ac:spMkLst>
        </pc:spChg>
      </pc:sldChg>
    </pc:docChg>
  </pc:docChgLst>
  <pc:docChgLst>
    <pc:chgData name="Bharath Manigandan" userId="c94c7f3a-dc27-4b95-98a1-3d21b1b8d7f3" providerId="ADAL" clId="{B929472B-6819-4C11-8511-3F4190A1681A}"/>
    <pc:docChg chg="custSel modSld">
      <pc:chgData name="Bharath Manigandan" userId="c94c7f3a-dc27-4b95-98a1-3d21b1b8d7f3" providerId="ADAL" clId="{B929472B-6819-4C11-8511-3F4190A1681A}" dt="2024-03-12T16:56:43.918" v="845" actId="20577"/>
      <pc:docMkLst>
        <pc:docMk/>
      </pc:docMkLst>
      <pc:sldChg chg="addSp delSp modSp mod">
        <pc:chgData name="Bharath Manigandan" userId="c94c7f3a-dc27-4b95-98a1-3d21b1b8d7f3" providerId="ADAL" clId="{B929472B-6819-4C11-8511-3F4190A1681A}" dt="2024-03-12T16:56:43.918" v="845" actId="20577"/>
        <pc:sldMkLst>
          <pc:docMk/>
          <pc:sldMk cId="1494704046" sldId="4722"/>
        </pc:sldMkLst>
        <pc:spChg chg="mod">
          <ac:chgData name="Bharath Manigandan" userId="c94c7f3a-dc27-4b95-98a1-3d21b1b8d7f3" providerId="ADAL" clId="{B929472B-6819-4C11-8511-3F4190A1681A}" dt="2024-03-12T16:53:26.650" v="830" actId="115"/>
          <ac:spMkLst>
            <pc:docMk/>
            <pc:sldMk cId="1494704046" sldId="4722"/>
            <ac:spMk id="6" creationId="{6B421B32-2084-9B9E-38A7-8C591EC2C930}"/>
          </ac:spMkLst>
        </pc:spChg>
        <pc:spChg chg="add mod">
          <ac:chgData name="Bharath Manigandan" userId="c94c7f3a-dc27-4b95-98a1-3d21b1b8d7f3" providerId="ADAL" clId="{B929472B-6819-4C11-8511-3F4190A1681A}" dt="2024-03-12T16:56:43.918" v="845" actId="20577"/>
          <ac:spMkLst>
            <pc:docMk/>
            <pc:sldMk cId="1494704046" sldId="4722"/>
            <ac:spMk id="9" creationId="{2549A639-A8DC-B955-C39E-3446676A8A77}"/>
          </ac:spMkLst>
        </pc:spChg>
        <pc:graphicFrameChg chg="del">
          <ac:chgData name="Bharath Manigandan" userId="c94c7f3a-dc27-4b95-98a1-3d21b1b8d7f3" providerId="ADAL" clId="{B929472B-6819-4C11-8511-3F4190A1681A}" dt="2024-03-12T16:30:43.977" v="0" actId="478"/>
          <ac:graphicFrameMkLst>
            <pc:docMk/>
            <pc:sldMk cId="1494704046" sldId="4722"/>
            <ac:graphicFrameMk id="5" creationId="{7F17E960-F991-688B-A45F-88017A290552}"/>
          </ac:graphicFrameMkLst>
        </pc:graphicFrameChg>
        <pc:graphicFrameChg chg="add mod modGraphic">
          <ac:chgData name="Bharath Manigandan" userId="c94c7f3a-dc27-4b95-98a1-3d21b1b8d7f3" providerId="ADAL" clId="{B929472B-6819-4C11-8511-3F4190A1681A}" dt="2024-03-12T16:34:23.458" v="60" actId="1076"/>
          <ac:graphicFrameMkLst>
            <pc:docMk/>
            <pc:sldMk cId="1494704046" sldId="4722"/>
            <ac:graphicFrameMk id="8" creationId="{2B9BC7FD-BFFE-F4E0-EEB5-2266DE6C19DA}"/>
          </ac:graphicFrameMkLst>
        </pc:graphicFrameChg>
        <pc:picChg chg="add mod">
          <ac:chgData name="Bharath Manigandan" userId="c94c7f3a-dc27-4b95-98a1-3d21b1b8d7f3" providerId="ADAL" clId="{B929472B-6819-4C11-8511-3F4190A1681A}" dt="2024-03-12T16:31:33.775" v="2" actId="1076"/>
          <ac:picMkLst>
            <pc:docMk/>
            <pc:sldMk cId="1494704046" sldId="4722"/>
            <ac:picMk id="7" creationId="{0BBBB72A-08C0-1597-1EC7-463C17E5302D}"/>
          </ac:picMkLst>
        </pc:picChg>
      </pc:sldChg>
    </pc:docChg>
  </pc:docChgLst>
  <pc:docChgLst>
    <pc:chgData name="Abhay Gupta" userId="S::abhay.gupta@taigamotors.ca::d433c26c-2997-40a9-8258-88448219c90a" providerId="AD" clId="Web-{3E0E11E0-8DCA-7FC7-9C79-972CFF468386}"/>
    <pc:docChg chg="modSld">
      <pc:chgData name="Abhay Gupta" userId="S::abhay.gupta@taigamotors.ca::d433c26c-2997-40a9-8258-88448219c90a" providerId="AD" clId="Web-{3E0E11E0-8DCA-7FC7-9C79-972CFF468386}" dt="2023-07-04T17:03:11.260" v="1734"/>
      <pc:docMkLst>
        <pc:docMk/>
      </pc:docMkLst>
      <pc:sldChg chg="modSp">
        <pc:chgData name="Abhay Gupta" userId="S::abhay.gupta@taigamotors.ca::d433c26c-2997-40a9-8258-88448219c90a" providerId="AD" clId="Web-{3E0E11E0-8DCA-7FC7-9C79-972CFF468386}" dt="2023-07-04T14:18:07.694" v="5" actId="20577"/>
        <pc:sldMkLst>
          <pc:docMk/>
          <pc:sldMk cId="737756186" sldId="1013"/>
        </pc:sldMkLst>
        <pc:spChg chg="mod">
          <ac:chgData name="Abhay Gupta" userId="S::abhay.gupta@taigamotors.ca::d433c26c-2997-40a9-8258-88448219c90a" providerId="AD" clId="Web-{3E0E11E0-8DCA-7FC7-9C79-972CFF468386}" dt="2023-07-04T14:18:07.694" v="5" actId="20577"/>
          <ac:spMkLst>
            <pc:docMk/>
            <pc:sldMk cId="737756186" sldId="1013"/>
            <ac:spMk id="3" creationId="{5A9766FB-5D40-4DF7-9455-CAA9B50A5587}"/>
          </ac:spMkLst>
        </pc:spChg>
      </pc:sldChg>
      <pc:sldChg chg="addSp delSp modSp">
        <pc:chgData name="Abhay Gupta" userId="S::abhay.gupta@taigamotors.ca::d433c26c-2997-40a9-8258-88448219c90a" providerId="AD" clId="Web-{3E0E11E0-8DCA-7FC7-9C79-972CFF468386}" dt="2023-07-04T15:17:32.694" v="1603" actId="20577"/>
        <pc:sldMkLst>
          <pc:docMk/>
          <pc:sldMk cId="1975872717" sldId="4667"/>
        </pc:sldMkLst>
        <pc:spChg chg="mod">
          <ac:chgData name="Abhay Gupta" userId="S::abhay.gupta@taigamotors.ca::d433c26c-2997-40a9-8258-88448219c90a" providerId="AD" clId="Web-{3E0E11E0-8DCA-7FC7-9C79-972CFF468386}" dt="2023-07-04T15:17:32.694" v="1603" actId="20577"/>
          <ac:spMkLst>
            <pc:docMk/>
            <pc:sldMk cId="1975872717" sldId="4667"/>
            <ac:spMk id="6" creationId="{919AD2B2-817F-FB2B-5E10-9AB4EED2425E}"/>
          </ac:spMkLst>
        </pc:spChg>
        <pc:picChg chg="del">
          <ac:chgData name="Abhay Gupta" userId="S::abhay.gupta@taigamotors.ca::d433c26c-2997-40a9-8258-88448219c90a" providerId="AD" clId="Web-{3E0E11E0-8DCA-7FC7-9C79-972CFF468386}" dt="2023-07-04T15:11:01.260" v="1098"/>
          <ac:picMkLst>
            <pc:docMk/>
            <pc:sldMk cId="1975872717" sldId="4667"/>
            <ac:picMk id="3" creationId="{E1E707D1-A41A-9811-965A-72E08DAE4BB5}"/>
          </ac:picMkLst>
        </pc:picChg>
        <pc:picChg chg="add mod">
          <ac:chgData name="Abhay Gupta" userId="S::abhay.gupta@taigamotors.ca::d433c26c-2997-40a9-8258-88448219c90a" providerId="AD" clId="Web-{3E0E11E0-8DCA-7FC7-9C79-972CFF468386}" dt="2023-07-04T15:11:08.213" v="1101" actId="1076"/>
          <ac:picMkLst>
            <pc:docMk/>
            <pc:sldMk cId="1975872717" sldId="4667"/>
            <ac:picMk id="5" creationId="{AB746802-8E4B-81E5-04F0-21B8C24825BB}"/>
          </ac:picMkLst>
        </pc:picChg>
      </pc:sldChg>
      <pc:sldChg chg="modSp">
        <pc:chgData name="Abhay Gupta" userId="S::abhay.gupta@taigamotors.ca::d433c26c-2997-40a9-8258-88448219c90a" providerId="AD" clId="Web-{3E0E11E0-8DCA-7FC7-9C79-972CFF468386}" dt="2023-07-04T17:03:11.260" v="1734"/>
        <pc:sldMkLst>
          <pc:docMk/>
          <pc:sldMk cId="192014489" sldId="4679"/>
        </pc:sldMkLst>
        <pc:graphicFrameChg chg="mod modGraphic">
          <ac:chgData name="Abhay Gupta" userId="S::abhay.gupta@taigamotors.ca::d433c26c-2997-40a9-8258-88448219c90a" providerId="AD" clId="Web-{3E0E11E0-8DCA-7FC7-9C79-972CFF468386}" dt="2023-07-04T17:03:11.260" v="1734"/>
          <ac:graphicFrameMkLst>
            <pc:docMk/>
            <pc:sldMk cId="192014489" sldId="4679"/>
            <ac:graphicFrameMk id="3" creationId="{4227E51F-D6DF-CDCB-026E-292EF73D9DE1}"/>
          </ac:graphicFrameMkLst>
        </pc:graphicFrameChg>
      </pc:sldChg>
      <pc:sldChg chg="modSp">
        <pc:chgData name="Abhay Gupta" userId="S::abhay.gupta@taigamotors.ca::d433c26c-2997-40a9-8258-88448219c90a" providerId="AD" clId="Web-{3E0E11E0-8DCA-7FC7-9C79-972CFF468386}" dt="2023-07-04T15:23:41.893" v="1679" actId="20577"/>
        <pc:sldMkLst>
          <pc:docMk/>
          <pc:sldMk cId="4255450232" sldId="4689"/>
        </pc:sldMkLst>
        <pc:spChg chg="mod">
          <ac:chgData name="Abhay Gupta" userId="S::abhay.gupta@taigamotors.ca::d433c26c-2997-40a9-8258-88448219c90a" providerId="AD" clId="Web-{3E0E11E0-8DCA-7FC7-9C79-972CFF468386}" dt="2023-07-04T15:23:41.893" v="1679" actId="20577"/>
          <ac:spMkLst>
            <pc:docMk/>
            <pc:sldMk cId="4255450232" sldId="4689"/>
            <ac:spMk id="3" creationId="{D80CB49B-E12A-5059-E847-F068754FB084}"/>
          </ac:spMkLst>
        </pc:spChg>
      </pc:sldChg>
      <pc:sldChg chg="mod modShow">
        <pc:chgData name="Abhay Gupta" userId="S::abhay.gupta@taigamotors.ca::d433c26c-2997-40a9-8258-88448219c90a" providerId="AD" clId="Web-{3E0E11E0-8DCA-7FC7-9C79-972CFF468386}" dt="2023-07-04T15:13:22.290" v="1252"/>
        <pc:sldMkLst>
          <pc:docMk/>
          <pc:sldMk cId="999564826" sldId="4698"/>
        </pc:sldMkLst>
      </pc:sldChg>
      <pc:sldChg chg="mod modShow">
        <pc:chgData name="Abhay Gupta" userId="S::abhay.gupta@taigamotors.ca::d433c26c-2997-40a9-8258-88448219c90a" providerId="AD" clId="Web-{3E0E11E0-8DCA-7FC7-9C79-972CFF468386}" dt="2023-07-04T16:30:59.902" v="1687"/>
        <pc:sldMkLst>
          <pc:docMk/>
          <pc:sldMk cId="3448119496" sldId="4703"/>
        </pc:sldMkLst>
      </pc:sldChg>
      <pc:sldChg chg="mod modShow">
        <pc:chgData name="Abhay Gupta" userId="S::abhay.gupta@taigamotors.ca::d433c26c-2997-40a9-8258-88448219c90a" providerId="AD" clId="Web-{3E0E11E0-8DCA-7FC7-9C79-972CFF468386}" dt="2023-07-04T16:31:02.761" v="1688"/>
        <pc:sldMkLst>
          <pc:docMk/>
          <pc:sldMk cId="4157131262" sldId="4704"/>
        </pc:sldMkLst>
      </pc:sldChg>
      <pc:sldChg chg="mod modShow">
        <pc:chgData name="Abhay Gupta" userId="S::abhay.gupta@taigamotors.ca::d433c26c-2997-40a9-8258-88448219c90a" providerId="AD" clId="Web-{3E0E11E0-8DCA-7FC7-9C79-972CFF468386}" dt="2023-07-04T15:27:00.875" v="1680"/>
        <pc:sldMkLst>
          <pc:docMk/>
          <pc:sldMk cId="4178963347" sldId="4705"/>
        </pc:sldMkLst>
      </pc:sldChg>
    </pc:docChg>
  </pc:docChgLst>
  <pc:docChgLst>
    <pc:chgData name="Benoit Bouffard" userId="S::benoit.bouffard@taigamotors.ca::e5dfbd25-c5e2-444f-831b-7a2d616587a8" providerId="AD" clId="Web-{5C657986-4103-AC5C-677B-2B6F39EBBF8C}"/>
    <pc:docChg chg="modSld">
      <pc:chgData name="Benoit Bouffard" userId="S::benoit.bouffard@taigamotors.ca::e5dfbd25-c5e2-444f-831b-7a2d616587a8" providerId="AD" clId="Web-{5C657986-4103-AC5C-677B-2B6F39EBBF8C}" dt="2022-09-13T17:35:17.286" v="519"/>
      <pc:docMkLst>
        <pc:docMk/>
      </pc:docMkLst>
      <pc:sldChg chg="modSp">
        <pc:chgData name="Benoit Bouffard" userId="S::benoit.bouffard@taigamotors.ca::e5dfbd25-c5e2-444f-831b-7a2d616587a8" providerId="AD" clId="Web-{5C657986-4103-AC5C-677B-2B6F39EBBF8C}" dt="2022-09-13T17:35:17.286" v="519"/>
        <pc:sldMkLst>
          <pc:docMk/>
          <pc:sldMk cId="3136729596" sldId="1184"/>
        </pc:sldMkLst>
        <pc:graphicFrameChg chg="mod modGraphic">
          <ac:chgData name="Benoit Bouffard" userId="S::benoit.bouffard@taigamotors.ca::e5dfbd25-c5e2-444f-831b-7a2d616587a8" providerId="AD" clId="Web-{5C657986-4103-AC5C-677B-2B6F39EBBF8C}" dt="2022-09-13T17:35:17.286" v="519"/>
          <ac:graphicFrameMkLst>
            <pc:docMk/>
            <pc:sldMk cId="3136729596" sldId="1184"/>
            <ac:graphicFrameMk id="5" creationId="{DF370D39-AF9E-43C5-8CF5-C93CDE507A70}"/>
          </ac:graphicFrameMkLst>
        </pc:graphicFrameChg>
      </pc:sldChg>
    </pc:docChg>
  </pc:docChgLst>
  <pc:docChgLst>
    <pc:chgData name="Phillip Sudano" userId="S::phillip.sudano@taigamotors.ca::364ac998-7b0c-425e-a9f2-ae05aaaa714b" providerId="AD" clId="Web-{CE627651-F4DB-E7C3-4ECB-278CB4E99966}"/>
    <pc:docChg chg="addSld modSld">
      <pc:chgData name="Phillip Sudano" userId="S::phillip.sudano@taigamotors.ca::364ac998-7b0c-425e-a9f2-ae05aaaa714b" providerId="AD" clId="Web-{CE627651-F4DB-E7C3-4ECB-278CB4E99966}" dt="2022-05-24T18:18:50.044" v="146"/>
      <pc:docMkLst>
        <pc:docMk/>
      </pc:docMkLst>
      <pc:sldChg chg="modSp">
        <pc:chgData name="Phillip Sudano" userId="S::phillip.sudano@taigamotors.ca::364ac998-7b0c-425e-a9f2-ae05aaaa714b" providerId="AD" clId="Web-{CE627651-F4DB-E7C3-4ECB-278CB4E99966}" dt="2022-05-24T18:18:50.044" v="146"/>
        <pc:sldMkLst>
          <pc:docMk/>
          <pc:sldMk cId="2133406631" sldId="1185"/>
        </pc:sldMkLst>
        <pc:graphicFrameChg chg="mod modGraphic">
          <ac:chgData name="Phillip Sudano" userId="S::phillip.sudano@taigamotors.ca::364ac998-7b0c-425e-a9f2-ae05aaaa714b" providerId="AD" clId="Web-{CE627651-F4DB-E7C3-4ECB-278CB4E99966}" dt="2022-05-24T18:18:50.044" v="146"/>
          <ac:graphicFrameMkLst>
            <pc:docMk/>
            <pc:sldMk cId="2133406631" sldId="1185"/>
            <ac:graphicFrameMk id="5" creationId="{DDC22453-D70A-44C9-A67A-2B83266D6DC4}"/>
          </ac:graphicFrameMkLst>
        </pc:graphicFrameChg>
      </pc:sldChg>
      <pc:sldChg chg="addSp delSp modSp new">
        <pc:chgData name="Phillip Sudano" userId="S::phillip.sudano@taigamotors.ca::364ac998-7b0c-425e-a9f2-ae05aaaa714b" providerId="AD" clId="Web-{CE627651-F4DB-E7C3-4ECB-278CB4E99966}" dt="2022-05-24T18:18:23.715" v="136" actId="14100"/>
        <pc:sldMkLst>
          <pc:docMk/>
          <pc:sldMk cId="2195876105" sldId="4622"/>
        </pc:sldMkLst>
        <pc:spChg chg="mod">
          <ac:chgData name="Phillip Sudano" userId="S::phillip.sudano@taigamotors.ca::364ac998-7b0c-425e-a9f2-ae05aaaa714b" providerId="AD" clId="Web-{CE627651-F4DB-E7C3-4ECB-278CB4E99966}" dt="2022-05-24T18:16:47.401" v="42" actId="20577"/>
          <ac:spMkLst>
            <pc:docMk/>
            <pc:sldMk cId="2195876105" sldId="4622"/>
            <ac:spMk id="2" creationId="{91565BA4-F9EF-4BFA-DB4F-114260688F87}"/>
          </ac:spMkLst>
        </pc:spChg>
        <pc:spChg chg="del">
          <ac:chgData name="Phillip Sudano" userId="S::phillip.sudano@taigamotors.ca::364ac998-7b0c-425e-a9f2-ae05aaaa714b" providerId="AD" clId="Web-{CE627651-F4DB-E7C3-4ECB-278CB4E99966}" dt="2022-05-24T18:16:51.089" v="43"/>
          <ac:spMkLst>
            <pc:docMk/>
            <pc:sldMk cId="2195876105" sldId="4622"/>
            <ac:spMk id="3" creationId="{EF92B5C2-9E95-9AD7-78B6-873D2B30FAD4}"/>
          </ac:spMkLst>
        </pc:spChg>
        <pc:spChg chg="add">
          <ac:chgData name="Phillip Sudano" userId="S::phillip.sudano@taigamotors.ca::364ac998-7b0c-425e-a9f2-ae05aaaa714b" providerId="AD" clId="Web-{CE627651-F4DB-E7C3-4ECB-278CB4E99966}" dt="2022-05-24T18:17:17.308" v="49"/>
          <ac:spMkLst>
            <pc:docMk/>
            <pc:sldMk cId="2195876105" sldId="4622"/>
            <ac:spMk id="6" creationId="{CC620FD0-585D-811B-426A-01EC0D0E3E86}"/>
          </ac:spMkLst>
        </pc:spChg>
        <pc:spChg chg="add mod">
          <ac:chgData name="Phillip Sudano" userId="S::phillip.sudano@taigamotors.ca::364ac998-7b0c-425e-a9f2-ae05aaaa714b" providerId="AD" clId="Web-{CE627651-F4DB-E7C3-4ECB-278CB4E99966}" dt="2022-05-24T18:18:23.715" v="136" actId="14100"/>
          <ac:spMkLst>
            <pc:docMk/>
            <pc:sldMk cId="2195876105" sldId="4622"/>
            <ac:spMk id="7" creationId="{603F7DE1-DDE8-7B45-5EEE-0BB101B01AAC}"/>
          </ac:spMkLst>
        </pc:spChg>
        <pc:picChg chg="add mod ord">
          <ac:chgData name="Phillip Sudano" userId="S::phillip.sudano@taigamotors.ca::364ac998-7b0c-425e-a9f2-ae05aaaa714b" providerId="AD" clId="Web-{CE627651-F4DB-E7C3-4ECB-278CB4E99966}" dt="2022-05-24T18:17:12.214" v="48" actId="1076"/>
          <ac:picMkLst>
            <pc:docMk/>
            <pc:sldMk cId="2195876105" sldId="4622"/>
            <ac:picMk id="5" creationId="{EE403069-82D4-D6A6-1F23-DA87752F859C}"/>
          </ac:picMkLst>
        </pc:picChg>
      </pc:sldChg>
    </pc:docChg>
  </pc:docChgLst>
  <pc:docChgLst>
    <pc:chgData name="John Suey" userId="S::john.suey@taigamotors.ca::7e370a6b-c0a6-4d6b-b43a-13bb3b81c3b5" providerId="AD" clId="Web-{CFA50159-581B-7C0F-2781-5932F58D8D8E}"/>
    <pc:docChg chg="modSld">
      <pc:chgData name="John Suey" userId="S::john.suey@taigamotors.ca::7e370a6b-c0a6-4d6b-b43a-13bb3b81c3b5" providerId="AD" clId="Web-{CFA50159-581B-7C0F-2781-5932F58D8D8E}" dt="2022-06-21T17:01:02.507" v="464"/>
      <pc:docMkLst>
        <pc:docMk/>
      </pc:docMkLst>
      <pc:sldChg chg="modSp">
        <pc:chgData name="John Suey" userId="S::john.suey@taigamotors.ca::7e370a6b-c0a6-4d6b-b43a-13bb3b81c3b5" providerId="AD" clId="Web-{CFA50159-581B-7C0F-2781-5932F58D8D8E}" dt="2022-06-21T17:01:02.507" v="464"/>
        <pc:sldMkLst>
          <pc:docMk/>
          <pc:sldMk cId="1764570778" sldId="1179"/>
        </pc:sldMkLst>
        <pc:graphicFrameChg chg="mod modGraphic">
          <ac:chgData name="John Suey" userId="S::john.suey@taigamotors.ca::7e370a6b-c0a6-4d6b-b43a-13bb3b81c3b5" providerId="AD" clId="Web-{CFA50159-581B-7C0F-2781-5932F58D8D8E}" dt="2022-06-21T17:01:02.507" v="464"/>
          <ac:graphicFrameMkLst>
            <pc:docMk/>
            <pc:sldMk cId="1764570778" sldId="1179"/>
            <ac:graphicFrameMk id="5" creationId="{4BD46AC3-B4E0-4B60-AD35-602605D57555}"/>
          </ac:graphicFrameMkLst>
        </pc:graphicFrameChg>
      </pc:sldChg>
      <pc:sldChg chg="addSp delSp modSp">
        <pc:chgData name="John Suey" userId="S::john.suey@taigamotors.ca::7e370a6b-c0a6-4d6b-b43a-13bb3b81c3b5" providerId="AD" clId="Web-{CFA50159-581B-7C0F-2781-5932F58D8D8E}" dt="2022-06-21T16:09:11.059" v="388" actId="1076"/>
        <pc:sldMkLst>
          <pc:docMk/>
          <pc:sldMk cId="1927017342" sldId="4635"/>
        </pc:sldMkLst>
        <pc:graphicFrameChg chg="del">
          <ac:chgData name="John Suey" userId="S::john.suey@taigamotors.ca::7e370a6b-c0a6-4d6b-b43a-13bb3b81c3b5" providerId="AD" clId="Web-{CFA50159-581B-7C0F-2781-5932F58D8D8E}" dt="2022-06-21T16:05:33.040" v="369"/>
          <ac:graphicFrameMkLst>
            <pc:docMk/>
            <pc:sldMk cId="1927017342" sldId="4635"/>
            <ac:graphicFrameMk id="6" creationId="{4D16A44C-AA7F-1957-11EE-F611C743E601}"/>
          </ac:graphicFrameMkLst>
        </pc:graphicFrameChg>
        <pc:graphicFrameChg chg="del">
          <ac:chgData name="John Suey" userId="S::john.suey@taigamotors.ca::7e370a6b-c0a6-4d6b-b43a-13bb3b81c3b5" providerId="AD" clId="Web-{CFA50159-581B-7C0F-2781-5932F58D8D8E}" dt="2022-06-21T16:06:22.994" v="378"/>
          <ac:graphicFrameMkLst>
            <pc:docMk/>
            <pc:sldMk cId="1927017342" sldId="4635"/>
            <ac:graphicFrameMk id="8" creationId="{1B8864CB-BE7B-F3F3-6BC1-13C306F142D2}"/>
          </ac:graphicFrameMkLst>
        </pc:graphicFrameChg>
        <pc:graphicFrameChg chg="add mod">
          <ac:chgData name="John Suey" userId="S::john.suey@taigamotors.ca::7e370a6b-c0a6-4d6b-b43a-13bb3b81c3b5" providerId="AD" clId="Web-{CFA50159-581B-7C0F-2781-5932F58D8D8E}" dt="2022-06-21T16:05:55.134" v="372" actId="1076"/>
          <ac:graphicFrameMkLst>
            <pc:docMk/>
            <pc:sldMk cId="1927017342" sldId="4635"/>
            <ac:graphicFrameMk id="9" creationId="{F98F4BFB-4A83-7092-ADC8-7C06BBACD895}"/>
          </ac:graphicFrameMkLst>
        </pc:graphicFrameChg>
        <pc:graphicFrameChg chg="add del mod">
          <ac:chgData name="John Suey" userId="S::john.suey@taigamotors.ca::7e370a6b-c0a6-4d6b-b43a-13bb3b81c3b5" providerId="AD" clId="Web-{CFA50159-581B-7C0F-2781-5932F58D8D8E}" dt="2022-06-21T16:08:52.590" v="385"/>
          <ac:graphicFrameMkLst>
            <pc:docMk/>
            <pc:sldMk cId="1927017342" sldId="4635"/>
            <ac:graphicFrameMk id="12" creationId="{30B1E230-FD43-10BA-F81D-BD92848505FE}"/>
          </ac:graphicFrameMkLst>
        </pc:graphicFrameChg>
        <pc:graphicFrameChg chg="add mod">
          <ac:chgData name="John Suey" userId="S::john.suey@taigamotors.ca::7e370a6b-c0a6-4d6b-b43a-13bb3b81c3b5" providerId="AD" clId="Web-{CFA50159-581B-7C0F-2781-5932F58D8D8E}" dt="2022-06-21T16:09:11.059" v="388" actId="1076"/>
          <ac:graphicFrameMkLst>
            <pc:docMk/>
            <pc:sldMk cId="1927017342" sldId="4635"/>
            <ac:graphicFrameMk id="15" creationId="{6BE6752C-247B-4B29-2509-6C74A3EA9425}"/>
          </ac:graphicFrameMkLst>
        </pc:graphicFrameChg>
        <pc:picChg chg="add mod">
          <ac:chgData name="John Suey" userId="S::john.suey@taigamotors.ca::7e370a6b-c0a6-4d6b-b43a-13bb3b81c3b5" providerId="AD" clId="Web-{CFA50159-581B-7C0F-2781-5932F58D8D8E}" dt="2022-06-21T16:05:27.977" v="368" actId="1076"/>
          <ac:picMkLst>
            <pc:docMk/>
            <pc:sldMk cId="1927017342" sldId="4635"/>
            <ac:picMk id="3" creationId="{FD43E318-1719-BD18-D99A-5D591CE1C70E}"/>
          </ac:picMkLst>
        </pc:picChg>
        <pc:picChg chg="del">
          <ac:chgData name="John Suey" userId="S::john.suey@taigamotors.ca::7e370a6b-c0a6-4d6b-b43a-13bb3b81c3b5" providerId="AD" clId="Web-{CFA50159-581B-7C0F-2781-5932F58D8D8E}" dt="2022-06-21T16:05:09.321" v="364"/>
          <ac:picMkLst>
            <pc:docMk/>
            <pc:sldMk cId="1927017342" sldId="4635"/>
            <ac:picMk id="4" creationId="{7E8A1DD4-2945-2539-6C5C-DDC88192A68A}"/>
          </ac:picMkLst>
        </pc:picChg>
        <pc:picChg chg="del">
          <ac:chgData name="John Suey" userId="S::john.suey@taigamotors.ca::7e370a6b-c0a6-4d6b-b43a-13bb3b81c3b5" providerId="AD" clId="Web-{CFA50159-581B-7C0F-2781-5932F58D8D8E}" dt="2022-06-21T16:05:59.384" v="373"/>
          <ac:picMkLst>
            <pc:docMk/>
            <pc:sldMk cId="1927017342" sldId="4635"/>
            <ac:picMk id="5" creationId="{97393518-EB80-C9FE-1F66-39801338660D}"/>
          </ac:picMkLst>
        </pc:picChg>
        <pc:picChg chg="add del mod">
          <ac:chgData name="John Suey" userId="S::john.suey@taigamotors.ca::7e370a6b-c0a6-4d6b-b43a-13bb3b81c3b5" providerId="AD" clId="Web-{CFA50159-581B-7C0F-2781-5932F58D8D8E}" dt="2022-06-21T16:08:35.402" v="381"/>
          <ac:picMkLst>
            <pc:docMk/>
            <pc:sldMk cId="1927017342" sldId="4635"/>
            <ac:picMk id="10" creationId="{66610FA6-0F17-74CF-08DB-AAC006B0A068}"/>
          </ac:picMkLst>
        </pc:picChg>
        <pc:picChg chg="add mod">
          <ac:chgData name="John Suey" userId="S::john.suey@taigamotors.ca::7e370a6b-c0a6-4d6b-b43a-13bb3b81c3b5" providerId="AD" clId="Web-{CFA50159-581B-7C0F-2781-5932F58D8D8E}" dt="2022-06-21T16:08:48.214" v="384" actId="14100"/>
          <ac:picMkLst>
            <pc:docMk/>
            <pc:sldMk cId="1927017342" sldId="4635"/>
            <ac:picMk id="13" creationId="{FE7CED5A-F524-EFEC-BF35-0D3CC595A2BC}"/>
          </ac:picMkLst>
        </pc:picChg>
      </pc:sldChg>
      <pc:sldChg chg="modSp">
        <pc:chgData name="John Suey" userId="S::john.suey@taigamotors.ca::7e370a6b-c0a6-4d6b-b43a-13bb3b81c3b5" providerId="AD" clId="Web-{CFA50159-581B-7C0F-2781-5932F58D8D8E}" dt="2022-06-20T19:27:38.718" v="363" actId="20577"/>
        <pc:sldMkLst>
          <pc:docMk/>
          <pc:sldMk cId="2384939899" sldId="4642"/>
        </pc:sldMkLst>
        <pc:spChg chg="mod">
          <ac:chgData name="John Suey" userId="S::john.suey@taigamotors.ca::7e370a6b-c0a6-4d6b-b43a-13bb3b81c3b5" providerId="AD" clId="Web-{CFA50159-581B-7C0F-2781-5932F58D8D8E}" dt="2022-06-20T19:27:38.718" v="363" actId="20577"/>
          <ac:spMkLst>
            <pc:docMk/>
            <pc:sldMk cId="2384939899" sldId="4642"/>
            <ac:spMk id="18" creationId="{3DEB4A62-A10E-44F3-998D-7575446BDF3B}"/>
          </ac:spMkLst>
        </pc:spChg>
      </pc:sldChg>
    </pc:docChg>
  </pc:docChgLst>
  <pc:docChgLst>
    <pc:chgData name="Jérémy Bonneau" userId="S::jeremy.bonneau@taigamotors.ca::bd475f9e-48f1-4b54-83c6-d27ae8e20919" providerId="AD" clId="Web-{B51A2AF0-67D5-3C79-0BE2-3DED0D987B74}"/>
    <pc:docChg chg="modSld">
      <pc:chgData name="Jérémy Bonneau" userId="S::jeremy.bonneau@taigamotors.ca::bd475f9e-48f1-4b54-83c6-d27ae8e20919" providerId="AD" clId="Web-{B51A2AF0-67D5-3C79-0BE2-3DED0D987B74}" dt="2022-08-16T15:24:15.510" v="1297"/>
      <pc:docMkLst>
        <pc:docMk/>
      </pc:docMkLst>
      <pc:sldChg chg="addSp delSp modSp">
        <pc:chgData name="Jérémy Bonneau" userId="S::jeremy.bonneau@taigamotors.ca::bd475f9e-48f1-4b54-83c6-d27ae8e20919" providerId="AD" clId="Web-{B51A2AF0-67D5-3C79-0BE2-3DED0D987B74}" dt="2022-08-16T14:06:00.459" v="136" actId="1076"/>
        <pc:sldMkLst>
          <pc:docMk/>
          <pc:sldMk cId="373877892" sldId="1155"/>
        </pc:sldMkLst>
        <pc:graphicFrameChg chg="del mod modGraphic">
          <ac:chgData name="Jérémy Bonneau" userId="S::jeremy.bonneau@taigamotors.ca::bd475f9e-48f1-4b54-83c6-d27ae8e20919" providerId="AD" clId="Web-{B51A2AF0-67D5-3C79-0BE2-3DED0D987B74}" dt="2022-08-16T12:36:05.467" v="46"/>
          <ac:graphicFrameMkLst>
            <pc:docMk/>
            <pc:sldMk cId="373877892" sldId="1155"/>
            <ac:graphicFrameMk id="3" creationId="{B5F562CE-6FF4-FF12-3DD4-F4EB41BEA26A}"/>
          </ac:graphicFrameMkLst>
        </pc:graphicFrameChg>
        <pc:picChg chg="add mod modCrop">
          <ac:chgData name="Jérémy Bonneau" userId="S::jeremy.bonneau@taigamotors.ca::bd475f9e-48f1-4b54-83c6-d27ae8e20919" providerId="AD" clId="Web-{B51A2AF0-67D5-3C79-0BE2-3DED0D987B74}" dt="2022-08-16T14:06:00.459" v="136" actId="1076"/>
          <ac:picMkLst>
            <pc:docMk/>
            <pc:sldMk cId="373877892" sldId="1155"/>
            <ac:picMk id="2" creationId="{EE2BCF57-93DF-594A-9971-F5D0F1520CF0}"/>
          </ac:picMkLst>
        </pc:picChg>
      </pc:sldChg>
      <pc:sldChg chg="addSp delSp modSp">
        <pc:chgData name="Jérémy Bonneau" userId="S::jeremy.bonneau@taigamotors.ca::bd475f9e-48f1-4b54-83c6-d27ae8e20919" providerId="AD" clId="Web-{B51A2AF0-67D5-3C79-0BE2-3DED0D987B74}" dt="2022-08-16T14:27:25.439" v="402" actId="20577"/>
        <pc:sldMkLst>
          <pc:docMk/>
          <pc:sldMk cId="3435584470" sldId="4626"/>
        </pc:sldMkLst>
        <pc:spChg chg="mod">
          <ac:chgData name="Jérémy Bonneau" userId="S::jeremy.bonneau@taigamotors.ca::bd475f9e-48f1-4b54-83c6-d27ae8e20919" providerId="AD" clId="Web-{B51A2AF0-67D5-3C79-0BE2-3DED0D987B74}" dt="2022-08-16T14:27:25.439" v="402" actId="20577"/>
          <ac:spMkLst>
            <pc:docMk/>
            <pc:sldMk cId="3435584470" sldId="4626"/>
            <ac:spMk id="7" creationId="{23DC1B4E-33DC-EC6C-7A23-7712483C6434}"/>
          </ac:spMkLst>
        </pc:spChg>
        <pc:picChg chg="del">
          <ac:chgData name="Jérémy Bonneau" userId="S::jeremy.bonneau@taigamotors.ca::bd475f9e-48f1-4b54-83c6-d27ae8e20919" providerId="AD" clId="Web-{B51A2AF0-67D5-3C79-0BE2-3DED0D987B74}" dt="2022-08-16T14:14:56.341" v="256"/>
          <ac:picMkLst>
            <pc:docMk/>
            <pc:sldMk cId="3435584470" sldId="4626"/>
            <ac:picMk id="3" creationId="{08EEF8ED-45C8-8EA3-7534-58AD1FD27F29}"/>
          </ac:picMkLst>
        </pc:picChg>
        <pc:picChg chg="add mod">
          <ac:chgData name="Jérémy Bonneau" userId="S::jeremy.bonneau@taigamotors.ca::bd475f9e-48f1-4b54-83c6-d27ae8e20919" providerId="AD" clId="Web-{B51A2AF0-67D5-3C79-0BE2-3DED0D987B74}" dt="2022-08-16T14:16:12.637" v="265" actId="1076"/>
          <ac:picMkLst>
            <pc:docMk/>
            <pc:sldMk cId="3435584470" sldId="4626"/>
            <ac:picMk id="5" creationId="{A3CC31F9-9825-0327-71DD-CAB870A5169C}"/>
          </ac:picMkLst>
        </pc:picChg>
      </pc:sldChg>
      <pc:sldChg chg="addSp delSp modSp">
        <pc:chgData name="Jérémy Bonneau" userId="S::jeremy.bonneau@taigamotors.ca::bd475f9e-48f1-4b54-83c6-d27ae8e20919" providerId="AD" clId="Web-{B51A2AF0-67D5-3C79-0BE2-3DED0D987B74}" dt="2022-08-16T13:44:44.191" v="134" actId="20577"/>
        <pc:sldMkLst>
          <pc:docMk/>
          <pc:sldMk cId="2629157552" sldId="4636"/>
        </pc:sldMkLst>
        <pc:spChg chg="mod">
          <ac:chgData name="Jérémy Bonneau" userId="S::jeremy.bonneau@taigamotors.ca::bd475f9e-48f1-4b54-83c6-d27ae8e20919" providerId="AD" clId="Web-{B51A2AF0-67D5-3C79-0BE2-3DED0D987B74}" dt="2022-08-16T13:44:44.191" v="134" actId="20577"/>
          <ac:spMkLst>
            <pc:docMk/>
            <pc:sldMk cId="2629157552" sldId="4636"/>
            <ac:spMk id="7" creationId="{23DC1B4E-33DC-EC6C-7A23-7712483C6434}"/>
          </ac:spMkLst>
        </pc:spChg>
        <pc:picChg chg="del">
          <ac:chgData name="Jérémy Bonneau" userId="S::jeremy.bonneau@taigamotors.ca::bd475f9e-48f1-4b54-83c6-d27ae8e20919" providerId="AD" clId="Web-{B51A2AF0-67D5-3C79-0BE2-3DED0D987B74}" dt="2022-08-16T13:37:44.569" v="120"/>
          <ac:picMkLst>
            <pc:docMk/>
            <pc:sldMk cId="2629157552" sldId="4636"/>
            <ac:picMk id="3" creationId="{BA71220E-AEC7-C12C-D38B-83E98D47F5FE}"/>
          </ac:picMkLst>
        </pc:picChg>
        <pc:picChg chg="add del mod">
          <ac:chgData name="Jérémy Bonneau" userId="S::jeremy.bonneau@taigamotors.ca::bd475f9e-48f1-4b54-83c6-d27ae8e20919" providerId="AD" clId="Web-{B51A2AF0-67D5-3C79-0BE2-3DED0D987B74}" dt="2022-08-16T13:38:45.522" v="127"/>
          <ac:picMkLst>
            <pc:docMk/>
            <pc:sldMk cId="2629157552" sldId="4636"/>
            <ac:picMk id="5" creationId="{6C90A5E0-BEA5-CDD4-6B76-97E2ECCA5625}"/>
          </ac:picMkLst>
        </pc:picChg>
        <pc:picChg chg="add mod">
          <ac:chgData name="Jérémy Bonneau" userId="S::jeremy.bonneau@taigamotors.ca::bd475f9e-48f1-4b54-83c6-d27ae8e20919" providerId="AD" clId="Web-{B51A2AF0-67D5-3C79-0BE2-3DED0D987B74}" dt="2022-08-16T13:42:08.536" v="132" actId="1076"/>
          <ac:picMkLst>
            <pc:docMk/>
            <pc:sldMk cId="2629157552" sldId="4636"/>
            <ac:picMk id="6" creationId="{822FFBA6-584C-2E6D-63E1-C18DDC00F729}"/>
          </ac:picMkLst>
        </pc:picChg>
        <pc:picChg chg="mod">
          <ac:chgData name="Jérémy Bonneau" userId="S::jeremy.bonneau@taigamotors.ca::bd475f9e-48f1-4b54-83c6-d27ae8e20919" providerId="AD" clId="Web-{B51A2AF0-67D5-3C79-0BE2-3DED0D987B74}" dt="2022-08-16T13:37:47.037" v="121" actId="1076"/>
          <ac:picMkLst>
            <pc:docMk/>
            <pc:sldMk cId="2629157552" sldId="4636"/>
            <ac:picMk id="13" creationId="{5291436F-8D0E-8B7C-5D0D-B4AD1AF4E94C}"/>
          </ac:picMkLst>
        </pc:picChg>
      </pc:sldChg>
      <pc:sldChg chg="addSp modSp">
        <pc:chgData name="Jérémy Bonneau" userId="S::jeremy.bonneau@taigamotors.ca::bd475f9e-48f1-4b54-83c6-d27ae8e20919" providerId="AD" clId="Web-{B51A2AF0-67D5-3C79-0BE2-3DED0D987B74}" dt="2022-08-16T15:24:15.510" v="1297"/>
        <pc:sldMkLst>
          <pc:docMk/>
          <pc:sldMk cId="1562608667" sldId="4648"/>
        </pc:sldMkLst>
        <pc:spChg chg="add mod">
          <ac:chgData name="Jérémy Bonneau" userId="S::jeremy.bonneau@taigamotors.ca::bd475f9e-48f1-4b54-83c6-d27ae8e20919" providerId="AD" clId="Web-{B51A2AF0-67D5-3C79-0BE2-3DED0D987B74}" dt="2022-08-16T15:13:16.802" v="956" actId="1076"/>
          <ac:spMkLst>
            <pc:docMk/>
            <pc:sldMk cId="1562608667" sldId="4648"/>
            <ac:spMk id="6" creationId="{1AF14896-B8C9-99C7-3AAD-2EBF67ED9D29}"/>
          </ac:spMkLst>
        </pc:spChg>
        <pc:graphicFrameChg chg="mod modGraphic">
          <ac:chgData name="Jérémy Bonneau" userId="S::jeremy.bonneau@taigamotors.ca::bd475f9e-48f1-4b54-83c6-d27ae8e20919" providerId="AD" clId="Web-{B51A2AF0-67D5-3C79-0BE2-3DED0D987B74}" dt="2022-08-16T15:24:15.510" v="1297"/>
          <ac:graphicFrameMkLst>
            <pc:docMk/>
            <pc:sldMk cId="1562608667" sldId="4648"/>
            <ac:graphicFrameMk id="5" creationId="{DF370D39-AF9E-43C5-8CF5-C93CDE507A70}"/>
          </ac:graphicFrameMkLst>
        </pc:graphicFrameChg>
        <pc:picChg chg="add mod">
          <ac:chgData name="Jérémy Bonneau" userId="S::jeremy.bonneau@taigamotors.ca::bd475f9e-48f1-4b54-83c6-d27ae8e20919" providerId="AD" clId="Web-{B51A2AF0-67D5-3C79-0BE2-3DED0D987B74}" dt="2022-08-16T15:12:29.474" v="944" actId="1076"/>
          <ac:picMkLst>
            <pc:docMk/>
            <pc:sldMk cId="1562608667" sldId="4648"/>
            <ac:picMk id="3" creationId="{4ECD9F1B-89CC-421E-51DE-C9F309D74744}"/>
          </ac:picMkLst>
        </pc:picChg>
      </pc:sldChg>
      <pc:sldChg chg="addSp delSp modSp">
        <pc:chgData name="Jérémy Bonneau" userId="S::jeremy.bonneau@taigamotors.ca::bd475f9e-48f1-4b54-83c6-d27ae8e20919" providerId="AD" clId="Web-{B51A2AF0-67D5-3C79-0BE2-3DED0D987B74}" dt="2022-08-16T14:14:43.263" v="255" actId="1076"/>
        <pc:sldMkLst>
          <pc:docMk/>
          <pc:sldMk cId="1873512576" sldId="4649"/>
        </pc:sldMkLst>
        <pc:spChg chg="mod">
          <ac:chgData name="Jérémy Bonneau" userId="S::jeremy.bonneau@taigamotors.ca::bd475f9e-48f1-4b54-83c6-d27ae8e20919" providerId="AD" clId="Web-{B51A2AF0-67D5-3C79-0BE2-3DED0D987B74}" dt="2022-08-16T14:14:43.263" v="255" actId="1076"/>
          <ac:spMkLst>
            <pc:docMk/>
            <pc:sldMk cId="1873512576" sldId="4649"/>
            <ac:spMk id="7" creationId="{23DC1B4E-33DC-EC6C-7A23-7712483C6434}"/>
          </ac:spMkLst>
        </pc:spChg>
        <pc:picChg chg="del">
          <ac:chgData name="Jérémy Bonneau" userId="S::jeremy.bonneau@taigamotors.ca::bd475f9e-48f1-4b54-83c6-d27ae8e20919" providerId="AD" clId="Web-{B51A2AF0-67D5-3C79-0BE2-3DED0D987B74}" dt="2022-08-16T14:05:54.553" v="135"/>
          <ac:picMkLst>
            <pc:docMk/>
            <pc:sldMk cId="1873512576" sldId="4649"/>
            <ac:picMk id="3" creationId="{2C27D988-FBE7-79CB-E9C2-BB9B9DD0B097}"/>
          </ac:picMkLst>
        </pc:picChg>
        <pc:picChg chg="add mod modCrop">
          <ac:chgData name="Jérémy Bonneau" userId="S::jeremy.bonneau@taigamotors.ca::bd475f9e-48f1-4b54-83c6-d27ae8e20919" providerId="AD" clId="Web-{B51A2AF0-67D5-3C79-0BE2-3DED0D987B74}" dt="2022-08-16T14:14:41.654" v="254" actId="1076"/>
          <ac:picMkLst>
            <pc:docMk/>
            <pc:sldMk cId="1873512576" sldId="4649"/>
            <ac:picMk id="6" creationId="{15B2DA78-F6FE-2902-29ED-6D4CAD46A03B}"/>
          </ac:picMkLst>
        </pc:picChg>
      </pc:sldChg>
    </pc:docChg>
  </pc:docChgLst>
  <pc:docChgLst>
    <pc:chgData name="Cyrille Goldstein" userId="S::cyrille.goldstein@taigamotors.ca::534b0e61-a3bf-4a68-89b8-96e8c90a5800" providerId="AD" clId="Web-{70E69940-5DDB-2B4B-E204-09367ADDF028}"/>
    <pc:docChg chg="addSld modSld">
      <pc:chgData name="Cyrille Goldstein" userId="S::cyrille.goldstein@taigamotors.ca::534b0e61-a3bf-4a68-89b8-96e8c90a5800" providerId="AD" clId="Web-{70E69940-5DDB-2B4B-E204-09367ADDF028}" dt="2022-03-28T20:06:22.240" v="2437"/>
      <pc:docMkLst>
        <pc:docMk/>
      </pc:docMkLst>
      <pc:sldChg chg="modSp">
        <pc:chgData name="Cyrille Goldstein" userId="S::cyrille.goldstein@taigamotors.ca::534b0e61-a3bf-4a68-89b8-96e8c90a5800" providerId="AD" clId="Web-{70E69940-5DDB-2B4B-E204-09367ADDF028}" dt="2022-03-28T19:25:07.162" v="1735"/>
        <pc:sldMkLst>
          <pc:docMk/>
          <pc:sldMk cId="824644587" sldId="1180"/>
        </pc:sldMkLst>
        <pc:graphicFrameChg chg="mod modGraphic">
          <ac:chgData name="Cyrille Goldstein" userId="S::cyrille.goldstein@taigamotors.ca::534b0e61-a3bf-4a68-89b8-96e8c90a5800" providerId="AD" clId="Web-{70E69940-5DDB-2B4B-E204-09367ADDF028}" dt="2022-03-28T19:25:07.162" v="1735"/>
          <ac:graphicFrameMkLst>
            <pc:docMk/>
            <pc:sldMk cId="824644587" sldId="1180"/>
            <ac:graphicFrameMk id="5" creationId="{A05E62CA-BFF9-470D-BB34-33286ECE7D17}"/>
          </ac:graphicFrameMkLst>
        </pc:graphicFrameChg>
      </pc:sldChg>
      <pc:sldChg chg="modSp add replId">
        <pc:chgData name="Cyrille Goldstein" userId="S::cyrille.goldstein@taigamotors.ca::534b0e61-a3bf-4a68-89b8-96e8c90a5800" providerId="AD" clId="Web-{70E69940-5DDB-2B4B-E204-09367ADDF028}" dt="2022-03-28T20:06:22.240" v="2437"/>
        <pc:sldMkLst>
          <pc:docMk/>
          <pc:sldMk cId="1897408827" sldId="1188"/>
        </pc:sldMkLst>
        <pc:spChg chg="mod">
          <ac:chgData name="Cyrille Goldstein" userId="S::cyrille.goldstein@taigamotors.ca::534b0e61-a3bf-4a68-89b8-96e8c90a5800" providerId="AD" clId="Web-{70E69940-5DDB-2B4B-E204-09367ADDF028}" dt="2022-03-28T19:53:46.069" v="1742" actId="20577"/>
          <ac:spMkLst>
            <pc:docMk/>
            <pc:sldMk cId="1897408827" sldId="1188"/>
            <ac:spMk id="2" creationId="{4564C93B-B9E7-4788-AE8D-2E55C7BCC3B8}"/>
          </ac:spMkLst>
        </pc:spChg>
        <pc:graphicFrameChg chg="mod modGraphic">
          <ac:chgData name="Cyrille Goldstein" userId="S::cyrille.goldstein@taigamotors.ca::534b0e61-a3bf-4a68-89b8-96e8c90a5800" providerId="AD" clId="Web-{70E69940-5DDB-2B4B-E204-09367ADDF028}" dt="2022-03-28T20:06:22.240" v="2437"/>
          <ac:graphicFrameMkLst>
            <pc:docMk/>
            <pc:sldMk cId="1897408827" sldId="1188"/>
            <ac:graphicFrameMk id="5" creationId="{A05E62CA-BFF9-470D-BB34-33286ECE7D17}"/>
          </ac:graphicFrameMkLst>
        </pc:graphicFrameChg>
      </pc:sldChg>
    </pc:docChg>
  </pc:docChgLst>
  <pc:docChgLst>
    <pc:chgData name="Jérémy Bonneau" userId="S::jeremy.bonneau@taigamotors.ca::bd475f9e-48f1-4b54-83c6-d27ae8e20919" providerId="AD" clId="Web-{201F4679-1096-38A4-6AD2-03BFD2780C89}"/>
    <pc:docChg chg="addSld modSld">
      <pc:chgData name="Jérémy Bonneau" userId="S::jeremy.bonneau@taigamotors.ca::bd475f9e-48f1-4b54-83c6-d27ae8e20919" providerId="AD" clId="Web-{201F4679-1096-38A4-6AD2-03BFD2780C89}" dt="2022-09-13T15:28:14.061" v="1203" actId="20577"/>
      <pc:docMkLst>
        <pc:docMk/>
      </pc:docMkLst>
      <pc:sldChg chg="modSp">
        <pc:chgData name="Jérémy Bonneau" userId="S::jeremy.bonneau@taigamotors.ca::bd475f9e-48f1-4b54-83c6-d27ae8e20919" providerId="AD" clId="Web-{201F4679-1096-38A4-6AD2-03BFD2780C89}" dt="2022-09-13T14:53:07.509" v="243"/>
        <pc:sldMkLst>
          <pc:docMk/>
          <pc:sldMk cId="1562608667" sldId="4648"/>
        </pc:sldMkLst>
        <pc:graphicFrameChg chg="mod modGraphic">
          <ac:chgData name="Jérémy Bonneau" userId="S::jeremy.bonneau@taigamotors.ca::bd475f9e-48f1-4b54-83c6-d27ae8e20919" providerId="AD" clId="Web-{201F4679-1096-38A4-6AD2-03BFD2780C89}" dt="2022-09-13T14:53:07.509" v="243"/>
          <ac:graphicFrameMkLst>
            <pc:docMk/>
            <pc:sldMk cId="1562608667" sldId="4648"/>
            <ac:graphicFrameMk id="5" creationId="{DF370D39-AF9E-43C5-8CF5-C93CDE507A70}"/>
          </ac:graphicFrameMkLst>
        </pc:graphicFrameChg>
      </pc:sldChg>
      <pc:sldChg chg="addSp delSp modSp">
        <pc:chgData name="Jérémy Bonneau" userId="S::jeremy.bonneau@taigamotors.ca::bd475f9e-48f1-4b54-83c6-d27ae8e20919" providerId="AD" clId="Web-{201F4679-1096-38A4-6AD2-03BFD2780C89}" dt="2022-09-13T15:27:49.061" v="1198" actId="20577"/>
        <pc:sldMkLst>
          <pc:docMk/>
          <pc:sldMk cId="1873512576" sldId="4649"/>
        </pc:sldMkLst>
        <pc:spChg chg="mod">
          <ac:chgData name="Jérémy Bonneau" userId="S::jeremy.bonneau@taigamotors.ca::bd475f9e-48f1-4b54-83c6-d27ae8e20919" providerId="AD" clId="Web-{201F4679-1096-38A4-6AD2-03BFD2780C89}" dt="2022-09-13T15:27:49.061" v="1198" actId="20577"/>
          <ac:spMkLst>
            <pc:docMk/>
            <pc:sldMk cId="1873512576" sldId="4649"/>
            <ac:spMk id="7" creationId="{23DC1B4E-33DC-EC6C-7A23-7712483C6434}"/>
          </ac:spMkLst>
        </pc:spChg>
        <pc:picChg chg="del">
          <ac:chgData name="Jérémy Bonneau" userId="S::jeremy.bonneau@taigamotors.ca::bd475f9e-48f1-4b54-83c6-d27ae8e20919" providerId="AD" clId="Web-{201F4679-1096-38A4-6AD2-03BFD2780C89}" dt="2022-09-13T14:57:08.131" v="246"/>
          <ac:picMkLst>
            <pc:docMk/>
            <pc:sldMk cId="1873512576" sldId="4649"/>
            <ac:picMk id="3" creationId="{C8B7A59D-507B-41C5-06ED-0F3B181C872A}"/>
          </ac:picMkLst>
        </pc:picChg>
        <pc:picChg chg="add mod">
          <ac:chgData name="Jérémy Bonneau" userId="S::jeremy.bonneau@taigamotors.ca::bd475f9e-48f1-4b54-83c6-d27ae8e20919" providerId="AD" clId="Web-{201F4679-1096-38A4-6AD2-03BFD2780C89}" dt="2022-09-13T15:24:31.829" v="1146" actId="1076"/>
          <ac:picMkLst>
            <pc:docMk/>
            <pc:sldMk cId="1873512576" sldId="4649"/>
            <ac:picMk id="5" creationId="{3CD2372D-1383-1C20-7676-91AA41B7B350}"/>
          </ac:picMkLst>
        </pc:picChg>
      </pc:sldChg>
      <pc:sldChg chg="addSp delSp modSp add replId">
        <pc:chgData name="Jérémy Bonneau" userId="S::jeremy.bonneau@taigamotors.ca::bd475f9e-48f1-4b54-83c6-d27ae8e20919" providerId="AD" clId="Web-{201F4679-1096-38A4-6AD2-03BFD2780C89}" dt="2022-09-13T15:28:14.061" v="1203" actId="20577"/>
        <pc:sldMkLst>
          <pc:docMk/>
          <pc:sldMk cId="2182748588" sldId="4659"/>
        </pc:sldMkLst>
        <pc:spChg chg="mod">
          <ac:chgData name="Jérémy Bonneau" userId="S::jeremy.bonneau@taigamotors.ca::bd475f9e-48f1-4b54-83c6-d27ae8e20919" providerId="AD" clId="Web-{201F4679-1096-38A4-6AD2-03BFD2780C89}" dt="2022-09-13T15:28:14.061" v="1203" actId="20577"/>
          <ac:spMkLst>
            <pc:docMk/>
            <pc:sldMk cId="2182748588" sldId="4659"/>
            <ac:spMk id="7" creationId="{23DC1B4E-33DC-EC6C-7A23-7712483C6434}"/>
          </ac:spMkLst>
        </pc:spChg>
        <pc:picChg chg="del">
          <ac:chgData name="Jérémy Bonneau" userId="S::jeremy.bonneau@taigamotors.ca::bd475f9e-48f1-4b54-83c6-d27ae8e20919" providerId="AD" clId="Web-{201F4679-1096-38A4-6AD2-03BFD2780C89}" dt="2022-09-13T14:59:35.379" v="290"/>
          <ac:picMkLst>
            <pc:docMk/>
            <pc:sldMk cId="2182748588" sldId="4659"/>
            <ac:picMk id="3" creationId="{C8B7A59D-507B-41C5-06ED-0F3B181C872A}"/>
          </ac:picMkLst>
        </pc:picChg>
        <pc:picChg chg="add del mod">
          <ac:chgData name="Jérémy Bonneau" userId="S::jeremy.bonneau@taigamotors.ca::bd475f9e-48f1-4b54-83c6-d27ae8e20919" providerId="AD" clId="Web-{201F4679-1096-38A4-6AD2-03BFD2780C89}" dt="2022-09-13T15:05:19.828" v="332"/>
          <ac:picMkLst>
            <pc:docMk/>
            <pc:sldMk cId="2182748588" sldId="4659"/>
            <ac:picMk id="5" creationId="{2130E966-5AD6-DA8B-C89F-F761F74FBC33}"/>
          </ac:picMkLst>
        </pc:picChg>
        <pc:picChg chg="add mod">
          <ac:chgData name="Jérémy Bonneau" userId="S::jeremy.bonneau@taigamotors.ca::bd475f9e-48f1-4b54-83c6-d27ae8e20919" providerId="AD" clId="Web-{201F4679-1096-38A4-6AD2-03BFD2780C89}" dt="2022-09-13T15:07:54.920" v="442" actId="1076"/>
          <ac:picMkLst>
            <pc:docMk/>
            <pc:sldMk cId="2182748588" sldId="4659"/>
            <ac:picMk id="6" creationId="{A6D82774-12CC-2C3B-635C-F4DA132E4E72}"/>
          </ac:picMkLst>
        </pc:picChg>
      </pc:sldChg>
      <pc:sldChg chg="addSp delSp modSp add replId">
        <pc:chgData name="Jérémy Bonneau" userId="S::jeremy.bonneau@taigamotors.ca::bd475f9e-48f1-4b54-83c6-d27ae8e20919" providerId="AD" clId="Web-{201F4679-1096-38A4-6AD2-03BFD2780C89}" dt="2022-09-13T15:28:08.483" v="1201" actId="20577"/>
        <pc:sldMkLst>
          <pc:docMk/>
          <pc:sldMk cId="756153689" sldId="4660"/>
        </pc:sldMkLst>
        <pc:spChg chg="del">
          <ac:chgData name="Jérémy Bonneau" userId="S::jeremy.bonneau@taigamotors.ca::bd475f9e-48f1-4b54-83c6-d27ae8e20919" providerId="AD" clId="Web-{201F4679-1096-38A4-6AD2-03BFD2780C89}" dt="2022-09-13T15:15:01.289" v="840"/>
          <ac:spMkLst>
            <pc:docMk/>
            <pc:sldMk cId="756153689" sldId="4660"/>
            <ac:spMk id="7" creationId="{23DC1B4E-33DC-EC6C-7A23-7712483C6434}"/>
          </ac:spMkLst>
        </pc:spChg>
        <pc:spChg chg="add mod">
          <ac:chgData name="Jérémy Bonneau" userId="S::jeremy.bonneau@taigamotors.ca::bd475f9e-48f1-4b54-83c6-d27ae8e20919" providerId="AD" clId="Web-{201F4679-1096-38A4-6AD2-03BFD2780C89}" dt="2022-09-13T15:28:08.483" v="1201" actId="20577"/>
          <ac:spMkLst>
            <pc:docMk/>
            <pc:sldMk cId="756153689" sldId="4660"/>
            <ac:spMk id="11" creationId="{C778843E-334F-329E-1E86-8D5293DE3485}"/>
          </ac:spMkLst>
        </pc:spChg>
        <pc:picChg chg="del mod">
          <ac:chgData name="Jérémy Bonneau" userId="S::jeremy.bonneau@taigamotors.ca::bd475f9e-48f1-4b54-83c6-d27ae8e20919" providerId="AD" clId="Web-{201F4679-1096-38A4-6AD2-03BFD2780C89}" dt="2022-09-13T14:59:37.723" v="292"/>
          <ac:picMkLst>
            <pc:docMk/>
            <pc:sldMk cId="756153689" sldId="4660"/>
            <ac:picMk id="3" creationId="{C8B7A59D-507B-41C5-06ED-0F3B181C872A}"/>
          </ac:picMkLst>
        </pc:picChg>
        <pc:picChg chg="add del mod">
          <ac:chgData name="Jérémy Bonneau" userId="S::jeremy.bonneau@taigamotors.ca::bd475f9e-48f1-4b54-83c6-d27ae8e20919" providerId="AD" clId="Web-{201F4679-1096-38A4-6AD2-03BFD2780C89}" dt="2022-09-13T15:04:54.375" v="324"/>
          <ac:picMkLst>
            <pc:docMk/>
            <pc:sldMk cId="756153689" sldId="4660"/>
            <ac:picMk id="5" creationId="{ACB47A10-4C82-8DBD-10FA-F3AD2EF5B20B}"/>
          </ac:picMkLst>
        </pc:picChg>
        <pc:picChg chg="add del mod">
          <ac:chgData name="Jérémy Bonneau" userId="S::jeremy.bonneau@taigamotors.ca::bd475f9e-48f1-4b54-83c6-d27ae8e20919" providerId="AD" clId="Web-{201F4679-1096-38A4-6AD2-03BFD2780C89}" dt="2022-09-13T15:05:12.734" v="328"/>
          <ac:picMkLst>
            <pc:docMk/>
            <pc:sldMk cId="756153689" sldId="4660"/>
            <ac:picMk id="6" creationId="{822A7B3F-09A3-8F4D-43FD-38DA9F8D2973}"/>
          </ac:picMkLst>
        </pc:picChg>
        <pc:picChg chg="add mod">
          <ac:chgData name="Jérémy Bonneau" userId="S::jeremy.bonneau@taigamotors.ca::bd475f9e-48f1-4b54-83c6-d27ae8e20919" providerId="AD" clId="Web-{201F4679-1096-38A4-6AD2-03BFD2780C89}" dt="2022-09-13T15:24:07.486" v="1142" actId="1076"/>
          <ac:picMkLst>
            <pc:docMk/>
            <pc:sldMk cId="756153689" sldId="4660"/>
            <ac:picMk id="8" creationId="{370928F5-49C4-AB65-E2AB-4868ED1247C4}"/>
          </ac:picMkLst>
        </pc:picChg>
        <pc:picChg chg="add del mod">
          <ac:chgData name="Jérémy Bonneau" userId="S::jeremy.bonneau@taigamotors.ca::bd475f9e-48f1-4b54-83c6-d27ae8e20919" providerId="AD" clId="Web-{201F4679-1096-38A4-6AD2-03BFD2780C89}" dt="2022-09-13T15:15:05.680" v="843"/>
          <ac:picMkLst>
            <pc:docMk/>
            <pc:sldMk cId="756153689" sldId="4660"/>
            <ac:picMk id="9" creationId="{DDCAF229-FB18-58BD-ED8F-8301D3E13B1B}"/>
          </ac:picMkLst>
        </pc:picChg>
        <pc:picChg chg="add del mod">
          <ac:chgData name="Jérémy Bonneau" userId="S::jeremy.bonneau@taigamotors.ca::bd475f9e-48f1-4b54-83c6-d27ae8e20919" providerId="AD" clId="Web-{201F4679-1096-38A4-6AD2-03BFD2780C89}" dt="2022-09-13T15:15:18.071" v="845"/>
          <ac:picMkLst>
            <pc:docMk/>
            <pc:sldMk cId="756153689" sldId="4660"/>
            <ac:picMk id="10" creationId="{32BFCB40-CCF1-7CF5-C8FD-D4F1FA3324BA}"/>
          </ac:picMkLst>
        </pc:picChg>
      </pc:sldChg>
    </pc:docChg>
  </pc:docChgLst>
  <pc:docChgLst>
    <pc:chgData name="Benoit Bouffard" userId="S::benoit.bouffard@taigamotors.ca::e5dfbd25-c5e2-444f-831b-7a2d616587a8" providerId="AD" clId="Web-{738E9B2D-7745-E94F-1C43-187A28E80F5D}"/>
    <pc:docChg chg="modSld">
      <pc:chgData name="Benoit Bouffard" userId="S::benoit.bouffard@taigamotors.ca::e5dfbd25-c5e2-444f-831b-7a2d616587a8" providerId="AD" clId="Web-{738E9B2D-7745-E94F-1C43-187A28E80F5D}" dt="2022-05-10T17:03:48.666" v="144"/>
      <pc:docMkLst>
        <pc:docMk/>
      </pc:docMkLst>
      <pc:sldChg chg="modSp">
        <pc:chgData name="Benoit Bouffard" userId="S::benoit.bouffard@taigamotors.ca::e5dfbd25-c5e2-444f-831b-7a2d616587a8" providerId="AD" clId="Web-{738E9B2D-7745-E94F-1C43-187A28E80F5D}" dt="2022-05-10T17:03:48.666" v="144"/>
        <pc:sldMkLst>
          <pc:docMk/>
          <pc:sldMk cId="3136729596" sldId="1184"/>
        </pc:sldMkLst>
        <pc:graphicFrameChg chg="mod modGraphic">
          <ac:chgData name="Benoit Bouffard" userId="S::benoit.bouffard@taigamotors.ca::e5dfbd25-c5e2-444f-831b-7a2d616587a8" providerId="AD" clId="Web-{738E9B2D-7745-E94F-1C43-187A28E80F5D}" dt="2022-05-10T17:03:48.666" v="144"/>
          <ac:graphicFrameMkLst>
            <pc:docMk/>
            <pc:sldMk cId="3136729596" sldId="1184"/>
            <ac:graphicFrameMk id="5" creationId="{DF370D39-AF9E-43C5-8CF5-C93CDE507A70}"/>
          </ac:graphicFrameMkLst>
        </pc:graphicFrameChg>
      </pc:sldChg>
    </pc:docChg>
  </pc:docChgLst>
  <pc:docChgLst>
    <pc:chgData name="Clement  Baston" userId="S::clement.baston@taigamotors.ca::249c3d60-4164-4436-bed2-eaad0a815f2b" providerId="AD" clId="Web-{F9C181EA-CA26-5812-0476-229991E3DF69}"/>
    <pc:docChg chg="modSld">
      <pc:chgData name="Clement  Baston" userId="S::clement.baston@taigamotors.ca::249c3d60-4164-4436-bed2-eaad0a815f2b" providerId="AD" clId="Web-{F9C181EA-CA26-5812-0476-229991E3DF69}" dt="2023-02-28T16:19:16.005" v="91" actId="20577"/>
      <pc:docMkLst>
        <pc:docMk/>
      </pc:docMkLst>
      <pc:sldChg chg="addSp delSp modSp">
        <pc:chgData name="Clement  Baston" userId="S::clement.baston@taigamotors.ca::249c3d60-4164-4436-bed2-eaad0a815f2b" providerId="AD" clId="Web-{F9C181EA-CA26-5812-0476-229991E3DF69}" dt="2023-02-28T16:19:16.005" v="91" actId="20577"/>
        <pc:sldMkLst>
          <pc:docMk/>
          <pc:sldMk cId="1322810927" sldId="4686"/>
        </pc:sldMkLst>
        <pc:spChg chg="mod">
          <ac:chgData name="Clement  Baston" userId="S::clement.baston@taigamotors.ca::249c3d60-4164-4436-bed2-eaad0a815f2b" providerId="AD" clId="Web-{F9C181EA-CA26-5812-0476-229991E3DF69}" dt="2023-02-28T16:19:16.005" v="91" actId="20577"/>
          <ac:spMkLst>
            <pc:docMk/>
            <pc:sldMk cId="1322810927" sldId="4686"/>
            <ac:spMk id="10" creationId="{A7D6FAB5-C32C-F4BB-F3D7-A2CDAD7269B4}"/>
          </ac:spMkLst>
        </pc:spChg>
        <pc:picChg chg="add mod">
          <ac:chgData name="Clement  Baston" userId="S::clement.baston@taigamotors.ca::249c3d60-4164-4436-bed2-eaad0a815f2b" providerId="AD" clId="Web-{F9C181EA-CA26-5812-0476-229991E3DF69}" dt="2023-02-28T16:13:26.124" v="11" actId="1076"/>
          <ac:picMkLst>
            <pc:docMk/>
            <pc:sldMk cId="1322810927" sldId="4686"/>
            <ac:picMk id="3" creationId="{22F293FB-C43D-9CDC-A9FB-0D8BC96C02BD}"/>
          </ac:picMkLst>
        </pc:picChg>
        <pc:picChg chg="del mod">
          <ac:chgData name="Clement  Baston" userId="S::clement.baston@taigamotors.ca::249c3d60-4164-4436-bed2-eaad0a815f2b" providerId="AD" clId="Web-{F9C181EA-CA26-5812-0476-229991E3DF69}" dt="2023-02-28T16:12:13.638" v="3"/>
          <ac:picMkLst>
            <pc:docMk/>
            <pc:sldMk cId="1322810927" sldId="4686"/>
            <ac:picMk id="5" creationId="{E617EB54-E141-2DE4-85A0-7E7145678AD5}"/>
          </ac:picMkLst>
        </pc:picChg>
        <pc:picChg chg="add del mod">
          <ac:chgData name="Clement  Baston" userId="S::clement.baston@taigamotors.ca::249c3d60-4164-4436-bed2-eaad0a815f2b" providerId="AD" clId="Web-{F9C181EA-CA26-5812-0476-229991E3DF69}" dt="2023-02-28T16:18:54.098" v="77"/>
          <ac:picMkLst>
            <pc:docMk/>
            <pc:sldMk cId="1322810927" sldId="4686"/>
            <ac:picMk id="6" creationId="{C47A303C-8D7D-A02D-8176-D77552715575}"/>
          </ac:picMkLst>
        </pc:picChg>
        <pc:picChg chg="mod">
          <ac:chgData name="Clement  Baston" userId="S::clement.baston@taigamotors.ca::249c3d60-4164-4436-bed2-eaad0a815f2b" providerId="AD" clId="Web-{F9C181EA-CA26-5812-0476-229991E3DF69}" dt="2023-02-28T16:12:24.857" v="7" actId="14100"/>
          <ac:picMkLst>
            <pc:docMk/>
            <pc:sldMk cId="1322810927" sldId="4686"/>
            <ac:picMk id="7" creationId="{EF6E1FF0-8E72-9CE6-8DFD-BBB81C4D7B1E}"/>
          </ac:picMkLst>
        </pc:picChg>
        <pc:picChg chg="add mod">
          <ac:chgData name="Clement  Baston" userId="S::clement.baston@taigamotors.ca::249c3d60-4164-4436-bed2-eaad0a815f2b" providerId="AD" clId="Web-{F9C181EA-CA26-5812-0476-229991E3DF69}" dt="2023-02-28T16:19:01.911" v="81" actId="1076"/>
          <ac:picMkLst>
            <pc:docMk/>
            <pc:sldMk cId="1322810927" sldId="4686"/>
            <ac:picMk id="8" creationId="{858CDD38-C32D-DF68-105E-4953C6D320E8}"/>
          </ac:picMkLst>
        </pc:picChg>
      </pc:sldChg>
    </pc:docChg>
  </pc:docChgLst>
  <pc:docChgLst>
    <pc:chgData name="John Suey" userId="S::john.suey@taigamotors.ca::7e370a6b-c0a6-4d6b-b43a-13bb3b81c3b5" providerId="AD" clId="Web-{CE7F1F71-CFF7-9EB6-F517-A77C31AB01F9}"/>
    <pc:docChg chg="modSld">
      <pc:chgData name="John Suey" userId="S::john.suey@taigamotors.ca::7e370a6b-c0a6-4d6b-b43a-13bb3b81c3b5" providerId="AD" clId="Web-{CE7F1F71-CFF7-9EB6-F517-A77C31AB01F9}" dt="2022-08-02T13:29:35.163" v="80"/>
      <pc:docMkLst>
        <pc:docMk/>
      </pc:docMkLst>
      <pc:sldChg chg="modSp">
        <pc:chgData name="John Suey" userId="S::john.suey@taigamotors.ca::7e370a6b-c0a6-4d6b-b43a-13bb3b81c3b5" providerId="AD" clId="Web-{CE7F1F71-CFF7-9EB6-F517-A77C31AB01F9}" dt="2022-08-02T13:29:35.163" v="80"/>
        <pc:sldMkLst>
          <pc:docMk/>
          <pc:sldMk cId="1764570778" sldId="1179"/>
        </pc:sldMkLst>
        <pc:graphicFrameChg chg="mod modGraphic">
          <ac:chgData name="John Suey" userId="S::john.suey@taigamotors.ca::7e370a6b-c0a6-4d6b-b43a-13bb3b81c3b5" providerId="AD" clId="Web-{CE7F1F71-CFF7-9EB6-F517-A77C31AB01F9}" dt="2022-08-02T13:29:35.163" v="80"/>
          <ac:graphicFrameMkLst>
            <pc:docMk/>
            <pc:sldMk cId="1764570778" sldId="1179"/>
            <ac:graphicFrameMk id="5" creationId="{4BD46AC3-B4E0-4B60-AD35-602605D57555}"/>
          </ac:graphicFrameMkLst>
        </pc:graphicFrameChg>
      </pc:sldChg>
    </pc:docChg>
  </pc:docChgLst>
  <pc:docChgLst>
    <pc:chgData name="Abhay Gupta" userId="S::abhay.gupta@taigamotors.ca::d433c26c-2997-40a9-8258-88448219c90a" providerId="AD" clId="Web-{A4F1202F-06DE-7F1B-A62A-F470FB01B5DB}"/>
    <pc:docChg chg="modSld">
      <pc:chgData name="Abhay Gupta" userId="S::abhay.gupta@taigamotors.ca::d433c26c-2997-40a9-8258-88448219c90a" providerId="AD" clId="Web-{A4F1202F-06DE-7F1B-A62A-F470FB01B5DB}" dt="2023-08-01T16:54:31.881" v="157"/>
      <pc:docMkLst>
        <pc:docMk/>
      </pc:docMkLst>
      <pc:sldChg chg="addSp delSp modSp">
        <pc:chgData name="Abhay Gupta" userId="S::abhay.gupta@taigamotors.ca::d433c26c-2997-40a9-8258-88448219c90a" providerId="AD" clId="Web-{A4F1202F-06DE-7F1B-A62A-F470FB01B5DB}" dt="2023-08-01T16:19:48.213" v="147" actId="1076"/>
        <pc:sldMkLst>
          <pc:docMk/>
          <pc:sldMk cId="1975872717" sldId="4667"/>
        </pc:sldMkLst>
        <pc:spChg chg="mod">
          <ac:chgData name="Abhay Gupta" userId="S::abhay.gupta@taigamotors.ca::d433c26c-2997-40a9-8258-88448219c90a" providerId="AD" clId="Web-{A4F1202F-06DE-7F1B-A62A-F470FB01B5DB}" dt="2023-08-01T15:15:36.688" v="141" actId="20577"/>
          <ac:spMkLst>
            <pc:docMk/>
            <pc:sldMk cId="1975872717" sldId="4667"/>
            <ac:spMk id="6" creationId="{919AD2B2-817F-FB2B-5E10-9AB4EED2425E}"/>
          </ac:spMkLst>
        </pc:spChg>
        <pc:picChg chg="del">
          <ac:chgData name="Abhay Gupta" userId="S::abhay.gupta@taigamotors.ca::d433c26c-2997-40a9-8258-88448219c90a" providerId="AD" clId="Web-{A4F1202F-06DE-7F1B-A62A-F470FB01B5DB}" dt="2023-08-01T16:19:39.135" v="142"/>
          <ac:picMkLst>
            <pc:docMk/>
            <pc:sldMk cId="1975872717" sldId="4667"/>
            <ac:picMk id="3" creationId="{239F57C7-B4A8-8C10-5E15-BFCF0015E562}"/>
          </ac:picMkLst>
        </pc:picChg>
        <pc:picChg chg="add mod">
          <ac:chgData name="Abhay Gupta" userId="S::abhay.gupta@taigamotors.ca::d433c26c-2997-40a9-8258-88448219c90a" providerId="AD" clId="Web-{A4F1202F-06DE-7F1B-A62A-F470FB01B5DB}" dt="2023-08-01T16:19:48.213" v="147" actId="1076"/>
          <ac:picMkLst>
            <pc:docMk/>
            <pc:sldMk cId="1975872717" sldId="4667"/>
            <ac:picMk id="5" creationId="{15222083-7EE6-9E3C-3A92-34E59F820901}"/>
          </ac:picMkLst>
        </pc:picChg>
      </pc:sldChg>
      <pc:sldChg chg="modSp">
        <pc:chgData name="Abhay Gupta" userId="S::abhay.gupta@taigamotors.ca::d433c26c-2997-40a9-8258-88448219c90a" providerId="AD" clId="Web-{A4F1202F-06DE-7F1B-A62A-F470FB01B5DB}" dt="2023-08-01T16:20:59.088" v="154" actId="20577"/>
        <pc:sldMkLst>
          <pc:docMk/>
          <pc:sldMk cId="32680728" sldId="4690"/>
        </pc:sldMkLst>
        <pc:spChg chg="mod">
          <ac:chgData name="Abhay Gupta" userId="S::abhay.gupta@taigamotors.ca::d433c26c-2997-40a9-8258-88448219c90a" providerId="AD" clId="Web-{A4F1202F-06DE-7F1B-A62A-F470FB01B5DB}" dt="2023-08-01T16:20:59.088" v="154" actId="20577"/>
          <ac:spMkLst>
            <pc:docMk/>
            <pc:sldMk cId="32680728" sldId="4690"/>
            <ac:spMk id="3" creationId="{08BBCA3E-14EF-A6DD-64F2-D1A51E230696}"/>
          </ac:spMkLst>
        </pc:spChg>
      </pc:sldChg>
      <pc:sldChg chg="mod modShow">
        <pc:chgData name="Abhay Gupta" userId="S::abhay.gupta@taigamotors.ca::d433c26c-2997-40a9-8258-88448219c90a" providerId="AD" clId="Web-{A4F1202F-06DE-7F1B-A62A-F470FB01B5DB}" dt="2023-08-01T16:54:27.787" v="155"/>
        <pc:sldMkLst>
          <pc:docMk/>
          <pc:sldMk cId="3448119496" sldId="4703"/>
        </pc:sldMkLst>
      </pc:sldChg>
      <pc:sldChg chg="mod modShow">
        <pc:chgData name="Abhay Gupta" userId="S::abhay.gupta@taigamotors.ca::d433c26c-2997-40a9-8258-88448219c90a" providerId="AD" clId="Web-{A4F1202F-06DE-7F1B-A62A-F470FB01B5DB}" dt="2023-08-01T16:54:31.881" v="157"/>
        <pc:sldMkLst>
          <pc:docMk/>
          <pc:sldMk cId="4157131262" sldId="4704"/>
        </pc:sldMkLst>
      </pc:sldChg>
      <pc:sldChg chg="mod modShow">
        <pc:chgData name="Abhay Gupta" userId="S::abhay.gupta@taigamotors.ca::d433c26c-2997-40a9-8258-88448219c90a" providerId="AD" clId="Web-{A4F1202F-06DE-7F1B-A62A-F470FB01B5DB}" dt="2023-08-01T16:54:29.943" v="156"/>
        <pc:sldMkLst>
          <pc:docMk/>
          <pc:sldMk cId="3652901267" sldId="4711"/>
        </pc:sldMkLst>
      </pc:sldChg>
    </pc:docChg>
  </pc:docChgLst>
  <pc:docChgLst>
    <pc:chgData name="Benoit Bouffard" userId="S::benoit.bouffard@taigamotors.ca::e5dfbd25-c5e2-444f-831b-7a2d616587a8" providerId="AD" clId="Web-{69D31CD3-73C2-A385-71AB-8A6BEC7AB273}"/>
    <pc:docChg chg="modSld">
      <pc:chgData name="Benoit Bouffard" userId="S::benoit.bouffard@taigamotors.ca::e5dfbd25-c5e2-444f-831b-7a2d616587a8" providerId="AD" clId="Web-{69D31CD3-73C2-A385-71AB-8A6BEC7AB273}" dt="2022-04-12T16:40:47.168" v="214"/>
      <pc:docMkLst>
        <pc:docMk/>
      </pc:docMkLst>
      <pc:sldChg chg="modSp">
        <pc:chgData name="Benoit Bouffard" userId="S::benoit.bouffard@taigamotors.ca::e5dfbd25-c5e2-444f-831b-7a2d616587a8" providerId="AD" clId="Web-{69D31CD3-73C2-A385-71AB-8A6BEC7AB273}" dt="2022-04-12T16:40:47.168" v="214"/>
        <pc:sldMkLst>
          <pc:docMk/>
          <pc:sldMk cId="3136729596" sldId="1184"/>
        </pc:sldMkLst>
        <pc:graphicFrameChg chg="mod modGraphic">
          <ac:chgData name="Benoit Bouffard" userId="S::benoit.bouffard@taigamotors.ca::e5dfbd25-c5e2-444f-831b-7a2d616587a8" providerId="AD" clId="Web-{69D31CD3-73C2-A385-71AB-8A6BEC7AB273}" dt="2022-04-12T16:40:47.168" v="214"/>
          <ac:graphicFrameMkLst>
            <pc:docMk/>
            <pc:sldMk cId="3136729596" sldId="1184"/>
            <ac:graphicFrameMk id="5" creationId="{DF370D39-AF9E-43C5-8CF5-C93CDE507A70}"/>
          </ac:graphicFrameMkLst>
        </pc:graphicFrameChg>
      </pc:sldChg>
    </pc:docChg>
  </pc:docChgLst>
  <pc:docChgLst>
    <pc:chgData name="Samuel Bruneau" userId="S::samuel.bruneau@taigamotors.ca::b2b38318-4b8f-4578-a63a-a5a46ce7335b" providerId="AD" clId="Web-{F0C0C162-98ED-0EAA-D901-17671400AE32}"/>
    <pc:docChg chg="addSld delSld modSld">
      <pc:chgData name="Samuel Bruneau" userId="S::samuel.bruneau@taigamotors.ca::b2b38318-4b8f-4578-a63a-a5a46ce7335b" providerId="AD" clId="Web-{F0C0C162-98ED-0EAA-D901-17671400AE32}" dt="2022-08-23T15:44:21.403" v="17" actId="20577"/>
      <pc:docMkLst>
        <pc:docMk/>
      </pc:docMkLst>
      <pc:sldChg chg="modSp del">
        <pc:chgData name="Samuel Bruneau" userId="S::samuel.bruneau@taigamotors.ca::b2b38318-4b8f-4578-a63a-a5a46ce7335b" providerId="AD" clId="Web-{F0C0C162-98ED-0EAA-D901-17671400AE32}" dt="2022-08-23T15:38:49.909" v="2"/>
        <pc:sldMkLst>
          <pc:docMk/>
          <pc:sldMk cId="2638600532" sldId="4629"/>
        </pc:sldMkLst>
        <pc:spChg chg="mod">
          <ac:chgData name="Samuel Bruneau" userId="S::samuel.bruneau@taigamotors.ca::b2b38318-4b8f-4578-a63a-a5a46ce7335b" providerId="AD" clId="Web-{F0C0C162-98ED-0EAA-D901-17671400AE32}" dt="2022-08-23T15:38:49.127" v="1" actId="20577"/>
          <ac:spMkLst>
            <pc:docMk/>
            <pc:sldMk cId="2638600532" sldId="4629"/>
            <ac:spMk id="11" creationId="{7BD827D1-DFA6-83AB-404A-23702D4CAA84}"/>
          </ac:spMkLst>
        </pc:spChg>
      </pc:sldChg>
      <pc:sldChg chg="modSp">
        <pc:chgData name="Samuel Bruneau" userId="S::samuel.bruneau@taigamotors.ca::b2b38318-4b8f-4578-a63a-a5a46ce7335b" providerId="AD" clId="Web-{F0C0C162-98ED-0EAA-D901-17671400AE32}" dt="2022-08-23T15:41:48.843" v="4"/>
        <pc:sldMkLst>
          <pc:docMk/>
          <pc:sldMk cId="3488220420" sldId="4656"/>
        </pc:sldMkLst>
        <pc:graphicFrameChg chg="mod modGraphic">
          <ac:chgData name="Samuel Bruneau" userId="S::samuel.bruneau@taigamotors.ca::b2b38318-4b8f-4578-a63a-a5a46ce7335b" providerId="AD" clId="Web-{F0C0C162-98ED-0EAA-D901-17671400AE32}" dt="2022-08-23T15:41:48.843" v="4"/>
          <ac:graphicFrameMkLst>
            <pc:docMk/>
            <pc:sldMk cId="3488220420" sldId="4656"/>
            <ac:graphicFrameMk id="5" creationId="{CDB42ACA-F25B-3C5E-1D79-32BFF883E9DB}"/>
          </ac:graphicFrameMkLst>
        </pc:graphicFrameChg>
      </pc:sldChg>
      <pc:sldChg chg="modSp new">
        <pc:chgData name="Samuel Bruneau" userId="S::samuel.bruneau@taigamotors.ca::b2b38318-4b8f-4578-a63a-a5a46ce7335b" providerId="AD" clId="Web-{F0C0C162-98ED-0EAA-D901-17671400AE32}" dt="2022-08-23T15:44:21.403" v="17" actId="20577"/>
        <pc:sldMkLst>
          <pc:docMk/>
          <pc:sldMk cId="2837058049" sldId="4657"/>
        </pc:sldMkLst>
        <pc:spChg chg="mod">
          <ac:chgData name="Samuel Bruneau" userId="S::samuel.bruneau@taigamotors.ca::b2b38318-4b8f-4578-a63a-a5a46ce7335b" providerId="AD" clId="Web-{F0C0C162-98ED-0EAA-D901-17671400AE32}" dt="2022-08-23T15:44:21.403" v="17" actId="20577"/>
          <ac:spMkLst>
            <pc:docMk/>
            <pc:sldMk cId="2837058049" sldId="4657"/>
            <ac:spMk id="2" creationId="{DBF4D384-203C-A1EB-EF58-B5DC13912F9E}"/>
          </ac:spMkLst>
        </pc:spChg>
      </pc:sldChg>
    </pc:docChg>
  </pc:docChgLst>
  <pc:docChgLst>
    <pc:chgData name="Cyrille Goldstein" userId="S::cyrille.goldstein@taigamotors.ca::534b0e61-a3bf-4a68-89b8-96e8c90a5800" providerId="AD" clId="Web-{86A888B5-11CF-B236-41CE-182BE5081836}"/>
    <pc:docChg chg="modSld">
      <pc:chgData name="Cyrille Goldstein" userId="S::cyrille.goldstein@taigamotors.ca::534b0e61-a3bf-4a68-89b8-96e8c90a5800" providerId="AD" clId="Web-{86A888B5-11CF-B236-41CE-182BE5081836}" dt="2022-09-13T16:27:16.363" v="466"/>
      <pc:docMkLst>
        <pc:docMk/>
      </pc:docMkLst>
      <pc:sldChg chg="modSp">
        <pc:chgData name="Cyrille Goldstein" userId="S::cyrille.goldstein@taigamotors.ca::534b0e61-a3bf-4a68-89b8-96e8c90a5800" providerId="AD" clId="Web-{86A888B5-11CF-B236-41CE-182BE5081836}" dt="2022-09-13T16:27:16.363" v="466"/>
        <pc:sldMkLst>
          <pc:docMk/>
          <pc:sldMk cId="824644587" sldId="1180"/>
        </pc:sldMkLst>
        <pc:graphicFrameChg chg="mod modGraphic">
          <ac:chgData name="Cyrille Goldstein" userId="S::cyrille.goldstein@taigamotors.ca::534b0e61-a3bf-4a68-89b8-96e8c90a5800" providerId="AD" clId="Web-{86A888B5-11CF-B236-41CE-182BE5081836}" dt="2022-09-13T16:27:16.363" v="466"/>
          <ac:graphicFrameMkLst>
            <pc:docMk/>
            <pc:sldMk cId="824644587" sldId="1180"/>
            <ac:graphicFrameMk id="5" creationId="{A05E62CA-BFF9-470D-BB34-33286ECE7D17}"/>
          </ac:graphicFrameMkLst>
        </pc:graphicFrameChg>
      </pc:sldChg>
      <pc:sldChg chg="modSp">
        <pc:chgData name="Cyrille Goldstein" userId="S::cyrille.goldstein@taigamotors.ca::534b0e61-a3bf-4a68-89b8-96e8c90a5800" providerId="AD" clId="Web-{86A888B5-11CF-B236-41CE-182BE5081836}" dt="2022-09-13T16:18:43.153" v="441"/>
        <pc:sldMkLst>
          <pc:docMk/>
          <pc:sldMk cId="2629746170" sldId="4658"/>
        </pc:sldMkLst>
        <pc:graphicFrameChg chg="mod modGraphic">
          <ac:chgData name="Cyrille Goldstein" userId="S::cyrille.goldstein@taigamotors.ca::534b0e61-a3bf-4a68-89b8-96e8c90a5800" providerId="AD" clId="Web-{86A888B5-11CF-B236-41CE-182BE5081836}" dt="2022-09-13T16:18:43.153" v="441"/>
          <ac:graphicFrameMkLst>
            <pc:docMk/>
            <pc:sldMk cId="2629746170" sldId="4658"/>
            <ac:graphicFrameMk id="6" creationId="{18F1567E-DA37-05A3-A945-C98983F65791}"/>
          </ac:graphicFrameMkLst>
        </pc:graphicFrameChg>
      </pc:sldChg>
    </pc:docChg>
  </pc:docChgLst>
  <pc:docChgLst>
    <pc:chgData name="Benoit Bouffard" userId="S::benoit.bouffard@taigamotors.ca::e5dfbd25-c5e2-444f-831b-7a2d616587a8" providerId="AD" clId="Web-{190B5263-3C70-D57C-27F5-997B602E718D}"/>
    <pc:docChg chg="modSld">
      <pc:chgData name="Benoit Bouffard" userId="S::benoit.bouffard@taigamotors.ca::e5dfbd25-c5e2-444f-831b-7a2d616587a8" providerId="AD" clId="Web-{190B5263-3C70-D57C-27F5-997B602E718D}" dt="2022-06-13T18:43:47.689" v="135"/>
      <pc:docMkLst>
        <pc:docMk/>
      </pc:docMkLst>
      <pc:sldChg chg="modSp">
        <pc:chgData name="Benoit Bouffard" userId="S::benoit.bouffard@taigamotors.ca::e5dfbd25-c5e2-444f-831b-7a2d616587a8" providerId="AD" clId="Web-{190B5263-3C70-D57C-27F5-997B602E718D}" dt="2022-06-13T18:43:04.469" v="133"/>
        <pc:sldMkLst>
          <pc:docMk/>
          <pc:sldMk cId="3136729596" sldId="1184"/>
        </pc:sldMkLst>
        <pc:graphicFrameChg chg="mod modGraphic">
          <ac:chgData name="Benoit Bouffard" userId="S::benoit.bouffard@taigamotors.ca::e5dfbd25-c5e2-444f-831b-7a2d616587a8" providerId="AD" clId="Web-{190B5263-3C70-D57C-27F5-997B602E718D}" dt="2022-06-13T18:43:04.469" v="133"/>
          <ac:graphicFrameMkLst>
            <pc:docMk/>
            <pc:sldMk cId="3136729596" sldId="1184"/>
            <ac:graphicFrameMk id="5" creationId="{DF370D39-AF9E-43C5-8CF5-C93CDE507A70}"/>
          </ac:graphicFrameMkLst>
        </pc:graphicFrameChg>
      </pc:sldChg>
      <pc:sldChg chg="modSp">
        <pc:chgData name="Benoit Bouffard" userId="S::benoit.bouffard@taigamotors.ca::e5dfbd25-c5e2-444f-831b-7a2d616587a8" providerId="AD" clId="Web-{190B5263-3C70-D57C-27F5-997B602E718D}" dt="2022-06-13T18:43:47.689" v="135"/>
        <pc:sldMkLst>
          <pc:docMk/>
          <pc:sldMk cId="2638600532" sldId="4629"/>
        </pc:sldMkLst>
        <pc:spChg chg="mod">
          <ac:chgData name="Benoit Bouffard" userId="S::benoit.bouffard@taigamotors.ca::e5dfbd25-c5e2-444f-831b-7a2d616587a8" providerId="AD" clId="Web-{190B5263-3C70-D57C-27F5-997B602E718D}" dt="2022-06-13T18:17:25.295" v="75" actId="20577"/>
          <ac:spMkLst>
            <pc:docMk/>
            <pc:sldMk cId="2638600532" sldId="4629"/>
            <ac:spMk id="7" creationId="{0E441FF0-257D-C0E1-EA75-7BEC9106773B}"/>
          </ac:spMkLst>
        </pc:spChg>
        <pc:graphicFrameChg chg="mod modGraphic">
          <ac:chgData name="Benoit Bouffard" userId="S::benoit.bouffard@taigamotors.ca::e5dfbd25-c5e2-444f-831b-7a2d616587a8" providerId="AD" clId="Web-{190B5263-3C70-D57C-27F5-997B602E718D}" dt="2022-06-13T18:43:47.689" v="135"/>
          <ac:graphicFrameMkLst>
            <pc:docMk/>
            <pc:sldMk cId="2638600532" sldId="4629"/>
            <ac:graphicFrameMk id="3" creationId="{A8280746-19E0-FA56-0C01-A635B601277C}"/>
          </ac:graphicFrameMkLst>
        </pc:graphicFrameChg>
      </pc:sldChg>
    </pc:docChg>
  </pc:docChgLst>
  <pc:docChgLst>
    <pc:chgData name="Clement  Baston" userId="S::clement.baston@taigamotors.ca::249c3d60-4164-4436-bed2-eaad0a815f2b" providerId="AD" clId="Web-{B08C867F-DC03-2670-D7E6-02ED27F44C3B}"/>
    <pc:docChg chg="modSld">
      <pc:chgData name="Clement  Baston" userId="S::clement.baston@taigamotors.ca::249c3d60-4164-4436-bed2-eaad0a815f2b" providerId="AD" clId="Web-{B08C867F-DC03-2670-D7E6-02ED27F44C3B}" dt="2022-06-27T20:36:42.954" v="39"/>
      <pc:docMkLst>
        <pc:docMk/>
      </pc:docMkLst>
      <pc:sldChg chg="modSp">
        <pc:chgData name="Clement  Baston" userId="S::clement.baston@taigamotors.ca::249c3d60-4164-4436-bed2-eaad0a815f2b" providerId="AD" clId="Web-{B08C867F-DC03-2670-D7E6-02ED27F44C3B}" dt="2022-06-27T20:36:42.954" v="39"/>
        <pc:sldMkLst>
          <pc:docMk/>
          <pc:sldMk cId="1923654967" sldId="1189"/>
        </pc:sldMkLst>
        <pc:graphicFrameChg chg="mod modGraphic">
          <ac:chgData name="Clement  Baston" userId="S::clement.baston@taigamotors.ca::249c3d60-4164-4436-bed2-eaad0a815f2b" providerId="AD" clId="Web-{B08C867F-DC03-2670-D7E6-02ED27F44C3B}" dt="2022-06-27T20:36:42.954" v="39"/>
          <ac:graphicFrameMkLst>
            <pc:docMk/>
            <pc:sldMk cId="1923654967" sldId="1189"/>
            <ac:graphicFrameMk id="5" creationId="{DF370D39-AF9E-43C5-8CF5-C93CDE507A70}"/>
          </ac:graphicFrameMkLst>
        </pc:graphicFrameChg>
      </pc:sldChg>
      <pc:sldChg chg="addSp delSp modSp">
        <pc:chgData name="Clement  Baston" userId="S::clement.baston@taigamotors.ca::249c3d60-4164-4436-bed2-eaad0a815f2b" providerId="AD" clId="Web-{B08C867F-DC03-2670-D7E6-02ED27F44C3B}" dt="2022-06-27T20:30:31.059" v="24" actId="14100"/>
        <pc:sldMkLst>
          <pc:docMk/>
          <pc:sldMk cId="1971937093" sldId="4625"/>
        </pc:sldMkLst>
        <pc:picChg chg="add mod">
          <ac:chgData name="Clement  Baston" userId="S::clement.baston@taigamotors.ca::249c3d60-4164-4436-bed2-eaad0a815f2b" providerId="AD" clId="Web-{B08C867F-DC03-2670-D7E6-02ED27F44C3B}" dt="2022-06-27T20:30:28.278" v="23" actId="14100"/>
          <ac:picMkLst>
            <pc:docMk/>
            <pc:sldMk cId="1971937093" sldId="4625"/>
            <ac:picMk id="3" creationId="{AEF10605-1D67-6BC9-CB0A-A1ECE8E47CA9}"/>
          </ac:picMkLst>
        </pc:picChg>
        <pc:picChg chg="del">
          <ac:chgData name="Clement  Baston" userId="S::clement.baston@taigamotors.ca::249c3d60-4164-4436-bed2-eaad0a815f2b" providerId="AD" clId="Web-{B08C867F-DC03-2670-D7E6-02ED27F44C3B}" dt="2022-06-27T19:15:51.294" v="13"/>
          <ac:picMkLst>
            <pc:docMk/>
            <pc:sldMk cId="1971937093" sldId="4625"/>
            <ac:picMk id="5" creationId="{0F555D1A-D914-8D9D-A96C-EF2B9AEE91C9}"/>
          </ac:picMkLst>
        </pc:picChg>
        <pc:picChg chg="add mod">
          <ac:chgData name="Clement  Baston" userId="S::clement.baston@taigamotors.ca::249c3d60-4164-4436-bed2-eaad0a815f2b" providerId="AD" clId="Web-{B08C867F-DC03-2670-D7E6-02ED27F44C3B}" dt="2022-06-27T20:30:31.059" v="24" actId="14100"/>
          <ac:picMkLst>
            <pc:docMk/>
            <pc:sldMk cId="1971937093" sldId="4625"/>
            <ac:picMk id="5" creationId="{F6B4DFA6-656D-A5D7-DC22-DA3F6F6A76C9}"/>
          </ac:picMkLst>
        </pc:picChg>
        <pc:picChg chg="del">
          <ac:chgData name="Clement  Baston" userId="S::clement.baston@taigamotors.ca::249c3d60-4164-4436-bed2-eaad0a815f2b" providerId="AD" clId="Web-{B08C867F-DC03-2670-D7E6-02ED27F44C3B}" dt="2022-06-27T20:29:48.887" v="18"/>
          <ac:picMkLst>
            <pc:docMk/>
            <pc:sldMk cId="1971937093" sldId="4625"/>
            <ac:picMk id="8" creationId="{59AB5C5A-86F2-FFCF-E74E-7EFF3567D2D5}"/>
          </ac:picMkLst>
        </pc:picChg>
      </pc:sldChg>
      <pc:sldChg chg="addSp delSp modSp">
        <pc:chgData name="Clement  Baston" userId="S::clement.baston@taigamotors.ca::249c3d60-4164-4436-bed2-eaad0a815f2b" providerId="AD" clId="Web-{B08C867F-DC03-2670-D7E6-02ED27F44C3B}" dt="2022-06-27T20:35:25.562" v="33" actId="1076"/>
        <pc:sldMkLst>
          <pc:docMk/>
          <pc:sldMk cId="3435584470" sldId="4626"/>
        </pc:sldMkLst>
        <pc:picChg chg="add mod">
          <ac:chgData name="Clement  Baston" userId="S::clement.baston@taigamotors.ca::249c3d60-4164-4436-bed2-eaad0a815f2b" providerId="AD" clId="Web-{B08C867F-DC03-2670-D7E6-02ED27F44C3B}" dt="2022-06-27T20:35:25.562" v="33" actId="1076"/>
          <ac:picMkLst>
            <pc:docMk/>
            <pc:sldMk cId="3435584470" sldId="4626"/>
            <ac:picMk id="3" creationId="{013B567B-F3D0-1FB3-A2E3-1EBAF6013A8A}"/>
          </ac:picMkLst>
        </pc:picChg>
        <pc:picChg chg="del">
          <ac:chgData name="Clement  Baston" userId="S::clement.baston@taigamotors.ca::249c3d60-4164-4436-bed2-eaad0a815f2b" providerId="AD" clId="Web-{B08C867F-DC03-2670-D7E6-02ED27F44C3B}" dt="2022-06-27T20:35:13.375" v="29"/>
          <ac:picMkLst>
            <pc:docMk/>
            <pc:sldMk cId="3435584470" sldId="4626"/>
            <ac:picMk id="11" creationId="{6220EA66-6505-F50D-854C-F7F830A0393A}"/>
          </ac:picMkLst>
        </pc:picChg>
      </pc:sldChg>
      <pc:sldChg chg="addSp delSp modSp">
        <pc:chgData name="Clement  Baston" userId="S::clement.baston@taigamotors.ca::249c3d60-4164-4436-bed2-eaad0a815f2b" providerId="AD" clId="Web-{B08C867F-DC03-2670-D7E6-02ED27F44C3B}" dt="2022-06-27T20:32:31.451" v="28" actId="14100"/>
        <pc:sldMkLst>
          <pc:docMk/>
          <pc:sldMk cId="2629157552" sldId="4636"/>
        </pc:sldMkLst>
        <pc:picChg chg="add mod">
          <ac:chgData name="Clement  Baston" userId="S::clement.baston@taigamotors.ca::249c3d60-4164-4436-bed2-eaad0a815f2b" providerId="AD" clId="Web-{B08C867F-DC03-2670-D7E6-02ED27F44C3B}" dt="2022-06-27T20:32:31.451" v="28" actId="14100"/>
          <ac:picMkLst>
            <pc:docMk/>
            <pc:sldMk cId="2629157552" sldId="4636"/>
            <ac:picMk id="3" creationId="{D8F9F22D-9B7C-B7E9-B9AB-3BB1023570CE}"/>
          </ac:picMkLst>
        </pc:picChg>
        <pc:picChg chg="del">
          <ac:chgData name="Clement  Baston" userId="S::clement.baston@taigamotors.ca::249c3d60-4164-4436-bed2-eaad0a815f2b" providerId="AD" clId="Web-{B08C867F-DC03-2670-D7E6-02ED27F44C3B}" dt="2022-06-27T20:32:22.654" v="25"/>
          <ac:picMkLst>
            <pc:docMk/>
            <pc:sldMk cId="2629157552" sldId="4636"/>
            <ac:picMk id="9" creationId="{EC401E04-457F-8ABC-5740-7867DCD5BF93}"/>
          </ac:picMkLst>
        </pc:picChg>
      </pc:sldChg>
      <pc:sldChg chg="modSp">
        <pc:chgData name="Clement  Baston" userId="S::clement.baston@taigamotors.ca::249c3d60-4164-4436-bed2-eaad0a815f2b" providerId="AD" clId="Web-{B08C867F-DC03-2670-D7E6-02ED27F44C3B}" dt="2022-06-27T17:58:35.918" v="9"/>
        <pc:sldMkLst>
          <pc:docMk/>
          <pc:sldMk cId="4235317245" sldId="4637"/>
        </pc:sldMkLst>
        <pc:graphicFrameChg chg="mod modGraphic">
          <ac:chgData name="Clement  Baston" userId="S::clement.baston@taigamotors.ca::249c3d60-4164-4436-bed2-eaad0a815f2b" providerId="AD" clId="Web-{B08C867F-DC03-2670-D7E6-02ED27F44C3B}" dt="2022-06-27T17:58:35.918" v="9"/>
          <ac:graphicFrameMkLst>
            <pc:docMk/>
            <pc:sldMk cId="4235317245" sldId="4637"/>
            <ac:graphicFrameMk id="4" creationId="{2B827375-244B-4D83-16A6-B1205938EBF1}"/>
          </ac:graphicFrameMkLst>
        </pc:graphicFrameChg>
      </pc:sldChg>
      <pc:sldChg chg="modSp">
        <pc:chgData name="Clement  Baston" userId="S::clement.baston@taigamotors.ca::249c3d60-4164-4436-bed2-eaad0a815f2b" providerId="AD" clId="Web-{B08C867F-DC03-2670-D7E6-02ED27F44C3B}" dt="2022-06-27T19:14:49.670" v="12"/>
        <pc:sldMkLst>
          <pc:docMk/>
          <pc:sldMk cId="3653350905" sldId="4638"/>
        </pc:sldMkLst>
        <pc:graphicFrameChg chg="modGraphic">
          <ac:chgData name="Clement  Baston" userId="S::clement.baston@taigamotors.ca::249c3d60-4164-4436-bed2-eaad0a815f2b" providerId="AD" clId="Web-{B08C867F-DC03-2670-D7E6-02ED27F44C3B}" dt="2022-06-27T19:14:49.670" v="12"/>
          <ac:graphicFrameMkLst>
            <pc:docMk/>
            <pc:sldMk cId="3653350905" sldId="4638"/>
            <ac:graphicFrameMk id="7" creationId="{A2FF2A7B-180A-006D-D52D-BE6E1627D7BE}"/>
          </ac:graphicFrameMkLst>
        </pc:graphicFrameChg>
      </pc:sldChg>
    </pc:docChg>
  </pc:docChgLst>
  <pc:docChgLst>
    <pc:chgData name="Benoit Bouffard" userId="S::benoit.bouffard@taigamotors.ca::e5dfbd25-c5e2-444f-831b-7a2d616587a8" providerId="AD" clId="Web-{B987785C-DEFF-0DCF-40CA-4897AEF2B990}"/>
    <pc:docChg chg="modSld">
      <pc:chgData name="Benoit Bouffard" userId="S::benoit.bouffard@taigamotors.ca::e5dfbd25-c5e2-444f-831b-7a2d616587a8" providerId="AD" clId="Web-{B987785C-DEFF-0DCF-40CA-4897AEF2B990}" dt="2022-04-05T17:27:44.795" v="137"/>
      <pc:docMkLst>
        <pc:docMk/>
      </pc:docMkLst>
      <pc:sldChg chg="modSp">
        <pc:chgData name="Benoit Bouffard" userId="S::benoit.bouffard@taigamotors.ca::e5dfbd25-c5e2-444f-831b-7a2d616587a8" providerId="AD" clId="Web-{B987785C-DEFF-0DCF-40CA-4897AEF2B990}" dt="2022-04-05T17:27:44.795" v="137"/>
        <pc:sldMkLst>
          <pc:docMk/>
          <pc:sldMk cId="3136729596" sldId="1184"/>
        </pc:sldMkLst>
        <pc:graphicFrameChg chg="mod modGraphic">
          <ac:chgData name="Benoit Bouffard" userId="S::benoit.bouffard@taigamotors.ca::e5dfbd25-c5e2-444f-831b-7a2d616587a8" providerId="AD" clId="Web-{B987785C-DEFF-0DCF-40CA-4897AEF2B990}" dt="2022-04-05T17:27:44.795" v="137"/>
          <ac:graphicFrameMkLst>
            <pc:docMk/>
            <pc:sldMk cId="3136729596" sldId="1184"/>
            <ac:graphicFrameMk id="5" creationId="{DF370D39-AF9E-43C5-8CF5-C93CDE507A70}"/>
          </ac:graphicFrameMkLst>
        </pc:graphicFrameChg>
      </pc:sldChg>
    </pc:docChg>
  </pc:docChgLst>
  <pc:docChgLst>
    <pc:chgData name="Cyrille Goldstein" userId="S::cyrille.goldstein@taigamotors.ca::534b0e61-a3bf-4a68-89b8-96e8c90a5800" providerId="AD" clId="Web-{F00A8149-2567-CC38-CD07-B7670A6DE093}"/>
    <pc:docChg chg="modSld">
      <pc:chgData name="Cyrille Goldstein" userId="S::cyrille.goldstein@taigamotors.ca::534b0e61-a3bf-4a68-89b8-96e8c90a5800" providerId="AD" clId="Web-{F00A8149-2567-CC38-CD07-B7670A6DE093}" dt="2022-04-05T17:08:52.028" v="655"/>
      <pc:docMkLst>
        <pc:docMk/>
      </pc:docMkLst>
      <pc:sldChg chg="modSp">
        <pc:chgData name="Cyrille Goldstein" userId="S::cyrille.goldstein@taigamotors.ca::534b0e61-a3bf-4a68-89b8-96e8c90a5800" providerId="AD" clId="Web-{F00A8149-2567-CC38-CD07-B7670A6DE093}" dt="2022-04-05T16:18:46.572" v="481"/>
        <pc:sldMkLst>
          <pc:docMk/>
          <pc:sldMk cId="824644587" sldId="1180"/>
        </pc:sldMkLst>
        <pc:graphicFrameChg chg="mod modGraphic">
          <ac:chgData name="Cyrille Goldstein" userId="S::cyrille.goldstein@taigamotors.ca::534b0e61-a3bf-4a68-89b8-96e8c90a5800" providerId="AD" clId="Web-{F00A8149-2567-CC38-CD07-B7670A6DE093}" dt="2022-04-05T16:18:46.572" v="481"/>
          <ac:graphicFrameMkLst>
            <pc:docMk/>
            <pc:sldMk cId="824644587" sldId="1180"/>
            <ac:graphicFrameMk id="5" creationId="{A05E62CA-BFF9-470D-BB34-33286ECE7D17}"/>
          </ac:graphicFrameMkLst>
        </pc:graphicFrameChg>
      </pc:sldChg>
      <pc:sldChg chg="modSp">
        <pc:chgData name="Cyrille Goldstein" userId="S::cyrille.goldstein@taigamotors.ca::534b0e61-a3bf-4a68-89b8-96e8c90a5800" providerId="AD" clId="Web-{F00A8149-2567-CC38-CD07-B7670A6DE093}" dt="2022-04-05T17:08:52.028" v="655"/>
        <pc:sldMkLst>
          <pc:docMk/>
          <pc:sldMk cId="1897408827" sldId="1188"/>
        </pc:sldMkLst>
        <pc:graphicFrameChg chg="mod modGraphic">
          <ac:chgData name="Cyrille Goldstein" userId="S::cyrille.goldstein@taigamotors.ca::534b0e61-a3bf-4a68-89b8-96e8c90a5800" providerId="AD" clId="Web-{F00A8149-2567-CC38-CD07-B7670A6DE093}" dt="2022-04-05T17:08:52.028" v="655"/>
          <ac:graphicFrameMkLst>
            <pc:docMk/>
            <pc:sldMk cId="1897408827" sldId="1188"/>
            <ac:graphicFrameMk id="5" creationId="{A05E62CA-BFF9-470D-BB34-33286ECE7D17}"/>
          </ac:graphicFrameMkLst>
        </pc:graphicFrameChg>
      </pc:sldChg>
    </pc:docChg>
  </pc:docChgLst>
  <pc:docChgLst>
    <pc:chgData name="Philippe Kahr" userId="S::philippe.kahr@taigamotors.ca::f23ee328-7c30-4c42-806c-7dc9cfa6b57a" providerId="AD" clId="Web-{CA386DB4-6199-7028-DF7A-9A16481E56B2}"/>
    <pc:docChg chg="modSld">
      <pc:chgData name="Philippe Kahr" userId="S::philippe.kahr@taigamotors.ca::f23ee328-7c30-4c42-806c-7dc9cfa6b57a" providerId="AD" clId="Web-{CA386DB4-6199-7028-DF7A-9A16481E56B2}" dt="2024-02-05T15:00:12.798" v="36" actId="1076"/>
      <pc:docMkLst>
        <pc:docMk/>
      </pc:docMkLst>
      <pc:sldChg chg="modSp">
        <pc:chgData name="Philippe Kahr" userId="S::philippe.kahr@taigamotors.ca::f23ee328-7c30-4c42-806c-7dc9cfa6b57a" providerId="AD" clId="Web-{CA386DB4-6199-7028-DF7A-9A16481E56B2}" dt="2024-02-05T15:00:12.798" v="36" actId="1076"/>
        <pc:sldMkLst>
          <pc:docMk/>
          <pc:sldMk cId="4042217537" sldId="4720"/>
        </pc:sldMkLst>
        <pc:spChg chg="mod">
          <ac:chgData name="Philippe Kahr" userId="S::philippe.kahr@taigamotors.ca::f23ee328-7c30-4c42-806c-7dc9cfa6b57a" providerId="AD" clId="Web-{CA386DB4-6199-7028-DF7A-9A16481E56B2}" dt="2024-02-05T15:00:01.033" v="34" actId="20577"/>
          <ac:spMkLst>
            <pc:docMk/>
            <pc:sldMk cId="4042217537" sldId="4720"/>
            <ac:spMk id="3" creationId="{E62072DA-25E5-65D1-6C25-219D92D739C0}"/>
          </ac:spMkLst>
        </pc:spChg>
        <pc:picChg chg="mod">
          <ac:chgData name="Philippe Kahr" userId="S::philippe.kahr@taigamotors.ca::f23ee328-7c30-4c42-806c-7dc9cfa6b57a" providerId="AD" clId="Web-{CA386DB4-6199-7028-DF7A-9A16481E56B2}" dt="2024-02-05T15:00:12.798" v="36" actId="1076"/>
          <ac:picMkLst>
            <pc:docMk/>
            <pc:sldMk cId="4042217537" sldId="4720"/>
            <ac:picMk id="4" creationId="{310CCBE3-34C3-F963-AD3C-0C17C18FF0A2}"/>
          </ac:picMkLst>
        </pc:picChg>
      </pc:sldChg>
    </pc:docChg>
  </pc:docChgLst>
  <pc:docChgLst>
    <pc:chgData name="Samuel Bruneau" userId="S::samuel.bruneau@taigamotors.ca::b2b38318-4b8f-4578-a63a-a5a46ce7335b" providerId="AD" clId="Web-{A8AB7ED9-E113-CEC6-94CB-2B3F6206FF0A}"/>
    <pc:docChg chg="delSld modSld">
      <pc:chgData name="Samuel Bruneau" userId="S::samuel.bruneau@taigamotors.ca::b2b38318-4b8f-4578-a63a-a5a46ce7335b" providerId="AD" clId="Web-{A8AB7ED9-E113-CEC6-94CB-2B3F6206FF0A}" dt="2022-05-17T16:03:22.591" v="110"/>
      <pc:docMkLst>
        <pc:docMk/>
      </pc:docMkLst>
      <pc:sldChg chg="modSp">
        <pc:chgData name="Samuel Bruneau" userId="S::samuel.bruneau@taigamotors.ca::b2b38318-4b8f-4578-a63a-a5a46ce7335b" providerId="AD" clId="Web-{A8AB7ED9-E113-CEC6-94CB-2B3F6206FF0A}" dt="2022-05-17T15:53:21.737" v="6" actId="20577"/>
        <pc:sldMkLst>
          <pc:docMk/>
          <pc:sldMk cId="2756324895" sldId="1174"/>
        </pc:sldMkLst>
        <pc:spChg chg="mod">
          <ac:chgData name="Samuel Bruneau" userId="S::samuel.bruneau@taigamotors.ca::b2b38318-4b8f-4578-a63a-a5a46ce7335b" providerId="AD" clId="Web-{A8AB7ED9-E113-CEC6-94CB-2B3F6206FF0A}" dt="2022-05-17T15:53:21.737" v="6" actId="20577"/>
          <ac:spMkLst>
            <pc:docMk/>
            <pc:sldMk cId="2756324895" sldId="1174"/>
            <ac:spMk id="2" creationId="{D1ACC02D-683B-431D-93C0-E114B22B15E2}"/>
          </ac:spMkLst>
        </pc:spChg>
      </pc:sldChg>
      <pc:sldChg chg="del">
        <pc:chgData name="Samuel Bruneau" userId="S::samuel.bruneau@taigamotors.ca::b2b38318-4b8f-4578-a63a-a5a46ce7335b" providerId="AD" clId="Web-{A8AB7ED9-E113-CEC6-94CB-2B3F6206FF0A}" dt="2022-05-17T15:57:39.664" v="48"/>
        <pc:sldMkLst>
          <pc:docMk/>
          <pc:sldMk cId="475151422" sldId="1177"/>
        </pc:sldMkLst>
      </pc:sldChg>
      <pc:sldChg chg="delSp">
        <pc:chgData name="Samuel Bruneau" userId="S::samuel.bruneau@taigamotors.ca::b2b38318-4b8f-4578-a63a-a5a46ce7335b" providerId="AD" clId="Web-{A8AB7ED9-E113-CEC6-94CB-2B3F6206FF0A}" dt="2022-05-17T16:03:22.591" v="110"/>
        <pc:sldMkLst>
          <pc:docMk/>
          <pc:sldMk cId="1165976040" sldId="1195"/>
        </pc:sldMkLst>
        <pc:spChg chg="del">
          <ac:chgData name="Samuel Bruneau" userId="S::samuel.bruneau@taigamotors.ca::b2b38318-4b8f-4578-a63a-a5a46ce7335b" providerId="AD" clId="Web-{A8AB7ED9-E113-CEC6-94CB-2B3F6206FF0A}" dt="2022-05-17T16:03:18.341" v="94"/>
          <ac:spMkLst>
            <pc:docMk/>
            <pc:sldMk cId="1165976040" sldId="1195"/>
            <ac:spMk id="8" creationId="{118D80DF-ECCA-48EB-9815-71E37550685F}"/>
          </ac:spMkLst>
        </pc:spChg>
        <pc:spChg chg="del">
          <ac:chgData name="Samuel Bruneau" userId="S::samuel.bruneau@taigamotors.ca::b2b38318-4b8f-4578-a63a-a5a46ce7335b" providerId="AD" clId="Web-{A8AB7ED9-E113-CEC6-94CB-2B3F6206FF0A}" dt="2022-05-17T16:03:18.325" v="57"/>
          <ac:spMkLst>
            <pc:docMk/>
            <pc:sldMk cId="1165976040" sldId="1195"/>
            <ac:spMk id="38" creationId="{21DAB0FE-0E1F-455A-BC02-418189442068}"/>
          </ac:spMkLst>
        </pc:spChg>
        <pc:spChg chg="del">
          <ac:chgData name="Samuel Bruneau" userId="S::samuel.bruneau@taigamotors.ca::b2b38318-4b8f-4578-a63a-a5a46ce7335b" providerId="AD" clId="Web-{A8AB7ED9-E113-CEC6-94CB-2B3F6206FF0A}" dt="2022-05-17T16:03:18.325" v="56"/>
          <ac:spMkLst>
            <pc:docMk/>
            <pc:sldMk cId="1165976040" sldId="1195"/>
            <ac:spMk id="39" creationId="{F53D7D38-CD1D-44DB-9FED-FA51CDBD9ED7}"/>
          </ac:spMkLst>
        </pc:spChg>
        <pc:spChg chg="del">
          <ac:chgData name="Samuel Bruneau" userId="S::samuel.bruneau@taigamotors.ca::b2b38318-4b8f-4578-a63a-a5a46ce7335b" providerId="AD" clId="Web-{A8AB7ED9-E113-CEC6-94CB-2B3F6206FF0A}" dt="2022-05-17T16:03:18.325" v="55"/>
          <ac:spMkLst>
            <pc:docMk/>
            <pc:sldMk cId="1165976040" sldId="1195"/>
            <ac:spMk id="43" creationId="{56BA062C-CDCA-45DD-B7E9-5B50F388F0FC}"/>
          </ac:spMkLst>
        </pc:spChg>
        <pc:spChg chg="del">
          <ac:chgData name="Samuel Bruneau" userId="S::samuel.bruneau@taigamotors.ca::b2b38318-4b8f-4578-a63a-a5a46ce7335b" providerId="AD" clId="Web-{A8AB7ED9-E113-CEC6-94CB-2B3F6206FF0A}" dt="2022-05-17T16:03:18.325" v="54"/>
          <ac:spMkLst>
            <pc:docMk/>
            <pc:sldMk cId="1165976040" sldId="1195"/>
            <ac:spMk id="55" creationId="{3CE0C571-8B45-4CD1-B12A-CD6677BBCF5C}"/>
          </ac:spMkLst>
        </pc:spChg>
        <pc:spChg chg="del">
          <ac:chgData name="Samuel Bruneau" userId="S::samuel.bruneau@taigamotors.ca::b2b38318-4b8f-4578-a63a-a5a46ce7335b" providerId="AD" clId="Web-{A8AB7ED9-E113-CEC6-94CB-2B3F6206FF0A}" dt="2022-05-17T16:03:18.325" v="53"/>
          <ac:spMkLst>
            <pc:docMk/>
            <pc:sldMk cId="1165976040" sldId="1195"/>
            <ac:spMk id="56" creationId="{075A717B-A5A2-436A-AA32-EF61628E8CC1}"/>
          </ac:spMkLst>
        </pc:spChg>
        <pc:spChg chg="del">
          <ac:chgData name="Samuel Bruneau" userId="S::samuel.bruneau@taigamotors.ca::b2b38318-4b8f-4578-a63a-a5a46ce7335b" providerId="AD" clId="Web-{A8AB7ED9-E113-CEC6-94CB-2B3F6206FF0A}" dt="2022-05-17T16:03:18.325" v="52"/>
          <ac:spMkLst>
            <pc:docMk/>
            <pc:sldMk cId="1165976040" sldId="1195"/>
            <ac:spMk id="57" creationId="{381C5DBD-461E-4282-8ACE-96928B40E048}"/>
          </ac:spMkLst>
        </pc:spChg>
        <pc:spChg chg="del">
          <ac:chgData name="Samuel Bruneau" userId="S::samuel.bruneau@taigamotors.ca::b2b38318-4b8f-4578-a63a-a5a46ce7335b" providerId="AD" clId="Web-{A8AB7ED9-E113-CEC6-94CB-2B3F6206FF0A}" dt="2022-05-17T16:03:18.325" v="51"/>
          <ac:spMkLst>
            <pc:docMk/>
            <pc:sldMk cId="1165976040" sldId="1195"/>
            <ac:spMk id="66" creationId="{408ED7A0-70DD-4AD4-B81D-A95EBB4227A5}"/>
          </ac:spMkLst>
        </pc:spChg>
        <pc:spChg chg="del">
          <ac:chgData name="Samuel Bruneau" userId="S::samuel.bruneau@taigamotors.ca::b2b38318-4b8f-4578-a63a-a5a46ce7335b" providerId="AD" clId="Web-{A8AB7ED9-E113-CEC6-94CB-2B3F6206FF0A}" dt="2022-05-17T16:03:18.325" v="50"/>
          <ac:spMkLst>
            <pc:docMk/>
            <pc:sldMk cId="1165976040" sldId="1195"/>
            <ac:spMk id="67" creationId="{923E39EB-2420-45B6-85C4-93BDF3CBE371}"/>
          </ac:spMkLst>
        </pc:spChg>
        <pc:spChg chg="del">
          <ac:chgData name="Samuel Bruneau" userId="S::samuel.bruneau@taigamotors.ca::b2b38318-4b8f-4578-a63a-a5a46ce7335b" providerId="AD" clId="Web-{A8AB7ED9-E113-CEC6-94CB-2B3F6206FF0A}" dt="2022-05-17T16:03:18.310" v="49"/>
          <ac:spMkLst>
            <pc:docMk/>
            <pc:sldMk cId="1165976040" sldId="1195"/>
            <ac:spMk id="68" creationId="{2F2DACE1-418C-4BA3-8DA3-D72214085022}"/>
          </ac:spMkLst>
        </pc:spChg>
        <pc:spChg chg="del">
          <ac:chgData name="Samuel Bruneau" userId="S::samuel.bruneau@taigamotors.ca::b2b38318-4b8f-4578-a63a-a5a46ce7335b" providerId="AD" clId="Web-{A8AB7ED9-E113-CEC6-94CB-2B3F6206FF0A}" dt="2022-05-17T16:03:18.341" v="109"/>
          <ac:spMkLst>
            <pc:docMk/>
            <pc:sldMk cId="1165976040" sldId="1195"/>
            <ac:spMk id="70" creationId="{45C57A87-4224-4B25-81F7-EA5C43E1ADC2}"/>
          </ac:spMkLst>
        </pc:spChg>
        <pc:spChg chg="del">
          <ac:chgData name="Samuel Bruneau" userId="S::samuel.bruneau@taigamotors.ca::b2b38318-4b8f-4578-a63a-a5a46ce7335b" providerId="AD" clId="Web-{A8AB7ED9-E113-CEC6-94CB-2B3F6206FF0A}" dt="2022-05-17T16:03:18.341" v="93"/>
          <ac:spMkLst>
            <pc:docMk/>
            <pc:sldMk cId="1165976040" sldId="1195"/>
            <ac:spMk id="75" creationId="{CE3EB862-11B3-4700-A9A9-B131C65FFFB4}"/>
          </ac:spMkLst>
        </pc:spChg>
        <pc:spChg chg="del">
          <ac:chgData name="Samuel Bruneau" userId="S::samuel.bruneau@taigamotors.ca::b2b38318-4b8f-4578-a63a-a5a46ce7335b" providerId="AD" clId="Web-{A8AB7ED9-E113-CEC6-94CB-2B3F6206FF0A}" dt="2022-05-17T16:03:18.341" v="92"/>
          <ac:spMkLst>
            <pc:docMk/>
            <pc:sldMk cId="1165976040" sldId="1195"/>
            <ac:spMk id="76" creationId="{7F635246-2D7D-4F83-BCD1-DB33722A46B0}"/>
          </ac:spMkLst>
        </pc:spChg>
        <pc:spChg chg="del">
          <ac:chgData name="Samuel Bruneau" userId="S::samuel.bruneau@taigamotors.ca::b2b38318-4b8f-4578-a63a-a5a46ce7335b" providerId="AD" clId="Web-{A8AB7ED9-E113-CEC6-94CB-2B3F6206FF0A}" dt="2022-05-17T16:03:18.341" v="91"/>
          <ac:spMkLst>
            <pc:docMk/>
            <pc:sldMk cId="1165976040" sldId="1195"/>
            <ac:spMk id="77" creationId="{76503443-A431-4D8D-8F61-A1A919622E9A}"/>
          </ac:spMkLst>
        </pc:spChg>
        <pc:spChg chg="del">
          <ac:chgData name="Samuel Bruneau" userId="S::samuel.bruneau@taigamotors.ca::b2b38318-4b8f-4578-a63a-a5a46ce7335b" providerId="AD" clId="Web-{A8AB7ED9-E113-CEC6-94CB-2B3F6206FF0A}" dt="2022-05-17T16:03:18.341" v="108"/>
          <ac:spMkLst>
            <pc:docMk/>
            <pc:sldMk cId="1165976040" sldId="1195"/>
            <ac:spMk id="78" creationId="{5C2EB15E-27B6-4F70-AA53-4D38D1444225}"/>
          </ac:spMkLst>
        </pc:spChg>
        <pc:spChg chg="del">
          <ac:chgData name="Samuel Bruneau" userId="S::samuel.bruneau@taigamotors.ca::b2b38318-4b8f-4578-a63a-a5a46ce7335b" providerId="AD" clId="Web-{A8AB7ED9-E113-CEC6-94CB-2B3F6206FF0A}" dt="2022-05-17T16:03:18.341" v="90"/>
          <ac:spMkLst>
            <pc:docMk/>
            <pc:sldMk cId="1165976040" sldId="1195"/>
            <ac:spMk id="83" creationId="{917C306D-61B3-462A-A957-ED247E5C7B3F}"/>
          </ac:spMkLst>
        </pc:spChg>
        <pc:spChg chg="del">
          <ac:chgData name="Samuel Bruneau" userId="S::samuel.bruneau@taigamotors.ca::b2b38318-4b8f-4578-a63a-a5a46ce7335b" providerId="AD" clId="Web-{A8AB7ED9-E113-CEC6-94CB-2B3F6206FF0A}" dt="2022-05-17T16:03:18.341" v="89"/>
          <ac:spMkLst>
            <pc:docMk/>
            <pc:sldMk cId="1165976040" sldId="1195"/>
            <ac:spMk id="84" creationId="{91350ADC-40AC-4262-B551-9B52A7B39AAD}"/>
          </ac:spMkLst>
        </pc:spChg>
        <pc:spChg chg="del">
          <ac:chgData name="Samuel Bruneau" userId="S::samuel.bruneau@taigamotors.ca::b2b38318-4b8f-4578-a63a-a5a46ce7335b" providerId="AD" clId="Web-{A8AB7ED9-E113-CEC6-94CB-2B3F6206FF0A}" dt="2022-05-17T16:03:18.341" v="88"/>
          <ac:spMkLst>
            <pc:docMk/>
            <pc:sldMk cId="1165976040" sldId="1195"/>
            <ac:spMk id="85" creationId="{751F4421-7FEE-4DE6-A8F7-179A9226F822}"/>
          </ac:spMkLst>
        </pc:spChg>
        <pc:spChg chg="del">
          <ac:chgData name="Samuel Bruneau" userId="S::samuel.bruneau@taigamotors.ca::b2b38318-4b8f-4578-a63a-a5a46ce7335b" providerId="AD" clId="Web-{A8AB7ED9-E113-CEC6-94CB-2B3F6206FF0A}" dt="2022-05-17T16:03:18.341" v="107"/>
          <ac:spMkLst>
            <pc:docMk/>
            <pc:sldMk cId="1165976040" sldId="1195"/>
            <ac:spMk id="86" creationId="{FE98FE8B-E785-40B0-9AA9-3907F4932FF5}"/>
          </ac:spMkLst>
        </pc:spChg>
        <pc:spChg chg="del">
          <ac:chgData name="Samuel Bruneau" userId="S::samuel.bruneau@taigamotors.ca::b2b38318-4b8f-4578-a63a-a5a46ce7335b" providerId="AD" clId="Web-{A8AB7ED9-E113-CEC6-94CB-2B3F6206FF0A}" dt="2022-05-17T16:03:18.341" v="87"/>
          <ac:spMkLst>
            <pc:docMk/>
            <pc:sldMk cId="1165976040" sldId="1195"/>
            <ac:spMk id="91" creationId="{BDFCB00B-2803-4436-A4BD-54CE1520F8AB}"/>
          </ac:spMkLst>
        </pc:spChg>
        <pc:spChg chg="del">
          <ac:chgData name="Samuel Bruneau" userId="S::samuel.bruneau@taigamotors.ca::b2b38318-4b8f-4578-a63a-a5a46ce7335b" providerId="AD" clId="Web-{A8AB7ED9-E113-CEC6-94CB-2B3F6206FF0A}" dt="2022-05-17T16:03:18.341" v="86"/>
          <ac:spMkLst>
            <pc:docMk/>
            <pc:sldMk cId="1165976040" sldId="1195"/>
            <ac:spMk id="92" creationId="{F969A04D-C110-42EF-A0CA-32F0D096B86D}"/>
          </ac:spMkLst>
        </pc:spChg>
        <pc:spChg chg="del">
          <ac:chgData name="Samuel Bruneau" userId="S::samuel.bruneau@taigamotors.ca::b2b38318-4b8f-4578-a63a-a5a46ce7335b" providerId="AD" clId="Web-{A8AB7ED9-E113-CEC6-94CB-2B3F6206FF0A}" dt="2022-05-17T16:03:18.341" v="85"/>
          <ac:spMkLst>
            <pc:docMk/>
            <pc:sldMk cId="1165976040" sldId="1195"/>
            <ac:spMk id="93" creationId="{8849C145-5ABF-42E1-A359-F8D1164E9609}"/>
          </ac:spMkLst>
        </pc:spChg>
        <pc:spChg chg="del">
          <ac:chgData name="Samuel Bruneau" userId="S::samuel.bruneau@taigamotors.ca::b2b38318-4b8f-4578-a63a-a5a46ce7335b" providerId="AD" clId="Web-{A8AB7ED9-E113-CEC6-94CB-2B3F6206FF0A}" dt="2022-05-17T16:03:18.341" v="106"/>
          <ac:spMkLst>
            <pc:docMk/>
            <pc:sldMk cId="1165976040" sldId="1195"/>
            <ac:spMk id="94" creationId="{351A3A93-64EE-40CF-9982-8686161C07EF}"/>
          </ac:spMkLst>
        </pc:spChg>
        <pc:spChg chg="del">
          <ac:chgData name="Samuel Bruneau" userId="S::samuel.bruneau@taigamotors.ca::b2b38318-4b8f-4578-a63a-a5a46ce7335b" providerId="AD" clId="Web-{A8AB7ED9-E113-CEC6-94CB-2B3F6206FF0A}" dt="2022-05-17T16:03:18.341" v="84"/>
          <ac:spMkLst>
            <pc:docMk/>
            <pc:sldMk cId="1165976040" sldId="1195"/>
            <ac:spMk id="99" creationId="{30BC1D65-C540-4B98-9708-EBD2313F92FC}"/>
          </ac:spMkLst>
        </pc:spChg>
        <pc:spChg chg="del">
          <ac:chgData name="Samuel Bruneau" userId="S::samuel.bruneau@taigamotors.ca::b2b38318-4b8f-4578-a63a-a5a46ce7335b" providerId="AD" clId="Web-{A8AB7ED9-E113-CEC6-94CB-2B3F6206FF0A}" dt="2022-05-17T16:03:18.341" v="83"/>
          <ac:spMkLst>
            <pc:docMk/>
            <pc:sldMk cId="1165976040" sldId="1195"/>
            <ac:spMk id="100" creationId="{A05BD69A-15FC-44B0-B5AD-97A19CD559F1}"/>
          </ac:spMkLst>
        </pc:spChg>
        <pc:spChg chg="del">
          <ac:chgData name="Samuel Bruneau" userId="S::samuel.bruneau@taigamotors.ca::b2b38318-4b8f-4578-a63a-a5a46ce7335b" providerId="AD" clId="Web-{A8AB7ED9-E113-CEC6-94CB-2B3F6206FF0A}" dt="2022-05-17T16:03:18.341" v="82"/>
          <ac:spMkLst>
            <pc:docMk/>
            <pc:sldMk cId="1165976040" sldId="1195"/>
            <ac:spMk id="101" creationId="{7D67C388-771F-4DCD-A854-CB931206635A}"/>
          </ac:spMkLst>
        </pc:spChg>
        <pc:spChg chg="del">
          <ac:chgData name="Samuel Bruneau" userId="S::samuel.bruneau@taigamotors.ca::b2b38318-4b8f-4578-a63a-a5a46ce7335b" providerId="AD" clId="Web-{A8AB7ED9-E113-CEC6-94CB-2B3F6206FF0A}" dt="2022-05-17T16:03:18.341" v="105"/>
          <ac:spMkLst>
            <pc:docMk/>
            <pc:sldMk cId="1165976040" sldId="1195"/>
            <ac:spMk id="102" creationId="{EB6BA618-76AD-4E1D-977B-75DA9B7F738A}"/>
          </ac:spMkLst>
        </pc:spChg>
        <pc:spChg chg="del">
          <ac:chgData name="Samuel Bruneau" userId="S::samuel.bruneau@taigamotors.ca::b2b38318-4b8f-4578-a63a-a5a46ce7335b" providerId="AD" clId="Web-{A8AB7ED9-E113-CEC6-94CB-2B3F6206FF0A}" dt="2022-05-17T16:03:18.341" v="81"/>
          <ac:spMkLst>
            <pc:docMk/>
            <pc:sldMk cId="1165976040" sldId="1195"/>
            <ac:spMk id="107" creationId="{FC793A5E-EBB0-404B-A42F-FAE0CB22179F}"/>
          </ac:spMkLst>
        </pc:spChg>
        <pc:spChg chg="del">
          <ac:chgData name="Samuel Bruneau" userId="S::samuel.bruneau@taigamotors.ca::b2b38318-4b8f-4578-a63a-a5a46ce7335b" providerId="AD" clId="Web-{A8AB7ED9-E113-CEC6-94CB-2B3F6206FF0A}" dt="2022-05-17T16:03:18.341" v="80"/>
          <ac:spMkLst>
            <pc:docMk/>
            <pc:sldMk cId="1165976040" sldId="1195"/>
            <ac:spMk id="108" creationId="{5096C009-6E52-4530-A11F-7DA6372D9939}"/>
          </ac:spMkLst>
        </pc:spChg>
        <pc:spChg chg="del">
          <ac:chgData name="Samuel Bruneau" userId="S::samuel.bruneau@taigamotors.ca::b2b38318-4b8f-4578-a63a-a5a46ce7335b" providerId="AD" clId="Web-{A8AB7ED9-E113-CEC6-94CB-2B3F6206FF0A}" dt="2022-05-17T16:03:18.341" v="79"/>
          <ac:spMkLst>
            <pc:docMk/>
            <pc:sldMk cId="1165976040" sldId="1195"/>
            <ac:spMk id="109" creationId="{95648994-4EAF-499B-A43C-78C4DD85C234}"/>
          </ac:spMkLst>
        </pc:spChg>
        <pc:spChg chg="del">
          <ac:chgData name="Samuel Bruneau" userId="S::samuel.bruneau@taigamotors.ca::b2b38318-4b8f-4578-a63a-a5a46ce7335b" providerId="AD" clId="Web-{A8AB7ED9-E113-CEC6-94CB-2B3F6206FF0A}" dt="2022-05-17T16:03:18.341" v="104"/>
          <ac:spMkLst>
            <pc:docMk/>
            <pc:sldMk cId="1165976040" sldId="1195"/>
            <ac:spMk id="110" creationId="{05394652-C8F4-4C78-B9DC-037B0727FF1C}"/>
          </ac:spMkLst>
        </pc:spChg>
        <pc:spChg chg="del">
          <ac:chgData name="Samuel Bruneau" userId="S::samuel.bruneau@taigamotors.ca::b2b38318-4b8f-4578-a63a-a5a46ce7335b" providerId="AD" clId="Web-{A8AB7ED9-E113-CEC6-94CB-2B3F6206FF0A}" dt="2022-05-17T16:03:18.325" v="78"/>
          <ac:spMkLst>
            <pc:docMk/>
            <pc:sldMk cId="1165976040" sldId="1195"/>
            <ac:spMk id="115" creationId="{EDD27760-2059-4285-A076-3EF82CC4F765}"/>
          </ac:spMkLst>
        </pc:spChg>
        <pc:spChg chg="del">
          <ac:chgData name="Samuel Bruneau" userId="S::samuel.bruneau@taigamotors.ca::b2b38318-4b8f-4578-a63a-a5a46ce7335b" providerId="AD" clId="Web-{A8AB7ED9-E113-CEC6-94CB-2B3F6206FF0A}" dt="2022-05-17T16:03:18.325" v="77"/>
          <ac:spMkLst>
            <pc:docMk/>
            <pc:sldMk cId="1165976040" sldId="1195"/>
            <ac:spMk id="116" creationId="{120D6340-C6D1-42ED-A89D-FE6194FE4981}"/>
          </ac:spMkLst>
        </pc:spChg>
        <pc:spChg chg="del">
          <ac:chgData name="Samuel Bruneau" userId="S::samuel.bruneau@taigamotors.ca::b2b38318-4b8f-4578-a63a-a5a46ce7335b" providerId="AD" clId="Web-{A8AB7ED9-E113-CEC6-94CB-2B3F6206FF0A}" dt="2022-05-17T16:03:18.325" v="76"/>
          <ac:spMkLst>
            <pc:docMk/>
            <pc:sldMk cId="1165976040" sldId="1195"/>
            <ac:spMk id="117" creationId="{9D5A45A1-889A-4447-9788-7C903D52AB52}"/>
          </ac:spMkLst>
        </pc:spChg>
        <pc:spChg chg="del">
          <ac:chgData name="Samuel Bruneau" userId="S::samuel.bruneau@taigamotors.ca::b2b38318-4b8f-4578-a63a-a5a46ce7335b" providerId="AD" clId="Web-{A8AB7ED9-E113-CEC6-94CB-2B3F6206FF0A}" dt="2022-05-17T16:03:18.341" v="103"/>
          <ac:spMkLst>
            <pc:docMk/>
            <pc:sldMk cId="1165976040" sldId="1195"/>
            <ac:spMk id="121" creationId="{28C480F2-5CB9-4220-AC4E-842B10B5E165}"/>
          </ac:spMkLst>
        </pc:spChg>
        <pc:spChg chg="del">
          <ac:chgData name="Samuel Bruneau" userId="S::samuel.bruneau@taigamotors.ca::b2b38318-4b8f-4578-a63a-a5a46ce7335b" providerId="AD" clId="Web-{A8AB7ED9-E113-CEC6-94CB-2B3F6206FF0A}" dt="2022-05-17T16:03:18.325" v="75"/>
          <ac:spMkLst>
            <pc:docMk/>
            <pc:sldMk cId="1165976040" sldId="1195"/>
            <ac:spMk id="126" creationId="{028A4758-11A4-4B2C-8C75-943055925E01}"/>
          </ac:spMkLst>
        </pc:spChg>
        <pc:spChg chg="del">
          <ac:chgData name="Samuel Bruneau" userId="S::samuel.bruneau@taigamotors.ca::b2b38318-4b8f-4578-a63a-a5a46ce7335b" providerId="AD" clId="Web-{A8AB7ED9-E113-CEC6-94CB-2B3F6206FF0A}" dt="2022-05-17T16:03:18.325" v="74"/>
          <ac:spMkLst>
            <pc:docMk/>
            <pc:sldMk cId="1165976040" sldId="1195"/>
            <ac:spMk id="127" creationId="{E543E85E-2241-4511-98B9-F50809492FF6}"/>
          </ac:spMkLst>
        </pc:spChg>
        <pc:spChg chg="del">
          <ac:chgData name="Samuel Bruneau" userId="S::samuel.bruneau@taigamotors.ca::b2b38318-4b8f-4578-a63a-a5a46ce7335b" providerId="AD" clId="Web-{A8AB7ED9-E113-CEC6-94CB-2B3F6206FF0A}" dt="2022-05-17T16:03:18.325" v="73"/>
          <ac:spMkLst>
            <pc:docMk/>
            <pc:sldMk cId="1165976040" sldId="1195"/>
            <ac:spMk id="128" creationId="{D4E2B6F8-A6F6-4A60-AF70-F1EB2304FE68}"/>
          </ac:spMkLst>
        </pc:spChg>
        <pc:spChg chg="del">
          <ac:chgData name="Samuel Bruneau" userId="S::samuel.bruneau@taigamotors.ca::b2b38318-4b8f-4578-a63a-a5a46ce7335b" providerId="AD" clId="Web-{A8AB7ED9-E113-CEC6-94CB-2B3F6206FF0A}" dt="2022-05-17T16:03:18.341" v="102"/>
          <ac:spMkLst>
            <pc:docMk/>
            <pc:sldMk cId="1165976040" sldId="1195"/>
            <ac:spMk id="129" creationId="{3511C22D-8F99-4455-BCEA-ABF28A4DB2AD}"/>
          </ac:spMkLst>
        </pc:spChg>
        <pc:spChg chg="del">
          <ac:chgData name="Samuel Bruneau" userId="S::samuel.bruneau@taigamotors.ca::b2b38318-4b8f-4578-a63a-a5a46ce7335b" providerId="AD" clId="Web-{A8AB7ED9-E113-CEC6-94CB-2B3F6206FF0A}" dt="2022-05-17T16:03:18.325" v="72"/>
          <ac:spMkLst>
            <pc:docMk/>
            <pc:sldMk cId="1165976040" sldId="1195"/>
            <ac:spMk id="134" creationId="{1E2CC664-F915-4C8B-B00F-929A38E72515}"/>
          </ac:spMkLst>
        </pc:spChg>
        <pc:spChg chg="del">
          <ac:chgData name="Samuel Bruneau" userId="S::samuel.bruneau@taigamotors.ca::b2b38318-4b8f-4578-a63a-a5a46ce7335b" providerId="AD" clId="Web-{A8AB7ED9-E113-CEC6-94CB-2B3F6206FF0A}" dt="2022-05-17T16:03:18.325" v="71"/>
          <ac:spMkLst>
            <pc:docMk/>
            <pc:sldMk cId="1165976040" sldId="1195"/>
            <ac:spMk id="135" creationId="{D1B3D948-D5BF-4663-A042-935525BEE8E6}"/>
          </ac:spMkLst>
        </pc:spChg>
        <pc:spChg chg="del">
          <ac:chgData name="Samuel Bruneau" userId="S::samuel.bruneau@taigamotors.ca::b2b38318-4b8f-4578-a63a-a5a46ce7335b" providerId="AD" clId="Web-{A8AB7ED9-E113-CEC6-94CB-2B3F6206FF0A}" dt="2022-05-17T16:03:18.325" v="70"/>
          <ac:spMkLst>
            <pc:docMk/>
            <pc:sldMk cId="1165976040" sldId="1195"/>
            <ac:spMk id="136" creationId="{16D2043A-5B0C-46AF-B8C4-A0206470C602}"/>
          </ac:spMkLst>
        </pc:spChg>
        <pc:spChg chg="del">
          <ac:chgData name="Samuel Bruneau" userId="S::samuel.bruneau@taigamotors.ca::b2b38318-4b8f-4578-a63a-a5a46ce7335b" providerId="AD" clId="Web-{A8AB7ED9-E113-CEC6-94CB-2B3F6206FF0A}" dt="2022-05-17T16:03:18.341" v="101"/>
          <ac:spMkLst>
            <pc:docMk/>
            <pc:sldMk cId="1165976040" sldId="1195"/>
            <ac:spMk id="137" creationId="{3221B4D1-661E-464E-8368-FD43AA8FA730}"/>
          </ac:spMkLst>
        </pc:spChg>
        <pc:spChg chg="del">
          <ac:chgData name="Samuel Bruneau" userId="S::samuel.bruneau@taigamotors.ca::b2b38318-4b8f-4578-a63a-a5a46ce7335b" providerId="AD" clId="Web-{A8AB7ED9-E113-CEC6-94CB-2B3F6206FF0A}" dt="2022-05-17T16:03:18.325" v="69"/>
          <ac:spMkLst>
            <pc:docMk/>
            <pc:sldMk cId="1165976040" sldId="1195"/>
            <ac:spMk id="142" creationId="{519528CA-B421-47A6-98E3-62EF8C37747E}"/>
          </ac:spMkLst>
        </pc:spChg>
        <pc:spChg chg="del">
          <ac:chgData name="Samuel Bruneau" userId="S::samuel.bruneau@taigamotors.ca::b2b38318-4b8f-4578-a63a-a5a46ce7335b" providerId="AD" clId="Web-{A8AB7ED9-E113-CEC6-94CB-2B3F6206FF0A}" dt="2022-05-17T16:03:18.325" v="68"/>
          <ac:spMkLst>
            <pc:docMk/>
            <pc:sldMk cId="1165976040" sldId="1195"/>
            <ac:spMk id="143" creationId="{AF194B70-8D73-4919-A74B-BA2EF0EF1DC1}"/>
          </ac:spMkLst>
        </pc:spChg>
        <pc:spChg chg="del">
          <ac:chgData name="Samuel Bruneau" userId="S::samuel.bruneau@taigamotors.ca::b2b38318-4b8f-4578-a63a-a5a46ce7335b" providerId="AD" clId="Web-{A8AB7ED9-E113-CEC6-94CB-2B3F6206FF0A}" dt="2022-05-17T16:03:18.325" v="67"/>
          <ac:spMkLst>
            <pc:docMk/>
            <pc:sldMk cId="1165976040" sldId="1195"/>
            <ac:spMk id="144" creationId="{574D18C4-13E1-462D-87D2-FC7EF660464A}"/>
          </ac:spMkLst>
        </pc:spChg>
        <pc:spChg chg="del">
          <ac:chgData name="Samuel Bruneau" userId="S::samuel.bruneau@taigamotors.ca::b2b38318-4b8f-4578-a63a-a5a46ce7335b" providerId="AD" clId="Web-{A8AB7ED9-E113-CEC6-94CB-2B3F6206FF0A}" dt="2022-05-17T16:03:18.341" v="100"/>
          <ac:spMkLst>
            <pc:docMk/>
            <pc:sldMk cId="1165976040" sldId="1195"/>
            <ac:spMk id="149" creationId="{1E33344C-FDE8-4360-AA77-483067DBADF6}"/>
          </ac:spMkLst>
        </pc:spChg>
        <pc:spChg chg="del">
          <ac:chgData name="Samuel Bruneau" userId="S::samuel.bruneau@taigamotors.ca::b2b38318-4b8f-4578-a63a-a5a46ce7335b" providerId="AD" clId="Web-{A8AB7ED9-E113-CEC6-94CB-2B3F6206FF0A}" dt="2022-05-17T16:03:18.325" v="66"/>
          <ac:spMkLst>
            <pc:docMk/>
            <pc:sldMk cId="1165976040" sldId="1195"/>
            <ac:spMk id="154" creationId="{D16F9E3D-F794-4C22-A60D-5DA52F2F088C}"/>
          </ac:spMkLst>
        </pc:spChg>
        <pc:spChg chg="del">
          <ac:chgData name="Samuel Bruneau" userId="S::samuel.bruneau@taigamotors.ca::b2b38318-4b8f-4578-a63a-a5a46ce7335b" providerId="AD" clId="Web-{A8AB7ED9-E113-CEC6-94CB-2B3F6206FF0A}" dt="2022-05-17T16:03:18.325" v="65"/>
          <ac:spMkLst>
            <pc:docMk/>
            <pc:sldMk cId="1165976040" sldId="1195"/>
            <ac:spMk id="155" creationId="{434D21D8-50D0-4D56-B9F3-E6EAC68439A2}"/>
          </ac:spMkLst>
        </pc:spChg>
        <pc:spChg chg="del">
          <ac:chgData name="Samuel Bruneau" userId="S::samuel.bruneau@taigamotors.ca::b2b38318-4b8f-4578-a63a-a5a46ce7335b" providerId="AD" clId="Web-{A8AB7ED9-E113-CEC6-94CB-2B3F6206FF0A}" dt="2022-05-17T16:03:18.325" v="64"/>
          <ac:spMkLst>
            <pc:docMk/>
            <pc:sldMk cId="1165976040" sldId="1195"/>
            <ac:spMk id="156" creationId="{3D4D6860-B224-4A6A-8DB3-52D6ED1026FD}"/>
          </ac:spMkLst>
        </pc:spChg>
        <pc:spChg chg="del">
          <ac:chgData name="Samuel Bruneau" userId="S::samuel.bruneau@taigamotors.ca::b2b38318-4b8f-4578-a63a-a5a46ce7335b" providerId="AD" clId="Web-{A8AB7ED9-E113-CEC6-94CB-2B3F6206FF0A}" dt="2022-05-17T16:03:18.341" v="99"/>
          <ac:spMkLst>
            <pc:docMk/>
            <pc:sldMk cId="1165976040" sldId="1195"/>
            <ac:spMk id="157" creationId="{70F21D3D-42AA-4309-97F9-704E9BFB3EEF}"/>
          </ac:spMkLst>
        </pc:spChg>
        <pc:spChg chg="del">
          <ac:chgData name="Samuel Bruneau" userId="S::samuel.bruneau@taigamotors.ca::b2b38318-4b8f-4578-a63a-a5a46ce7335b" providerId="AD" clId="Web-{A8AB7ED9-E113-CEC6-94CB-2B3F6206FF0A}" dt="2022-05-17T16:03:18.325" v="63"/>
          <ac:spMkLst>
            <pc:docMk/>
            <pc:sldMk cId="1165976040" sldId="1195"/>
            <ac:spMk id="162" creationId="{321AF711-2CDB-43EB-9025-C4435E761327}"/>
          </ac:spMkLst>
        </pc:spChg>
        <pc:spChg chg="del">
          <ac:chgData name="Samuel Bruneau" userId="S::samuel.bruneau@taigamotors.ca::b2b38318-4b8f-4578-a63a-a5a46ce7335b" providerId="AD" clId="Web-{A8AB7ED9-E113-CEC6-94CB-2B3F6206FF0A}" dt="2022-05-17T16:03:18.325" v="62"/>
          <ac:spMkLst>
            <pc:docMk/>
            <pc:sldMk cId="1165976040" sldId="1195"/>
            <ac:spMk id="163" creationId="{CA5195EC-65CE-4581-B998-50622ABF4363}"/>
          </ac:spMkLst>
        </pc:spChg>
        <pc:spChg chg="del">
          <ac:chgData name="Samuel Bruneau" userId="S::samuel.bruneau@taigamotors.ca::b2b38318-4b8f-4578-a63a-a5a46ce7335b" providerId="AD" clId="Web-{A8AB7ED9-E113-CEC6-94CB-2B3F6206FF0A}" dt="2022-05-17T16:03:18.325" v="61"/>
          <ac:spMkLst>
            <pc:docMk/>
            <pc:sldMk cId="1165976040" sldId="1195"/>
            <ac:spMk id="164" creationId="{5D44C693-7567-41B2-9BB1-748FC5EAA4A6}"/>
          </ac:spMkLst>
        </pc:spChg>
        <pc:spChg chg="del">
          <ac:chgData name="Samuel Bruneau" userId="S::samuel.bruneau@taigamotors.ca::b2b38318-4b8f-4578-a63a-a5a46ce7335b" providerId="AD" clId="Web-{A8AB7ED9-E113-CEC6-94CB-2B3F6206FF0A}" dt="2022-05-17T16:03:18.341" v="98"/>
          <ac:spMkLst>
            <pc:docMk/>
            <pc:sldMk cId="1165976040" sldId="1195"/>
            <ac:spMk id="165" creationId="{79ADF8E3-84BD-46E7-9D29-0E346FE76115}"/>
          </ac:spMkLst>
        </pc:spChg>
        <pc:spChg chg="del">
          <ac:chgData name="Samuel Bruneau" userId="S::samuel.bruneau@taigamotors.ca::b2b38318-4b8f-4578-a63a-a5a46ce7335b" providerId="AD" clId="Web-{A8AB7ED9-E113-CEC6-94CB-2B3F6206FF0A}" dt="2022-05-17T16:03:18.325" v="60"/>
          <ac:spMkLst>
            <pc:docMk/>
            <pc:sldMk cId="1165976040" sldId="1195"/>
            <ac:spMk id="170" creationId="{68A01C29-D8F0-4504-8C39-A4A6A61142CC}"/>
          </ac:spMkLst>
        </pc:spChg>
        <pc:spChg chg="del">
          <ac:chgData name="Samuel Bruneau" userId="S::samuel.bruneau@taigamotors.ca::b2b38318-4b8f-4578-a63a-a5a46ce7335b" providerId="AD" clId="Web-{A8AB7ED9-E113-CEC6-94CB-2B3F6206FF0A}" dt="2022-05-17T16:03:18.325" v="59"/>
          <ac:spMkLst>
            <pc:docMk/>
            <pc:sldMk cId="1165976040" sldId="1195"/>
            <ac:spMk id="171" creationId="{7835D760-49A5-4682-BEB2-C51B78852030}"/>
          </ac:spMkLst>
        </pc:spChg>
        <pc:spChg chg="del">
          <ac:chgData name="Samuel Bruneau" userId="S::samuel.bruneau@taigamotors.ca::b2b38318-4b8f-4578-a63a-a5a46ce7335b" providerId="AD" clId="Web-{A8AB7ED9-E113-CEC6-94CB-2B3F6206FF0A}" dt="2022-05-17T16:03:18.325" v="58"/>
          <ac:spMkLst>
            <pc:docMk/>
            <pc:sldMk cId="1165976040" sldId="1195"/>
            <ac:spMk id="172" creationId="{33392242-2369-48D8-9678-AB2E3854110B}"/>
          </ac:spMkLst>
        </pc:spChg>
        <pc:spChg chg="del">
          <ac:chgData name="Samuel Bruneau" userId="S::samuel.bruneau@taigamotors.ca::b2b38318-4b8f-4578-a63a-a5a46ce7335b" providerId="AD" clId="Web-{A8AB7ED9-E113-CEC6-94CB-2B3F6206FF0A}" dt="2022-05-17T16:03:22.591" v="110"/>
          <ac:spMkLst>
            <pc:docMk/>
            <pc:sldMk cId="1165976040" sldId="1195"/>
            <ac:spMk id="173" creationId="{C635A1EF-B63F-4597-99B4-C3EECA8B37EB}"/>
          </ac:spMkLst>
        </pc:spChg>
        <pc:spChg chg="del">
          <ac:chgData name="Samuel Bruneau" userId="S::samuel.bruneau@taigamotors.ca::b2b38318-4b8f-4578-a63a-a5a46ce7335b" providerId="AD" clId="Web-{A8AB7ED9-E113-CEC6-94CB-2B3F6206FF0A}" dt="2022-05-17T16:03:18.341" v="97"/>
          <ac:spMkLst>
            <pc:docMk/>
            <pc:sldMk cId="1165976040" sldId="1195"/>
            <ac:spMk id="181" creationId="{A96212E1-CA5A-4E69-B121-B58AEF379891}"/>
          </ac:spMkLst>
        </pc:spChg>
        <pc:spChg chg="del">
          <ac:chgData name="Samuel Bruneau" userId="S::samuel.bruneau@taigamotors.ca::b2b38318-4b8f-4578-a63a-a5a46ce7335b" providerId="AD" clId="Web-{A8AB7ED9-E113-CEC6-94CB-2B3F6206FF0A}" dt="2022-05-17T16:03:18.341" v="96"/>
          <ac:spMkLst>
            <pc:docMk/>
            <pc:sldMk cId="1165976040" sldId="1195"/>
            <ac:spMk id="183" creationId="{6C8C0B44-309C-4799-8D7D-078640AFC5C6}"/>
          </ac:spMkLst>
        </pc:spChg>
        <pc:spChg chg="del">
          <ac:chgData name="Samuel Bruneau" userId="S::samuel.bruneau@taigamotors.ca::b2b38318-4b8f-4578-a63a-a5a46ce7335b" providerId="AD" clId="Web-{A8AB7ED9-E113-CEC6-94CB-2B3F6206FF0A}" dt="2022-05-17T16:03:18.341" v="95"/>
          <ac:spMkLst>
            <pc:docMk/>
            <pc:sldMk cId="1165976040" sldId="1195"/>
            <ac:spMk id="185" creationId="{3F7E8911-A13E-45C8-BFF8-1A8519F7BB75}"/>
          </ac:spMkLst>
        </pc:spChg>
      </pc:sldChg>
      <pc:sldChg chg="del">
        <pc:chgData name="Samuel Bruneau" userId="S::samuel.bruneau@taigamotors.ca::b2b38318-4b8f-4578-a63a-a5a46ce7335b" providerId="AD" clId="Web-{A8AB7ED9-E113-CEC6-94CB-2B3F6206FF0A}" dt="2022-05-17T15:53:51.019" v="7"/>
        <pc:sldMkLst>
          <pc:docMk/>
          <pc:sldMk cId="1681432563" sldId="4606"/>
        </pc:sldMkLst>
      </pc:sldChg>
      <pc:sldChg chg="addSp delSp modSp">
        <pc:chgData name="Samuel Bruneau" userId="S::samuel.bruneau@taigamotors.ca::b2b38318-4b8f-4578-a63a-a5a46ce7335b" providerId="AD" clId="Web-{A8AB7ED9-E113-CEC6-94CB-2B3F6206FF0A}" dt="2022-05-17T15:54:48.754" v="47" actId="20577"/>
        <pc:sldMkLst>
          <pc:docMk/>
          <pc:sldMk cId="3415557299" sldId="4613"/>
        </pc:sldMkLst>
        <pc:spChg chg="del">
          <ac:chgData name="Samuel Bruneau" userId="S::samuel.bruneau@taigamotors.ca::b2b38318-4b8f-4578-a63a-a5a46ce7335b" providerId="AD" clId="Web-{A8AB7ED9-E113-CEC6-94CB-2B3F6206FF0A}" dt="2022-05-17T15:53:53.972" v="8"/>
          <ac:spMkLst>
            <pc:docMk/>
            <pc:sldMk cId="3415557299" sldId="4613"/>
            <ac:spMk id="2" creationId="{AA9A3476-AAF0-4627-AEE0-2917E5B24C0A}"/>
          </ac:spMkLst>
        </pc:spChg>
        <pc:spChg chg="mod">
          <ac:chgData name="Samuel Bruneau" userId="S::samuel.bruneau@taigamotors.ca::b2b38318-4b8f-4578-a63a-a5a46ce7335b" providerId="AD" clId="Web-{A8AB7ED9-E113-CEC6-94CB-2B3F6206FF0A}" dt="2022-05-17T15:54:02.691" v="11" actId="20577"/>
          <ac:spMkLst>
            <pc:docMk/>
            <pc:sldMk cId="3415557299" sldId="4613"/>
            <ac:spMk id="3" creationId="{A5845A7A-789A-4E91-AAE8-3B2E81C85FFA}"/>
          </ac:spMkLst>
        </pc:spChg>
        <pc:spChg chg="add del mod">
          <ac:chgData name="Samuel Bruneau" userId="S::samuel.bruneau@taigamotors.ca::b2b38318-4b8f-4578-a63a-a5a46ce7335b" providerId="AD" clId="Web-{A8AB7ED9-E113-CEC6-94CB-2B3F6206FF0A}" dt="2022-05-17T15:53:56.410" v="9"/>
          <ac:spMkLst>
            <pc:docMk/>
            <pc:sldMk cId="3415557299" sldId="4613"/>
            <ac:spMk id="5" creationId="{D35E68BA-2619-B170-024D-2324AD7F0DA5}"/>
          </ac:spMkLst>
        </pc:spChg>
        <pc:spChg chg="mod">
          <ac:chgData name="Samuel Bruneau" userId="S::samuel.bruneau@taigamotors.ca::b2b38318-4b8f-4578-a63a-a5a46ce7335b" providerId="AD" clId="Web-{A8AB7ED9-E113-CEC6-94CB-2B3F6206FF0A}" dt="2022-05-17T15:54:48.754" v="47" actId="20577"/>
          <ac:spMkLst>
            <pc:docMk/>
            <pc:sldMk cId="3415557299" sldId="4613"/>
            <ac:spMk id="6" creationId="{B86D1F0B-8B3C-BC6E-2B09-B2121ACB8767}"/>
          </ac:spMkLst>
        </pc:spChg>
      </pc:sldChg>
    </pc:docChg>
  </pc:docChgLst>
  <pc:docChgLst>
    <pc:chgData name="Cyrille Goldstein" userId="S::cyrille.goldstein@taigamotors.ca::534b0e61-a3bf-4a68-89b8-96e8c90a5800" providerId="AD" clId="Web-{56B44AF6-A0F0-0D04-93FA-37542A23EC19}"/>
    <pc:docChg chg="modSld">
      <pc:chgData name="Cyrille Goldstein" userId="S::cyrille.goldstein@taigamotors.ca::534b0e61-a3bf-4a68-89b8-96e8c90a5800" providerId="AD" clId="Web-{56B44AF6-A0F0-0D04-93FA-37542A23EC19}" dt="2022-05-10T17:44:29.208" v="1514"/>
      <pc:docMkLst>
        <pc:docMk/>
      </pc:docMkLst>
      <pc:sldChg chg="addSp delSp modSp">
        <pc:chgData name="Cyrille Goldstein" userId="S::cyrille.goldstein@taigamotors.ca::534b0e61-a3bf-4a68-89b8-96e8c90a5800" providerId="AD" clId="Web-{56B44AF6-A0F0-0D04-93FA-37542A23EC19}" dt="2022-05-10T13:56:41.042" v="1500" actId="14100"/>
        <pc:sldMkLst>
          <pc:docMk/>
          <pc:sldMk cId="3428729636" sldId="1173"/>
        </pc:sldMkLst>
        <pc:spChg chg="add del mod">
          <ac:chgData name="Cyrille Goldstein" userId="S::cyrille.goldstein@taigamotors.ca::534b0e61-a3bf-4a68-89b8-96e8c90a5800" providerId="AD" clId="Web-{56B44AF6-A0F0-0D04-93FA-37542A23EC19}" dt="2022-05-10T13:56:34.792" v="1499"/>
          <ac:spMkLst>
            <pc:docMk/>
            <pc:sldMk cId="3428729636" sldId="1173"/>
            <ac:spMk id="5" creationId="{54182BB5-6054-6F23-4D43-7DC7945B43D4}"/>
          </ac:spMkLst>
        </pc:spChg>
        <pc:picChg chg="add mod ord">
          <ac:chgData name="Cyrille Goldstein" userId="S::cyrille.goldstein@taigamotors.ca::534b0e61-a3bf-4a68-89b8-96e8c90a5800" providerId="AD" clId="Web-{56B44AF6-A0F0-0D04-93FA-37542A23EC19}" dt="2022-05-10T13:56:41.042" v="1500" actId="14100"/>
          <ac:picMkLst>
            <pc:docMk/>
            <pc:sldMk cId="3428729636" sldId="1173"/>
            <ac:picMk id="6" creationId="{EBF32155-ACF4-3ECE-D4F5-08B6C93DE405}"/>
          </ac:picMkLst>
        </pc:picChg>
        <pc:picChg chg="del">
          <ac:chgData name="Cyrille Goldstein" userId="S::cyrille.goldstein@taigamotors.ca::534b0e61-a3bf-4a68-89b8-96e8c90a5800" providerId="AD" clId="Web-{56B44AF6-A0F0-0D04-93FA-37542A23EC19}" dt="2022-05-10T13:56:34.073" v="1498"/>
          <ac:picMkLst>
            <pc:docMk/>
            <pc:sldMk cId="3428729636" sldId="1173"/>
            <ac:picMk id="7" creationId="{D89F5338-C3CB-5971-D171-8C4BC3D30CB8}"/>
          </ac:picMkLst>
        </pc:picChg>
      </pc:sldChg>
      <pc:sldChg chg="modSp">
        <pc:chgData name="Cyrille Goldstein" userId="S::cyrille.goldstein@taigamotors.ca::534b0e61-a3bf-4a68-89b8-96e8c90a5800" providerId="AD" clId="Web-{56B44AF6-A0F0-0D04-93FA-37542A23EC19}" dt="2022-05-10T17:44:29.208" v="1514"/>
        <pc:sldMkLst>
          <pc:docMk/>
          <pc:sldMk cId="824644587" sldId="1180"/>
        </pc:sldMkLst>
        <pc:graphicFrameChg chg="mod modGraphic">
          <ac:chgData name="Cyrille Goldstein" userId="S::cyrille.goldstein@taigamotors.ca::534b0e61-a3bf-4a68-89b8-96e8c90a5800" providerId="AD" clId="Web-{56B44AF6-A0F0-0D04-93FA-37542A23EC19}" dt="2022-05-10T17:44:29.208" v="1514"/>
          <ac:graphicFrameMkLst>
            <pc:docMk/>
            <pc:sldMk cId="824644587" sldId="1180"/>
            <ac:graphicFrameMk id="5" creationId="{A05E62CA-BFF9-470D-BB34-33286ECE7D17}"/>
          </ac:graphicFrameMkLst>
        </pc:graphicFrameChg>
      </pc:sldChg>
      <pc:sldChg chg="modSp">
        <pc:chgData name="Cyrille Goldstein" userId="S::cyrille.goldstein@taigamotors.ca::534b0e61-a3bf-4a68-89b8-96e8c90a5800" providerId="AD" clId="Web-{56B44AF6-A0F0-0D04-93FA-37542A23EC19}" dt="2022-05-10T13:49:58.727" v="1497"/>
        <pc:sldMkLst>
          <pc:docMk/>
          <pc:sldMk cId="1897408827" sldId="1188"/>
        </pc:sldMkLst>
        <pc:graphicFrameChg chg="mod modGraphic">
          <ac:chgData name="Cyrille Goldstein" userId="S::cyrille.goldstein@taigamotors.ca::534b0e61-a3bf-4a68-89b8-96e8c90a5800" providerId="AD" clId="Web-{56B44AF6-A0F0-0D04-93FA-37542A23EC19}" dt="2022-05-10T13:49:58.727" v="1497"/>
          <ac:graphicFrameMkLst>
            <pc:docMk/>
            <pc:sldMk cId="1897408827" sldId="1188"/>
            <ac:graphicFrameMk id="5" creationId="{A05E62CA-BFF9-470D-BB34-33286ECE7D17}"/>
          </ac:graphicFrameMkLst>
        </pc:graphicFrameChg>
      </pc:sldChg>
    </pc:docChg>
  </pc:docChgLst>
  <pc:docChgLst>
    <pc:chgData name="Abhay Gupta" userId="S::abhay.gupta@taigamotors.ca::d433c26c-2997-40a9-8258-88448219c90a" providerId="AD" clId="Web-{C32BCB8A-E913-5F5E-FDF6-C3648BA4A6AE}"/>
    <pc:docChg chg="modSld">
      <pc:chgData name="Abhay Gupta" userId="S::abhay.gupta@taigamotors.ca::d433c26c-2997-40a9-8258-88448219c90a" providerId="AD" clId="Web-{C32BCB8A-E913-5F5E-FDF6-C3648BA4A6AE}" dt="2022-09-28T15:03:37.032" v="0"/>
      <pc:docMkLst>
        <pc:docMk/>
      </pc:docMkLst>
      <pc:sldChg chg="modSp">
        <pc:chgData name="Abhay Gupta" userId="S::abhay.gupta@taigamotors.ca::d433c26c-2997-40a9-8258-88448219c90a" providerId="AD" clId="Web-{C32BCB8A-E913-5F5E-FDF6-C3648BA4A6AE}" dt="2022-09-28T15:03:37.032" v="0"/>
        <pc:sldMkLst>
          <pc:docMk/>
          <pc:sldMk cId="1918051993" sldId="4668"/>
        </pc:sldMkLst>
        <pc:graphicFrameChg chg="modGraphic">
          <ac:chgData name="Abhay Gupta" userId="S::abhay.gupta@taigamotors.ca::d433c26c-2997-40a9-8258-88448219c90a" providerId="AD" clId="Web-{C32BCB8A-E913-5F5E-FDF6-C3648BA4A6AE}" dt="2022-09-28T15:03:37.032" v="0"/>
          <ac:graphicFrameMkLst>
            <pc:docMk/>
            <pc:sldMk cId="1918051993" sldId="4668"/>
            <ac:graphicFrameMk id="5" creationId="{2984C5B7-8423-4F27-7170-105251EADF5E}"/>
          </ac:graphicFrameMkLst>
        </pc:graphicFrameChg>
      </pc:sldChg>
    </pc:docChg>
  </pc:docChgLst>
  <pc:docChgLst>
    <pc:chgData name="Jérémy Bonneau" userId="S::jeremy.bonneau@taigamotors.ca::bd475f9e-48f1-4b54-83c6-d27ae8e20919" providerId="AD" clId="Web-{7B7858FD-872D-B76C-C966-F4836E630965}"/>
    <pc:docChg chg="modSld">
      <pc:chgData name="Jérémy Bonneau" userId="S::jeremy.bonneau@taigamotors.ca::bd475f9e-48f1-4b54-83c6-d27ae8e20919" providerId="AD" clId="Web-{7B7858FD-872D-B76C-C966-F4836E630965}" dt="2023-05-30T17:04:48.794" v="206" actId="20577"/>
      <pc:docMkLst>
        <pc:docMk/>
      </pc:docMkLst>
      <pc:sldChg chg="addSp delSp modSp">
        <pc:chgData name="Jérémy Bonneau" userId="S::jeremy.bonneau@taigamotors.ca::bd475f9e-48f1-4b54-83c6-d27ae8e20919" providerId="AD" clId="Web-{7B7858FD-872D-B76C-C966-F4836E630965}" dt="2023-05-30T17:04:48.794" v="206" actId="20577"/>
        <pc:sldMkLst>
          <pc:docMk/>
          <pc:sldMk cId="1322810927" sldId="4686"/>
        </pc:sldMkLst>
        <pc:spChg chg="mod">
          <ac:chgData name="Jérémy Bonneau" userId="S::jeremy.bonneau@taigamotors.ca::bd475f9e-48f1-4b54-83c6-d27ae8e20919" providerId="AD" clId="Web-{7B7858FD-872D-B76C-C966-F4836E630965}" dt="2023-05-30T17:04:48.794" v="206" actId="20577"/>
          <ac:spMkLst>
            <pc:docMk/>
            <pc:sldMk cId="1322810927" sldId="4686"/>
            <ac:spMk id="10" creationId="{A7D6FAB5-C32C-F4BB-F3D7-A2CDAD7269B4}"/>
          </ac:spMkLst>
        </pc:spChg>
        <pc:picChg chg="add mod">
          <ac:chgData name="Jérémy Bonneau" userId="S::jeremy.bonneau@taigamotors.ca::bd475f9e-48f1-4b54-83c6-d27ae8e20919" providerId="AD" clId="Web-{7B7858FD-872D-B76C-C966-F4836E630965}" dt="2023-05-30T16:54:35.096" v="6" actId="1076"/>
          <ac:picMkLst>
            <pc:docMk/>
            <pc:sldMk cId="1322810927" sldId="4686"/>
            <ac:picMk id="3" creationId="{0DFAF4E0-8CCC-8654-585A-730A92C646DB}"/>
          </ac:picMkLst>
        </pc:picChg>
        <pc:picChg chg="del">
          <ac:chgData name="Jérémy Bonneau" userId="S::jeremy.bonneau@taigamotors.ca::bd475f9e-48f1-4b54-83c6-d27ae8e20919" providerId="AD" clId="Web-{7B7858FD-872D-B76C-C966-F4836E630965}" dt="2023-05-30T16:54:22.283" v="0"/>
          <ac:picMkLst>
            <pc:docMk/>
            <pc:sldMk cId="1322810927" sldId="4686"/>
            <ac:picMk id="5" creationId="{D2114704-D3BA-6C09-23C8-319B46CAD1EC}"/>
          </ac:picMkLst>
        </pc:picChg>
      </pc:sldChg>
    </pc:docChg>
  </pc:docChgLst>
  <pc:docChgLst>
    <pc:chgData name="Clement  Baston" userId="S::clement.baston@taigamotors.ca::249c3d60-4164-4436-bed2-eaad0a815f2b" providerId="AD" clId="Web-{8C5D6D6A-8EE1-6CA7-9F3F-C105957082B1}"/>
    <pc:docChg chg="modSld">
      <pc:chgData name="Clement  Baston" userId="S::clement.baston@taigamotors.ca::249c3d60-4164-4436-bed2-eaad0a815f2b" providerId="AD" clId="Web-{8C5D6D6A-8EE1-6CA7-9F3F-C105957082B1}" dt="2022-09-20T16:12:46.128" v="7" actId="1076"/>
      <pc:docMkLst>
        <pc:docMk/>
      </pc:docMkLst>
      <pc:sldChg chg="delSp modSp">
        <pc:chgData name="Clement  Baston" userId="S::clement.baston@taigamotors.ca::249c3d60-4164-4436-bed2-eaad0a815f2b" providerId="AD" clId="Web-{8C5D6D6A-8EE1-6CA7-9F3F-C105957082B1}" dt="2022-09-20T16:12:46.128" v="7" actId="1076"/>
        <pc:sldMkLst>
          <pc:docMk/>
          <pc:sldMk cId="1562608667" sldId="4648"/>
        </pc:sldMkLst>
        <pc:spChg chg="del mod">
          <ac:chgData name="Clement  Baston" userId="S::clement.baston@taigamotors.ca::249c3d60-4164-4436-bed2-eaad0a815f2b" providerId="AD" clId="Web-{8C5D6D6A-8EE1-6CA7-9F3F-C105957082B1}" dt="2022-09-20T16:12:28.691" v="4"/>
          <ac:spMkLst>
            <pc:docMk/>
            <pc:sldMk cId="1562608667" sldId="4648"/>
            <ac:spMk id="6" creationId="{1AF14896-B8C9-99C7-3AAD-2EBF67ED9D29}"/>
          </ac:spMkLst>
        </pc:spChg>
        <pc:graphicFrameChg chg="mod modGraphic">
          <ac:chgData name="Clement  Baston" userId="S::clement.baston@taigamotors.ca::249c3d60-4164-4436-bed2-eaad0a815f2b" providerId="AD" clId="Web-{8C5D6D6A-8EE1-6CA7-9F3F-C105957082B1}" dt="2022-09-20T16:12:46.128" v="7" actId="1076"/>
          <ac:graphicFrameMkLst>
            <pc:docMk/>
            <pc:sldMk cId="1562608667" sldId="4648"/>
            <ac:graphicFrameMk id="5" creationId="{DF370D39-AF9E-43C5-8CF5-C93CDE507A70}"/>
          </ac:graphicFrameMkLst>
        </pc:graphicFrameChg>
        <pc:picChg chg="del">
          <ac:chgData name="Clement  Baston" userId="S::clement.baston@taigamotors.ca::249c3d60-4164-4436-bed2-eaad0a815f2b" providerId="AD" clId="Web-{8C5D6D6A-8EE1-6CA7-9F3F-C105957082B1}" dt="2022-09-20T16:12:26.207" v="3"/>
          <ac:picMkLst>
            <pc:docMk/>
            <pc:sldMk cId="1562608667" sldId="4648"/>
            <ac:picMk id="3" creationId="{B75F65D2-6D95-1C8B-4474-AE50937755FF}"/>
          </ac:picMkLst>
        </pc:picChg>
      </pc:sldChg>
    </pc:docChg>
  </pc:docChgLst>
  <pc:docChgLst>
    <pc:chgData name="Abhay Gupta" userId="S::abhay.gupta@taigamotors.ca::d433c26c-2997-40a9-8258-88448219c90a" providerId="AD" clId="Web-{ECBD16EF-7723-30BA-5A57-7766465A131D}"/>
    <pc:docChg chg="modSld">
      <pc:chgData name="Abhay Gupta" userId="S::abhay.gupta@taigamotors.ca::d433c26c-2997-40a9-8258-88448219c90a" providerId="AD" clId="Web-{ECBD16EF-7723-30BA-5A57-7766465A131D}" dt="2022-09-13T15:27:25.126" v="124"/>
      <pc:docMkLst>
        <pc:docMk/>
      </pc:docMkLst>
      <pc:sldChg chg="modSp">
        <pc:chgData name="Abhay Gupta" userId="S::abhay.gupta@taigamotors.ca::d433c26c-2997-40a9-8258-88448219c90a" providerId="AD" clId="Web-{ECBD16EF-7723-30BA-5A57-7766465A131D}" dt="2022-09-13T14:34:26.599" v="4" actId="20577"/>
        <pc:sldMkLst>
          <pc:docMk/>
          <pc:sldMk cId="737756186" sldId="1013"/>
        </pc:sldMkLst>
        <pc:spChg chg="mod">
          <ac:chgData name="Abhay Gupta" userId="S::abhay.gupta@taigamotors.ca::d433c26c-2997-40a9-8258-88448219c90a" providerId="AD" clId="Web-{ECBD16EF-7723-30BA-5A57-7766465A131D}" dt="2022-09-13T14:34:26.599" v="4" actId="20577"/>
          <ac:spMkLst>
            <pc:docMk/>
            <pc:sldMk cId="737756186" sldId="1013"/>
            <ac:spMk id="3" creationId="{5A9766FB-5D40-4DF7-9455-CAA9B50A5587}"/>
          </ac:spMkLst>
        </pc:spChg>
      </pc:sldChg>
      <pc:sldChg chg="addSp delSp modSp">
        <pc:chgData name="Abhay Gupta" userId="S::abhay.gupta@taigamotors.ca::d433c26c-2997-40a9-8258-88448219c90a" providerId="AD" clId="Web-{ECBD16EF-7723-30BA-5A57-7766465A131D}" dt="2022-09-13T15:27:25.126" v="124"/>
        <pc:sldMkLst>
          <pc:docMk/>
          <pc:sldMk cId="1817878811" sldId="1193"/>
        </pc:sldMkLst>
        <pc:graphicFrameChg chg="del">
          <ac:chgData name="Abhay Gupta" userId="S::abhay.gupta@taigamotors.ca::d433c26c-2997-40a9-8258-88448219c90a" providerId="AD" clId="Web-{ECBD16EF-7723-30BA-5A57-7766465A131D}" dt="2022-09-13T15:26:42.110" v="99"/>
          <ac:graphicFrameMkLst>
            <pc:docMk/>
            <pc:sldMk cId="1817878811" sldId="1193"/>
            <ac:graphicFrameMk id="3" creationId="{19B27162-688C-4D17-83A0-D2B9480F3255}"/>
          </ac:graphicFrameMkLst>
        </pc:graphicFrameChg>
        <pc:graphicFrameChg chg="add mod">
          <ac:chgData name="Abhay Gupta" userId="S::abhay.gupta@taigamotors.ca::d433c26c-2997-40a9-8258-88448219c90a" providerId="AD" clId="Web-{ECBD16EF-7723-30BA-5A57-7766465A131D}" dt="2022-09-13T15:26:46.157" v="100" actId="1076"/>
          <ac:graphicFrameMkLst>
            <pc:docMk/>
            <pc:sldMk cId="1817878811" sldId="1193"/>
            <ac:graphicFrameMk id="4" creationId="{19B27162-688C-4D17-83A0-D2B9480F3255}"/>
          </ac:graphicFrameMkLst>
        </pc:graphicFrameChg>
        <pc:graphicFrameChg chg="mod modGraphic">
          <ac:chgData name="Abhay Gupta" userId="S::abhay.gupta@taigamotors.ca::d433c26c-2997-40a9-8258-88448219c90a" providerId="AD" clId="Web-{ECBD16EF-7723-30BA-5A57-7766465A131D}" dt="2022-09-13T15:27:25.126" v="124"/>
          <ac:graphicFrameMkLst>
            <pc:docMk/>
            <pc:sldMk cId="1817878811" sldId="1193"/>
            <ac:graphicFrameMk id="14" creationId="{A6AD5062-B116-C83A-D2DF-620AA8F9B5C0}"/>
          </ac:graphicFrameMkLst>
        </pc:graphicFrameChg>
      </pc:sldChg>
      <pc:sldChg chg="modSp">
        <pc:chgData name="Abhay Gupta" userId="S::abhay.gupta@taigamotors.ca::d433c26c-2997-40a9-8258-88448219c90a" providerId="AD" clId="Web-{ECBD16EF-7723-30BA-5A57-7766465A131D}" dt="2022-09-13T14:35:33.740" v="97"/>
        <pc:sldMkLst>
          <pc:docMk/>
          <pc:sldMk cId="2629746170" sldId="4658"/>
        </pc:sldMkLst>
        <pc:graphicFrameChg chg="mod modGraphic">
          <ac:chgData name="Abhay Gupta" userId="S::abhay.gupta@taigamotors.ca::d433c26c-2997-40a9-8258-88448219c90a" providerId="AD" clId="Web-{ECBD16EF-7723-30BA-5A57-7766465A131D}" dt="2022-09-13T14:35:33.740" v="97"/>
          <ac:graphicFrameMkLst>
            <pc:docMk/>
            <pc:sldMk cId="2629746170" sldId="4658"/>
            <ac:graphicFrameMk id="6" creationId="{18F1567E-DA37-05A3-A945-C98983F65791}"/>
          </ac:graphicFrameMkLst>
        </pc:graphicFrameChg>
      </pc:sldChg>
    </pc:docChg>
  </pc:docChgLst>
  <pc:docChgLst>
    <pc:chgData name="Philippe Kahr" userId="S::philippe.kahr@taigamotors.ca::f23ee328-7c30-4c42-806c-7dc9cfa6b57a" providerId="AD" clId="Web-{F3DAB43B-DA44-4796-00EC-EDB096925651}"/>
    <pc:docChg chg="modSld">
      <pc:chgData name="Philippe Kahr" userId="S::philippe.kahr@taigamotors.ca::f23ee328-7c30-4c42-806c-7dc9cfa6b57a" providerId="AD" clId="Web-{F3DAB43B-DA44-4796-00EC-EDB096925651}" dt="2024-01-08T18:58:21.695" v="370" actId="20577"/>
      <pc:docMkLst>
        <pc:docMk/>
      </pc:docMkLst>
      <pc:sldChg chg="modSp">
        <pc:chgData name="Philippe Kahr" userId="S::philippe.kahr@taigamotors.ca::f23ee328-7c30-4c42-806c-7dc9cfa6b57a" providerId="AD" clId="Web-{F3DAB43B-DA44-4796-00EC-EDB096925651}" dt="2024-01-08T18:58:04.977" v="367" actId="20577"/>
        <pc:sldMkLst>
          <pc:docMk/>
          <pc:sldMk cId="1114976572" sldId="4717"/>
        </pc:sldMkLst>
        <pc:spChg chg="mod">
          <ac:chgData name="Philippe Kahr" userId="S::philippe.kahr@taigamotors.ca::f23ee328-7c30-4c42-806c-7dc9cfa6b57a" providerId="AD" clId="Web-{F3DAB43B-DA44-4796-00EC-EDB096925651}" dt="2024-01-08T18:58:04.977" v="367" actId="20577"/>
          <ac:spMkLst>
            <pc:docMk/>
            <pc:sldMk cId="1114976572" sldId="4717"/>
            <ac:spMk id="5" creationId="{C7913E7A-DC2F-1919-95C9-941B2BB14D87}"/>
          </ac:spMkLst>
        </pc:spChg>
      </pc:sldChg>
      <pc:sldChg chg="addSp delSp modSp">
        <pc:chgData name="Philippe Kahr" userId="S::philippe.kahr@taigamotors.ca::f23ee328-7c30-4c42-806c-7dc9cfa6b57a" providerId="AD" clId="Web-{F3DAB43B-DA44-4796-00EC-EDB096925651}" dt="2024-01-08T18:42:01.036" v="208" actId="20577"/>
        <pc:sldMkLst>
          <pc:docMk/>
          <pc:sldMk cId="4042217537" sldId="4720"/>
        </pc:sldMkLst>
        <pc:spChg chg="mod">
          <ac:chgData name="Philippe Kahr" userId="S::philippe.kahr@taigamotors.ca::f23ee328-7c30-4c42-806c-7dc9cfa6b57a" providerId="AD" clId="Web-{F3DAB43B-DA44-4796-00EC-EDB096925651}" dt="2024-01-08T18:42:01.036" v="208" actId="20577"/>
          <ac:spMkLst>
            <pc:docMk/>
            <pc:sldMk cId="4042217537" sldId="4720"/>
            <ac:spMk id="3" creationId="{E62072DA-25E5-65D1-6C25-219D92D739C0}"/>
          </ac:spMkLst>
        </pc:spChg>
        <pc:picChg chg="add mod">
          <ac:chgData name="Philippe Kahr" userId="S::philippe.kahr@taigamotors.ca::f23ee328-7c30-4c42-806c-7dc9cfa6b57a" providerId="AD" clId="Web-{F3DAB43B-DA44-4796-00EC-EDB096925651}" dt="2024-01-08T18:30:08.294" v="62" actId="14100"/>
          <ac:picMkLst>
            <pc:docMk/>
            <pc:sldMk cId="4042217537" sldId="4720"/>
            <ac:picMk id="4" creationId="{F02AB3DA-F4B6-9F6E-EED0-42D505DAB8C2}"/>
          </ac:picMkLst>
        </pc:picChg>
        <pc:picChg chg="del">
          <ac:chgData name="Philippe Kahr" userId="S::philippe.kahr@taigamotors.ca::f23ee328-7c30-4c42-806c-7dc9cfa6b57a" providerId="AD" clId="Web-{F3DAB43B-DA44-4796-00EC-EDB096925651}" dt="2024-01-08T18:27:06.593" v="45"/>
          <ac:picMkLst>
            <pc:docMk/>
            <pc:sldMk cId="4042217537" sldId="4720"/>
            <ac:picMk id="6" creationId="{9CEA3DAE-300A-531A-160E-F4C106C7D12E}"/>
          </ac:picMkLst>
        </pc:picChg>
      </pc:sldChg>
      <pc:sldChg chg="addSp delSp modSp">
        <pc:chgData name="Philippe Kahr" userId="S::philippe.kahr@taigamotors.ca::f23ee328-7c30-4c42-806c-7dc9cfa6b57a" providerId="AD" clId="Web-{F3DAB43B-DA44-4796-00EC-EDB096925651}" dt="2024-01-08T18:58:21.695" v="370" actId="20577"/>
        <pc:sldMkLst>
          <pc:docMk/>
          <pc:sldMk cId="422262249" sldId="4721"/>
        </pc:sldMkLst>
        <pc:spChg chg="mod">
          <ac:chgData name="Philippe Kahr" userId="S::philippe.kahr@taigamotors.ca::f23ee328-7c30-4c42-806c-7dc9cfa6b57a" providerId="AD" clId="Web-{F3DAB43B-DA44-4796-00EC-EDB096925651}" dt="2024-01-08T18:58:21.695" v="370" actId="20577"/>
          <ac:spMkLst>
            <pc:docMk/>
            <pc:sldMk cId="422262249" sldId="4721"/>
            <ac:spMk id="3" creationId="{E62072DA-25E5-65D1-6C25-219D92D739C0}"/>
          </ac:spMkLst>
        </pc:spChg>
        <pc:picChg chg="del">
          <ac:chgData name="Philippe Kahr" userId="S::philippe.kahr@taigamotors.ca::f23ee328-7c30-4c42-806c-7dc9cfa6b57a" providerId="AD" clId="Web-{F3DAB43B-DA44-4796-00EC-EDB096925651}" dt="2024-01-08T18:29:32.779" v="52"/>
          <ac:picMkLst>
            <pc:docMk/>
            <pc:sldMk cId="422262249" sldId="4721"/>
            <ac:picMk id="4" creationId="{410D5CA3-9150-54E1-DACA-CFCCB0BB086A}"/>
          </ac:picMkLst>
        </pc:picChg>
        <pc:picChg chg="add mod">
          <ac:chgData name="Philippe Kahr" userId="S::philippe.kahr@taigamotors.ca::f23ee328-7c30-4c42-806c-7dc9cfa6b57a" providerId="AD" clId="Web-{F3DAB43B-DA44-4796-00EC-EDB096925651}" dt="2024-01-08T18:29:53.794" v="59" actId="1076"/>
          <ac:picMkLst>
            <pc:docMk/>
            <pc:sldMk cId="422262249" sldId="4721"/>
            <ac:picMk id="5" creationId="{6D922FD7-FBFC-C5AF-2D12-321748573CF6}"/>
          </ac:picMkLst>
        </pc:picChg>
      </pc:sldChg>
    </pc:docChg>
  </pc:docChgLst>
  <pc:docChgLst>
    <pc:chgData name="Pier-Luc Paradis" userId="S::pier-luc.paradis@taigamotors.ca::d8463a0c-872e-44e6-a7df-86de09216594" providerId="AD" clId="Web-{E9014A95-FD44-9FD0-07A3-5072D2C01537}"/>
    <pc:docChg chg="modSld">
      <pc:chgData name="Pier-Luc Paradis" userId="S::pier-luc.paradis@taigamotors.ca::d8463a0c-872e-44e6-a7df-86de09216594" providerId="AD" clId="Web-{E9014A95-FD44-9FD0-07A3-5072D2C01537}" dt="2022-05-16T19:37:54.972" v="1858"/>
      <pc:docMkLst>
        <pc:docMk/>
      </pc:docMkLst>
      <pc:sldChg chg="addSp delSp modSp">
        <pc:chgData name="Pier-Luc Paradis" userId="S::pier-luc.paradis@taigamotors.ca::d8463a0c-872e-44e6-a7df-86de09216594" providerId="AD" clId="Web-{E9014A95-FD44-9FD0-07A3-5072D2C01537}" dt="2022-05-16T19:37:54.972" v="1858"/>
        <pc:sldMkLst>
          <pc:docMk/>
          <pc:sldMk cId="405246482" sldId="1181"/>
        </pc:sldMkLst>
        <pc:spChg chg="add del">
          <ac:chgData name="Pier-Luc Paradis" userId="S::pier-luc.paradis@taigamotors.ca::d8463a0c-872e-44e6-a7df-86de09216594" providerId="AD" clId="Web-{E9014A95-FD44-9FD0-07A3-5072D2C01537}" dt="2022-05-16T19:29:58.155" v="726"/>
          <ac:spMkLst>
            <pc:docMk/>
            <pc:sldMk cId="405246482" sldId="1181"/>
            <ac:spMk id="3" creationId="{91B039B8-4A2A-FA20-6DA8-D67032CE7A4F}"/>
          </ac:spMkLst>
        </pc:spChg>
        <pc:graphicFrameChg chg="mod modGraphic">
          <ac:chgData name="Pier-Luc Paradis" userId="S::pier-luc.paradis@taigamotors.ca::d8463a0c-872e-44e6-a7df-86de09216594" providerId="AD" clId="Web-{E9014A95-FD44-9FD0-07A3-5072D2C01537}" dt="2022-05-16T19:37:54.972" v="1858"/>
          <ac:graphicFrameMkLst>
            <pc:docMk/>
            <pc:sldMk cId="405246482" sldId="1181"/>
            <ac:graphicFrameMk id="5" creationId="{E6C105C1-B2B6-4ECB-B5FA-8052D5F73013}"/>
          </ac:graphicFrameMkLst>
        </pc:graphicFrameChg>
      </pc:sldChg>
      <pc:sldChg chg="addSp delSp modSp">
        <pc:chgData name="Pier-Luc Paradis" userId="S::pier-luc.paradis@taigamotors.ca::d8463a0c-872e-44e6-a7df-86de09216594" providerId="AD" clId="Web-{E9014A95-FD44-9FD0-07A3-5072D2C01537}" dt="2022-05-16T19:24:08.855" v="339" actId="14100"/>
        <pc:sldMkLst>
          <pc:docMk/>
          <pc:sldMk cId="1590423519" sldId="1194"/>
        </pc:sldMkLst>
        <pc:graphicFrameChg chg="mod modGraphic">
          <ac:chgData name="Pier-Luc Paradis" userId="S::pier-luc.paradis@taigamotors.ca::d8463a0c-872e-44e6-a7df-86de09216594" providerId="AD" clId="Web-{E9014A95-FD44-9FD0-07A3-5072D2C01537}" dt="2022-05-16T19:21:29.494" v="307"/>
          <ac:graphicFrameMkLst>
            <pc:docMk/>
            <pc:sldMk cId="1590423519" sldId="1194"/>
            <ac:graphicFrameMk id="6" creationId="{CE23159C-7489-2542-9941-06B1C2E29332}"/>
          </ac:graphicFrameMkLst>
        </pc:graphicFrameChg>
        <pc:graphicFrameChg chg="mod modGraphic">
          <ac:chgData name="Pier-Luc Paradis" userId="S::pier-luc.paradis@taigamotors.ca::d8463a0c-872e-44e6-a7df-86de09216594" providerId="AD" clId="Web-{E9014A95-FD44-9FD0-07A3-5072D2C01537}" dt="2022-05-16T19:23:13.839" v="331"/>
          <ac:graphicFrameMkLst>
            <pc:docMk/>
            <pc:sldMk cId="1590423519" sldId="1194"/>
            <ac:graphicFrameMk id="9" creationId="{244A4F42-24FF-839A-7934-B959001C3637}"/>
          </ac:graphicFrameMkLst>
        </pc:graphicFrameChg>
        <pc:picChg chg="add mod">
          <ac:chgData name="Pier-Luc Paradis" userId="S::pier-luc.paradis@taigamotors.ca::d8463a0c-872e-44e6-a7df-86de09216594" providerId="AD" clId="Web-{E9014A95-FD44-9FD0-07A3-5072D2C01537}" dt="2022-05-16T19:20:33.790" v="278" actId="1076"/>
          <ac:picMkLst>
            <pc:docMk/>
            <pc:sldMk cId="1590423519" sldId="1194"/>
            <ac:picMk id="5" creationId="{36B534B5-F9E5-C1D0-A6E7-BCAA6F33397F}"/>
          </ac:picMkLst>
        </pc:picChg>
        <pc:picChg chg="del">
          <ac:chgData name="Pier-Luc Paradis" userId="S::pier-luc.paradis@taigamotors.ca::d8463a0c-872e-44e6-a7df-86de09216594" providerId="AD" clId="Web-{E9014A95-FD44-9FD0-07A3-5072D2C01537}" dt="2022-05-16T19:20:10.462" v="274"/>
          <ac:picMkLst>
            <pc:docMk/>
            <pc:sldMk cId="1590423519" sldId="1194"/>
            <ac:picMk id="8" creationId="{D0A66A8D-0B6B-2716-4755-8BA454889E35}"/>
          </ac:picMkLst>
        </pc:picChg>
        <pc:picChg chg="del">
          <ac:chgData name="Pier-Luc Paradis" userId="S::pier-luc.paradis@taigamotors.ca::d8463a0c-872e-44e6-a7df-86de09216594" providerId="AD" clId="Web-{E9014A95-FD44-9FD0-07A3-5072D2C01537}" dt="2022-05-16T19:23:18.042" v="332"/>
          <ac:picMkLst>
            <pc:docMk/>
            <pc:sldMk cId="1590423519" sldId="1194"/>
            <ac:picMk id="11" creationId="{B8728C94-E9AF-543D-7A2D-C45D94F77222}"/>
          </ac:picMkLst>
        </pc:picChg>
        <pc:picChg chg="add mod">
          <ac:chgData name="Pier-Luc Paradis" userId="S::pier-luc.paradis@taigamotors.ca::d8463a0c-872e-44e6-a7df-86de09216594" providerId="AD" clId="Web-{E9014A95-FD44-9FD0-07A3-5072D2C01537}" dt="2022-05-16T19:23:43.558" v="335" actId="14100"/>
          <ac:picMkLst>
            <pc:docMk/>
            <pc:sldMk cId="1590423519" sldId="1194"/>
            <ac:picMk id="12" creationId="{9D9D1071-BB5F-09E4-17CF-85A8E025FD3F}"/>
          </ac:picMkLst>
        </pc:picChg>
        <pc:picChg chg="del mod">
          <ac:chgData name="Pier-Luc Paradis" userId="S::pier-luc.paradis@taigamotors.ca::d8463a0c-872e-44e6-a7df-86de09216594" providerId="AD" clId="Web-{E9014A95-FD44-9FD0-07A3-5072D2C01537}" dt="2022-05-16T19:23:45.058" v="336"/>
          <ac:picMkLst>
            <pc:docMk/>
            <pc:sldMk cId="1590423519" sldId="1194"/>
            <ac:picMk id="13" creationId="{4BBCE1FF-A951-A0FD-AB14-6AB0F116A4BD}"/>
          </ac:picMkLst>
        </pc:picChg>
        <pc:picChg chg="add mod">
          <ac:chgData name="Pier-Luc Paradis" userId="S::pier-luc.paradis@taigamotors.ca::d8463a0c-872e-44e6-a7df-86de09216594" providerId="AD" clId="Web-{E9014A95-FD44-9FD0-07A3-5072D2C01537}" dt="2022-05-16T19:24:08.855" v="339" actId="14100"/>
          <ac:picMkLst>
            <pc:docMk/>
            <pc:sldMk cId="1590423519" sldId="1194"/>
            <ac:picMk id="14" creationId="{05952A9C-41FC-1D0E-A906-DF4E1BDE546C}"/>
          </ac:picMkLst>
        </pc:picChg>
      </pc:sldChg>
    </pc:docChg>
  </pc:docChgLst>
  <pc:docChgLst>
    <pc:chgData name="Cyrille Goldstein" userId="S::cyrille.goldstein@taigamotors.ca::534b0e61-a3bf-4a68-89b8-96e8c90a5800" providerId="AD" clId="Web-{F0BD044A-E69E-49A5-D4F0-C22A4C4B5C1F}"/>
    <pc:docChg chg="modSld">
      <pc:chgData name="Cyrille Goldstein" userId="S::cyrille.goldstein@taigamotors.ca::534b0e61-a3bf-4a68-89b8-96e8c90a5800" providerId="AD" clId="Web-{F0BD044A-E69E-49A5-D4F0-C22A4C4B5C1F}" dt="2022-03-28T22:12:33.776" v="188"/>
      <pc:docMkLst>
        <pc:docMk/>
      </pc:docMkLst>
      <pc:sldChg chg="modSp">
        <pc:chgData name="Cyrille Goldstein" userId="S::cyrille.goldstein@taigamotors.ca::534b0e61-a3bf-4a68-89b8-96e8c90a5800" providerId="AD" clId="Web-{F0BD044A-E69E-49A5-D4F0-C22A4C4B5C1F}" dt="2022-03-28T22:12:33.776" v="188"/>
        <pc:sldMkLst>
          <pc:docMk/>
          <pc:sldMk cId="1897408827" sldId="1188"/>
        </pc:sldMkLst>
        <pc:graphicFrameChg chg="mod modGraphic">
          <ac:chgData name="Cyrille Goldstein" userId="S::cyrille.goldstein@taigamotors.ca::534b0e61-a3bf-4a68-89b8-96e8c90a5800" providerId="AD" clId="Web-{F0BD044A-E69E-49A5-D4F0-C22A4C4B5C1F}" dt="2022-03-28T22:12:33.776" v="188"/>
          <ac:graphicFrameMkLst>
            <pc:docMk/>
            <pc:sldMk cId="1897408827" sldId="1188"/>
            <ac:graphicFrameMk id="5" creationId="{A05E62CA-BFF9-470D-BB34-33286ECE7D17}"/>
          </ac:graphicFrameMkLst>
        </pc:graphicFrameChg>
      </pc:sldChg>
    </pc:docChg>
  </pc:docChgLst>
  <pc:docChgLst>
    <pc:chgData name="Benoit Bouffard" userId="S::benoit.bouffard@taigamotors.ca::e5dfbd25-c5e2-444f-831b-7a2d616587a8" providerId="AD" clId="Web-{E8E71D77-78C6-BCD6-FA94-1D011CFB6253}"/>
    <pc:docChg chg="modSld">
      <pc:chgData name="Benoit Bouffard" userId="S::benoit.bouffard@taigamotors.ca::e5dfbd25-c5e2-444f-831b-7a2d616587a8" providerId="AD" clId="Web-{E8E71D77-78C6-BCD6-FA94-1D011CFB6253}" dt="2022-07-26T17:15:19.937" v="464"/>
      <pc:docMkLst>
        <pc:docMk/>
      </pc:docMkLst>
      <pc:sldChg chg="modSp">
        <pc:chgData name="Benoit Bouffard" userId="S::benoit.bouffard@taigamotors.ca::e5dfbd25-c5e2-444f-831b-7a2d616587a8" providerId="AD" clId="Web-{E8E71D77-78C6-BCD6-FA94-1D011CFB6253}" dt="2022-07-26T17:15:19.937" v="464"/>
        <pc:sldMkLst>
          <pc:docMk/>
          <pc:sldMk cId="3136729596" sldId="1184"/>
        </pc:sldMkLst>
        <pc:graphicFrameChg chg="mod modGraphic">
          <ac:chgData name="Benoit Bouffard" userId="S::benoit.bouffard@taigamotors.ca::e5dfbd25-c5e2-444f-831b-7a2d616587a8" providerId="AD" clId="Web-{E8E71D77-78C6-BCD6-FA94-1D011CFB6253}" dt="2022-07-26T17:15:19.937" v="464"/>
          <ac:graphicFrameMkLst>
            <pc:docMk/>
            <pc:sldMk cId="3136729596" sldId="1184"/>
            <ac:graphicFrameMk id="5" creationId="{DF370D39-AF9E-43C5-8CF5-C93CDE507A70}"/>
          </ac:graphicFrameMkLst>
        </pc:graphicFrameChg>
      </pc:sldChg>
      <pc:sldChg chg="mod modShow">
        <pc:chgData name="Benoit Bouffard" userId="S::benoit.bouffard@taigamotors.ca::e5dfbd25-c5e2-444f-831b-7a2d616587a8" providerId="AD" clId="Web-{E8E71D77-78C6-BCD6-FA94-1D011CFB6253}" dt="2022-07-26T17:12:19.418" v="184"/>
        <pc:sldMkLst>
          <pc:docMk/>
          <pc:sldMk cId="2638600532" sldId="4629"/>
        </pc:sldMkLst>
      </pc:sldChg>
    </pc:docChg>
  </pc:docChgLst>
  <pc:docChgLst>
    <pc:chgData name="Olivier Rollin" userId="S::olivier.rollin@taigamotors.ca::9868c032-b99d-4045-992b-7efc62a561e1" providerId="AD" clId="Web-{52F602A9-6759-AAE1-2E2D-67651AC2ED75}"/>
    <pc:docChg chg="modSld">
      <pc:chgData name="Olivier Rollin" userId="S::olivier.rollin@taigamotors.ca::9868c032-b99d-4045-992b-7efc62a561e1" providerId="AD" clId="Web-{52F602A9-6759-AAE1-2E2D-67651AC2ED75}" dt="2023-01-31T16:12:09.495" v="448"/>
      <pc:docMkLst>
        <pc:docMk/>
      </pc:docMkLst>
      <pc:sldChg chg="modSp">
        <pc:chgData name="Olivier Rollin" userId="S::olivier.rollin@taigamotors.ca::9868c032-b99d-4045-992b-7efc62a561e1" providerId="AD" clId="Web-{52F602A9-6759-AAE1-2E2D-67651AC2ED75}" dt="2023-01-31T16:12:09.495" v="448"/>
        <pc:sldMkLst>
          <pc:docMk/>
          <pc:sldMk cId="3889623784" sldId="4655"/>
        </pc:sldMkLst>
        <pc:graphicFrameChg chg="mod modGraphic">
          <ac:chgData name="Olivier Rollin" userId="S::olivier.rollin@taigamotors.ca::9868c032-b99d-4045-992b-7efc62a561e1" providerId="AD" clId="Web-{52F602A9-6759-AAE1-2E2D-67651AC2ED75}" dt="2023-01-31T16:12:09.495" v="448"/>
          <ac:graphicFrameMkLst>
            <pc:docMk/>
            <pc:sldMk cId="3889623784" sldId="4655"/>
            <ac:graphicFrameMk id="8" creationId="{85212F2F-AC26-6756-8F37-56436B2001FA}"/>
          </ac:graphicFrameMkLst>
        </pc:graphicFrameChg>
      </pc:sldChg>
    </pc:docChg>
  </pc:docChgLst>
  <pc:docChgLst>
    <pc:chgData name="Abhay Gupta" userId="S::abhay.gupta@taigamotors.ca::d433c26c-2997-40a9-8258-88448219c90a" providerId="AD" clId="Web-{18349BE8-4B9F-C213-B11B-E53B89554101}"/>
    <pc:docChg chg="modSld">
      <pc:chgData name="Abhay Gupta" userId="S::abhay.gupta@taigamotors.ca::d433c26c-2997-40a9-8258-88448219c90a" providerId="AD" clId="Web-{18349BE8-4B9F-C213-B11B-E53B89554101}" dt="2022-06-07T17:27:08.073" v="1"/>
      <pc:docMkLst>
        <pc:docMk/>
      </pc:docMkLst>
      <pc:sldChg chg="modSp">
        <pc:chgData name="Abhay Gupta" userId="S::abhay.gupta@taigamotors.ca::d433c26c-2997-40a9-8258-88448219c90a" providerId="AD" clId="Web-{18349BE8-4B9F-C213-B11B-E53B89554101}" dt="2022-06-07T17:27:08.073" v="1"/>
        <pc:sldMkLst>
          <pc:docMk/>
          <pc:sldMk cId="824644587" sldId="1180"/>
        </pc:sldMkLst>
        <pc:graphicFrameChg chg="modGraphic">
          <ac:chgData name="Abhay Gupta" userId="S::abhay.gupta@taigamotors.ca::d433c26c-2997-40a9-8258-88448219c90a" providerId="AD" clId="Web-{18349BE8-4B9F-C213-B11B-E53B89554101}" dt="2022-06-07T17:27:08.073" v="1"/>
          <ac:graphicFrameMkLst>
            <pc:docMk/>
            <pc:sldMk cId="824644587" sldId="1180"/>
            <ac:graphicFrameMk id="5" creationId="{A05E62CA-BFF9-470D-BB34-33286ECE7D17}"/>
          </ac:graphicFrameMkLst>
        </pc:graphicFrameChg>
      </pc:sldChg>
    </pc:docChg>
  </pc:docChgLst>
  <pc:docChgLst>
    <pc:chgData name="Benoit Bouffard" userId="S::benoit.bouffard@taigamotors.ca::e5dfbd25-c5e2-444f-831b-7a2d616587a8" providerId="AD" clId="Web-{5858DD69-E757-07DF-13BE-33969943CF04}"/>
    <pc:docChg chg="modSld">
      <pc:chgData name="Benoit Bouffard" userId="S::benoit.bouffard@taigamotors.ca::e5dfbd25-c5e2-444f-831b-7a2d616587a8" providerId="AD" clId="Web-{5858DD69-E757-07DF-13BE-33969943CF04}" dt="2022-03-29T17:33:09.165" v="25"/>
      <pc:docMkLst>
        <pc:docMk/>
      </pc:docMkLst>
      <pc:sldChg chg="modSp">
        <pc:chgData name="Benoit Bouffard" userId="S::benoit.bouffard@taigamotors.ca::e5dfbd25-c5e2-444f-831b-7a2d616587a8" providerId="AD" clId="Web-{5858DD69-E757-07DF-13BE-33969943CF04}" dt="2022-03-29T17:33:09.165" v="25"/>
        <pc:sldMkLst>
          <pc:docMk/>
          <pc:sldMk cId="3136729596" sldId="1184"/>
        </pc:sldMkLst>
        <pc:graphicFrameChg chg="mod modGraphic">
          <ac:chgData name="Benoit Bouffard" userId="S::benoit.bouffard@taigamotors.ca::e5dfbd25-c5e2-444f-831b-7a2d616587a8" providerId="AD" clId="Web-{5858DD69-E757-07DF-13BE-33969943CF04}" dt="2022-03-29T17:33:09.165" v="25"/>
          <ac:graphicFrameMkLst>
            <pc:docMk/>
            <pc:sldMk cId="3136729596" sldId="1184"/>
            <ac:graphicFrameMk id="5" creationId="{DF370D39-AF9E-43C5-8CF5-C93CDE507A70}"/>
          </ac:graphicFrameMkLst>
        </pc:graphicFrameChg>
      </pc:sldChg>
    </pc:docChg>
  </pc:docChgLst>
  <pc:docChgLst>
    <pc:chgData name="Olivier Rollin" userId="S::olivier.rollin@taigamotors.ca::9868c032-b99d-4045-992b-7efc62a561e1" providerId="AD" clId="Web-{197D8ECB-3FF9-8F84-7483-B238E18B57F5}"/>
    <pc:docChg chg="modSld">
      <pc:chgData name="Olivier Rollin" userId="S::olivier.rollin@taigamotors.ca::9868c032-b99d-4045-992b-7efc62a561e1" providerId="AD" clId="Web-{197D8ECB-3FF9-8F84-7483-B238E18B57F5}" dt="2022-08-09T17:00:02.678" v="43"/>
      <pc:docMkLst>
        <pc:docMk/>
      </pc:docMkLst>
      <pc:sldChg chg="modSp">
        <pc:chgData name="Olivier Rollin" userId="S::olivier.rollin@taigamotors.ca::9868c032-b99d-4045-992b-7efc62a561e1" providerId="AD" clId="Web-{197D8ECB-3FF9-8F84-7483-B238E18B57F5}" dt="2022-08-09T16:59:52.803" v="42"/>
        <pc:sldMkLst>
          <pc:docMk/>
          <pc:sldMk cId="4235317245" sldId="4637"/>
        </pc:sldMkLst>
        <pc:graphicFrameChg chg="mod modGraphic">
          <ac:chgData name="Olivier Rollin" userId="S::olivier.rollin@taigamotors.ca::9868c032-b99d-4045-992b-7efc62a561e1" providerId="AD" clId="Web-{197D8ECB-3FF9-8F84-7483-B238E18B57F5}" dt="2022-08-09T16:59:52.803" v="42"/>
          <ac:graphicFrameMkLst>
            <pc:docMk/>
            <pc:sldMk cId="4235317245" sldId="4637"/>
            <ac:graphicFrameMk id="4" creationId="{2B827375-244B-4D83-16A6-B1205938EBF1}"/>
          </ac:graphicFrameMkLst>
        </pc:graphicFrameChg>
      </pc:sldChg>
      <pc:sldChg chg="modSp">
        <pc:chgData name="Olivier Rollin" userId="S::olivier.rollin@taigamotors.ca::9868c032-b99d-4045-992b-7efc62a561e1" providerId="AD" clId="Web-{197D8ECB-3FF9-8F84-7483-B238E18B57F5}" dt="2022-08-09T17:00:02.678" v="43"/>
        <pc:sldMkLst>
          <pc:docMk/>
          <pc:sldMk cId="3653350905" sldId="4638"/>
        </pc:sldMkLst>
        <pc:graphicFrameChg chg="modGraphic">
          <ac:chgData name="Olivier Rollin" userId="S::olivier.rollin@taigamotors.ca::9868c032-b99d-4045-992b-7efc62a561e1" providerId="AD" clId="Web-{197D8ECB-3FF9-8F84-7483-B238E18B57F5}" dt="2022-08-09T17:00:02.678" v="43"/>
          <ac:graphicFrameMkLst>
            <pc:docMk/>
            <pc:sldMk cId="3653350905" sldId="4638"/>
            <ac:graphicFrameMk id="7" creationId="{A2FF2A7B-180A-006D-D52D-BE6E1627D7BE}"/>
          </ac:graphicFrameMkLst>
        </pc:graphicFrameChg>
      </pc:sldChg>
    </pc:docChg>
  </pc:docChgLst>
  <pc:docChgLst>
    <pc:chgData name="John Suey" userId="S::john.suey@taigamotors.ca::7e370a6b-c0a6-4d6b-b43a-13bb3b81c3b5" providerId="AD" clId="Web-{501B8953-4184-2D81-5F24-9ECB8B664EBE}"/>
    <pc:docChg chg="modSld">
      <pc:chgData name="John Suey" userId="S::john.suey@taigamotors.ca::7e370a6b-c0a6-4d6b-b43a-13bb3b81c3b5" providerId="AD" clId="Web-{501B8953-4184-2D81-5F24-9ECB8B664EBE}" dt="2022-06-07T14:18:41.796" v="223"/>
      <pc:docMkLst>
        <pc:docMk/>
      </pc:docMkLst>
      <pc:sldChg chg="modSp">
        <pc:chgData name="John Suey" userId="S::john.suey@taigamotors.ca::7e370a6b-c0a6-4d6b-b43a-13bb3b81c3b5" providerId="AD" clId="Web-{501B8953-4184-2D81-5F24-9ECB8B664EBE}" dt="2022-06-07T14:18:41.796" v="223"/>
        <pc:sldMkLst>
          <pc:docMk/>
          <pc:sldMk cId="1764570778" sldId="1179"/>
        </pc:sldMkLst>
        <pc:graphicFrameChg chg="mod modGraphic">
          <ac:chgData name="John Suey" userId="S::john.suey@taigamotors.ca::7e370a6b-c0a6-4d6b-b43a-13bb3b81c3b5" providerId="AD" clId="Web-{501B8953-4184-2D81-5F24-9ECB8B664EBE}" dt="2022-06-07T14:18:41.796" v="223"/>
          <ac:graphicFrameMkLst>
            <pc:docMk/>
            <pc:sldMk cId="1764570778" sldId="1179"/>
            <ac:graphicFrameMk id="5" creationId="{4BD46AC3-B4E0-4B60-AD35-602605D57555}"/>
          </ac:graphicFrameMkLst>
        </pc:graphicFrameChg>
      </pc:sldChg>
      <pc:sldChg chg="modSp">
        <pc:chgData name="John Suey" userId="S::john.suey@taigamotors.ca::7e370a6b-c0a6-4d6b-b43a-13bb3b81c3b5" providerId="AD" clId="Web-{501B8953-4184-2D81-5F24-9ECB8B664EBE}" dt="2022-06-07T13:46:49.504" v="83" actId="20577"/>
        <pc:sldMkLst>
          <pc:docMk/>
          <pc:sldMk cId="124370500" sldId="4627"/>
        </pc:sldMkLst>
        <pc:spChg chg="mod">
          <ac:chgData name="John Suey" userId="S::john.suey@taigamotors.ca::7e370a6b-c0a6-4d6b-b43a-13bb3b81c3b5" providerId="AD" clId="Web-{501B8953-4184-2D81-5F24-9ECB8B664EBE}" dt="2022-06-07T13:46:49.504" v="83" actId="20577"/>
          <ac:spMkLst>
            <pc:docMk/>
            <pc:sldMk cId="124370500" sldId="4627"/>
            <ac:spMk id="92" creationId="{F969A04D-C110-42EF-A0CA-32F0D096B86D}"/>
          </ac:spMkLst>
        </pc:spChg>
      </pc:sldChg>
    </pc:docChg>
  </pc:docChgLst>
  <pc:docChgLst>
    <pc:chgData name="Bharath Manigandan" userId="c94c7f3a-dc27-4b95-98a1-3d21b1b8d7f3" providerId="ADAL" clId="{B4F86DBB-A10E-4D74-8B46-24CAA2B7A524}"/>
    <pc:docChg chg="undo custSel addSld modSld sldOrd">
      <pc:chgData name="Bharath Manigandan" userId="c94c7f3a-dc27-4b95-98a1-3d21b1b8d7f3" providerId="ADAL" clId="{B4F86DBB-A10E-4D74-8B46-24CAA2B7A524}" dt="2023-08-01T17:00:41.132" v="1077" actId="1076"/>
      <pc:docMkLst>
        <pc:docMk/>
      </pc:docMkLst>
      <pc:sldChg chg="addSp delSp modSp mod">
        <pc:chgData name="Bharath Manigandan" userId="c94c7f3a-dc27-4b95-98a1-3d21b1b8d7f3" providerId="ADAL" clId="{B4F86DBB-A10E-4D74-8B46-24CAA2B7A524}" dt="2023-07-25T16:23:06.730" v="983" actId="1076"/>
        <pc:sldMkLst>
          <pc:docMk/>
          <pc:sldMk cId="1322810927" sldId="4686"/>
        </pc:sldMkLst>
        <pc:spChg chg="add mod">
          <ac:chgData name="Bharath Manigandan" userId="c94c7f3a-dc27-4b95-98a1-3d21b1b8d7f3" providerId="ADAL" clId="{B4F86DBB-A10E-4D74-8B46-24CAA2B7A524}" dt="2023-07-18T14:19:03.307" v="745" actId="1036"/>
          <ac:spMkLst>
            <pc:docMk/>
            <pc:sldMk cId="1322810927" sldId="4686"/>
            <ac:spMk id="7" creationId="{C8966832-184E-35C9-835C-0018920B8FF2}"/>
          </ac:spMkLst>
        </pc:spChg>
        <pc:spChg chg="add mod">
          <ac:chgData name="Bharath Manigandan" userId="c94c7f3a-dc27-4b95-98a1-3d21b1b8d7f3" providerId="ADAL" clId="{B4F86DBB-A10E-4D74-8B46-24CAA2B7A524}" dt="2023-07-18T14:18:50.935" v="702" actId="1036"/>
          <ac:spMkLst>
            <pc:docMk/>
            <pc:sldMk cId="1322810927" sldId="4686"/>
            <ac:spMk id="9" creationId="{48482C6E-7C4D-460A-AB02-0A5CBDE5CF8D}"/>
          </ac:spMkLst>
        </pc:spChg>
        <pc:spChg chg="del">
          <ac:chgData name="Bharath Manigandan" userId="c94c7f3a-dc27-4b95-98a1-3d21b1b8d7f3" providerId="ADAL" clId="{B4F86DBB-A10E-4D74-8B46-24CAA2B7A524}" dt="2023-07-04T17:04:04.842" v="566" actId="478"/>
          <ac:spMkLst>
            <pc:docMk/>
            <pc:sldMk cId="1322810927" sldId="4686"/>
            <ac:spMk id="10" creationId="{A7D6FAB5-C32C-F4BB-F3D7-A2CDAD7269B4}"/>
          </ac:spMkLst>
        </pc:spChg>
        <pc:picChg chg="add del mod">
          <ac:chgData name="Bharath Manigandan" userId="c94c7f3a-dc27-4b95-98a1-3d21b1b8d7f3" providerId="ADAL" clId="{B4F86DBB-A10E-4D74-8B46-24CAA2B7A524}" dt="2023-07-25T16:21:22.193" v="962" actId="478"/>
          <ac:picMkLst>
            <pc:docMk/>
            <pc:sldMk cId="1322810927" sldId="4686"/>
            <ac:picMk id="3" creationId="{1316FE3E-BC90-8112-C6A1-10EADE1F9080}"/>
          </ac:picMkLst>
        </pc:picChg>
        <pc:picChg chg="add del">
          <ac:chgData name="Bharath Manigandan" userId="c94c7f3a-dc27-4b95-98a1-3d21b1b8d7f3" providerId="ADAL" clId="{B4F86DBB-A10E-4D74-8B46-24CAA2B7A524}" dt="2023-07-04T16:38:10.114" v="295" actId="478"/>
          <ac:picMkLst>
            <pc:docMk/>
            <pc:sldMk cId="1322810927" sldId="4686"/>
            <ac:picMk id="3" creationId="{F73DD65E-DB0B-1E0D-E1DA-1EFF34E7F371}"/>
          </ac:picMkLst>
        </pc:picChg>
        <pc:picChg chg="add del mod">
          <ac:chgData name="Bharath Manigandan" userId="c94c7f3a-dc27-4b95-98a1-3d21b1b8d7f3" providerId="ADAL" clId="{B4F86DBB-A10E-4D74-8B46-24CAA2B7A524}" dt="2023-07-25T16:22:30.496" v="970" actId="478"/>
          <ac:picMkLst>
            <pc:docMk/>
            <pc:sldMk cId="1322810927" sldId="4686"/>
            <ac:picMk id="5" creationId="{CC40EA45-CBC5-DAA8-1EE5-FC2620EF8FF3}"/>
          </ac:picMkLst>
        </pc:picChg>
        <pc:picChg chg="add del mod">
          <ac:chgData name="Bharath Manigandan" userId="c94c7f3a-dc27-4b95-98a1-3d21b1b8d7f3" providerId="ADAL" clId="{B4F86DBB-A10E-4D74-8B46-24CAA2B7A524}" dt="2023-07-25T16:22:42.905" v="977" actId="478"/>
          <ac:picMkLst>
            <pc:docMk/>
            <pc:sldMk cId="1322810927" sldId="4686"/>
            <ac:picMk id="6" creationId="{AAB34555-F942-E967-9CE9-CD323C3BD2C9}"/>
          </ac:picMkLst>
        </pc:picChg>
        <pc:picChg chg="add del mod">
          <ac:chgData name="Bharath Manigandan" userId="c94c7f3a-dc27-4b95-98a1-3d21b1b8d7f3" providerId="ADAL" clId="{B4F86DBB-A10E-4D74-8B46-24CAA2B7A524}" dt="2023-07-25T16:21:50.720" v="965" actId="478"/>
          <ac:picMkLst>
            <pc:docMk/>
            <pc:sldMk cId="1322810927" sldId="4686"/>
            <ac:picMk id="8" creationId="{43BFC9C5-A0B8-97E3-891B-299A79F99D0B}"/>
          </ac:picMkLst>
        </pc:picChg>
        <pc:picChg chg="add mod">
          <ac:chgData name="Bharath Manigandan" userId="c94c7f3a-dc27-4b95-98a1-3d21b1b8d7f3" providerId="ADAL" clId="{B4F86DBB-A10E-4D74-8B46-24CAA2B7A524}" dt="2023-07-25T16:21:26.512" v="964" actId="14100"/>
          <ac:picMkLst>
            <pc:docMk/>
            <pc:sldMk cId="1322810927" sldId="4686"/>
            <ac:picMk id="11" creationId="{F128F5EF-063F-F40E-9BF4-7ED7B1A9F192}"/>
          </ac:picMkLst>
        </pc:picChg>
        <pc:picChg chg="add del mod">
          <ac:chgData name="Bharath Manigandan" userId="c94c7f3a-dc27-4b95-98a1-3d21b1b8d7f3" providerId="ADAL" clId="{B4F86DBB-A10E-4D74-8B46-24CAA2B7A524}" dt="2023-07-25T16:22:41.786" v="976" actId="478"/>
          <ac:picMkLst>
            <pc:docMk/>
            <pc:sldMk cId="1322810927" sldId="4686"/>
            <ac:picMk id="13" creationId="{1F502AF8-6ADE-EF36-815A-D0B29674EAEE}"/>
          </ac:picMkLst>
        </pc:picChg>
        <pc:picChg chg="add mod">
          <ac:chgData name="Bharath Manigandan" userId="c94c7f3a-dc27-4b95-98a1-3d21b1b8d7f3" providerId="ADAL" clId="{B4F86DBB-A10E-4D74-8B46-24CAA2B7A524}" dt="2023-07-25T16:23:06.730" v="983" actId="1076"/>
          <ac:picMkLst>
            <pc:docMk/>
            <pc:sldMk cId="1322810927" sldId="4686"/>
            <ac:picMk id="15" creationId="{1F0C2578-C681-DE9E-BC2A-CA4BF64104FA}"/>
          </ac:picMkLst>
        </pc:picChg>
        <pc:picChg chg="add mod">
          <ac:chgData name="Bharath Manigandan" userId="c94c7f3a-dc27-4b95-98a1-3d21b1b8d7f3" providerId="ADAL" clId="{B4F86DBB-A10E-4D74-8B46-24CAA2B7A524}" dt="2023-07-25T16:23:04.480" v="982" actId="1076"/>
          <ac:picMkLst>
            <pc:docMk/>
            <pc:sldMk cId="1322810927" sldId="4686"/>
            <ac:picMk id="17" creationId="{9086CACC-4B8A-1645-EE07-C3FA262F5ADC}"/>
          </ac:picMkLst>
        </pc:picChg>
        <pc:picChg chg="add del mod">
          <ac:chgData name="Bharath Manigandan" userId="c94c7f3a-dc27-4b95-98a1-3d21b1b8d7f3" providerId="ADAL" clId="{B4F86DBB-A10E-4D74-8B46-24CAA2B7A524}" dt="2023-07-18T14:17:05.315" v="567" actId="478"/>
          <ac:picMkLst>
            <pc:docMk/>
            <pc:sldMk cId="1322810927" sldId="4686"/>
            <ac:picMk id="2050" creationId="{19354D04-BA90-1339-1DF1-A71A716EDB00}"/>
          </ac:picMkLst>
        </pc:picChg>
      </pc:sldChg>
      <pc:sldChg chg="addSp delSp">
        <pc:chgData name="Bharath Manigandan" userId="c94c7f3a-dc27-4b95-98a1-3d21b1b8d7f3" providerId="ADAL" clId="{B4F86DBB-A10E-4D74-8B46-24CAA2B7A524}" dt="2023-06-20T16:41:46.844" v="87"/>
        <pc:sldMkLst>
          <pc:docMk/>
          <pc:sldMk cId="2890138869" sldId="4693"/>
        </pc:sldMkLst>
        <pc:picChg chg="add del">
          <ac:chgData name="Bharath Manigandan" userId="c94c7f3a-dc27-4b95-98a1-3d21b1b8d7f3" providerId="ADAL" clId="{B4F86DBB-A10E-4D74-8B46-24CAA2B7A524}" dt="2023-06-20T16:41:46.844" v="87"/>
          <ac:picMkLst>
            <pc:docMk/>
            <pc:sldMk cId="2890138869" sldId="4693"/>
            <ac:picMk id="5" creationId="{4F874A4A-6017-C86A-1E33-88DD384F47D5}"/>
          </ac:picMkLst>
        </pc:picChg>
      </pc:sldChg>
      <pc:sldChg chg="addSp delSp modSp mod">
        <pc:chgData name="Bharath Manigandan" userId="c94c7f3a-dc27-4b95-98a1-3d21b1b8d7f3" providerId="ADAL" clId="{B4F86DBB-A10E-4D74-8B46-24CAA2B7A524}" dt="2023-07-18T16:08:25.873" v="823"/>
        <pc:sldMkLst>
          <pc:docMk/>
          <pc:sldMk cId="588826059" sldId="4699"/>
        </pc:sldMkLst>
        <pc:spChg chg="add del mod">
          <ac:chgData name="Bharath Manigandan" userId="c94c7f3a-dc27-4b95-98a1-3d21b1b8d7f3" providerId="ADAL" clId="{B4F86DBB-A10E-4D74-8B46-24CAA2B7A524}" dt="2023-07-18T16:08:24.603" v="822" actId="21"/>
          <ac:spMkLst>
            <pc:docMk/>
            <pc:sldMk cId="588826059" sldId="4699"/>
            <ac:spMk id="3" creationId="{3A9739D1-9225-47B1-FC2C-B49F7946A9DE}"/>
          </ac:spMkLst>
        </pc:spChg>
        <pc:spChg chg="add mod">
          <ac:chgData name="Bharath Manigandan" userId="c94c7f3a-dc27-4b95-98a1-3d21b1b8d7f3" providerId="ADAL" clId="{B4F86DBB-A10E-4D74-8B46-24CAA2B7A524}" dt="2023-07-18T16:08:25.873" v="823"/>
          <ac:spMkLst>
            <pc:docMk/>
            <pc:sldMk cId="588826059" sldId="4699"/>
            <ac:spMk id="4" creationId="{BF61C02F-D5CC-94AE-9630-ED091A88AD1D}"/>
          </ac:spMkLst>
        </pc:spChg>
        <pc:spChg chg="del">
          <ac:chgData name="Bharath Manigandan" userId="c94c7f3a-dc27-4b95-98a1-3d21b1b8d7f3" providerId="ADAL" clId="{B4F86DBB-A10E-4D74-8B46-24CAA2B7A524}" dt="2023-06-20T16:38:33.546" v="65" actId="478"/>
          <ac:spMkLst>
            <pc:docMk/>
            <pc:sldMk cId="588826059" sldId="4699"/>
            <ac:spMk id="4" creationId="{CB191FE8-E7AA-0E4C-5518-47A2B7C6E31B}"/>
          </ac:spMkLst>
        </pc:spChg>
        <pc:spChg chg="del">
          <ac:chgData name="Bharath Manigandan" userId="c94c7f3a-dc27-4b95-98a1-3d21b1b8d7f3" providerId="ADAL" clId="{B4F86DBB-A10E-4D74-8B46-24CAA2B7A524}" dt="2023-06-20T16:38:34.964" v="66" actId="478"/>
          <ac:spMkLst>
            <pc:docMk/>
            <pc:sldMk cId="588826059" sldId="4699"/>
            <ac:spMk id="7" creationId="{822FBCE1-1437-C436-1E2D-C63B10091228}"/>
          </ac:spMkLst>
        </pc:spChg>
        <pc:graphicFrameChg chg="add del mod">
          <ac:chgData name="Bharath Manigandan" userId="c94c7f3a-dc27-4b95-98a1-3d21b1b8d7f3" providerId="ADAL" clId="{B4F86DBB-A10E-4D74-8B46-24CAA2B7A524}" dt="2023-06-20T16:40:55.279" v="85" actId="1076"/>
          <ac:graphicFrameMkLst>
            <pc:docMk/>
            <pc:sldMk cId="588826059" sldId="4699"/>
            <ac:graphicFrameMk id="5" creationId="{32DDAB7C-4FB8-6C82-2BC9-6D8C3EB3559E}"/>
          </ac:graphicFrameMkLst>
        </pc:graphicFrameChg>
        <pc:graphicFrameChg chg="del">
          <ac:chgData name="Bharath Manigandan" userId="c94c7f3a-dc27-4b95-98a1-3d21b1b8d7f3" providerId="ADAL" clId="{B4F86DBB-A10E-4D74-8B46-24CAA2B7A524}" dt="2023-06-20T16:38:31.422" v="64" actId="478"/>
          <ac:graphicFrameMkLst>
            <pc:docMk/>
            <pc:sldMk cId="588826059" sldId="4699"/>
            <ac:graphicFrameMk id="6" creationId="{B4085EDB-5BD6-BFB3-A4C1-527B0C0434E8}"/>
          </ac:graphicFrameMkLst>
        </pc:graphicFrameChg>
      </pc:sldChg>
      <pc:sldChg chg="addSp delSp modSp mod">
        <pc:chgData name="Bharath Manigandan" userId="c94c7f3a-dc27-4b95-98a1-3d21b1b8d7f3" providerId="ADAL" clId="{B4F86DBB-A10E-4D74-8B46-24CAA2B7A524}" dt="2023-07-25T16:15:08.113" v="959" actId="20577"/>
        <pc:sldMkLst>
          <pc:docMk/>
          <pc:sldMk cId="409437623" sldId="4700"/>
        </pc:sldMkLst>
        <pc:spChg chg="mod">
          <ac:chgData name="Bharath Manigandan" userId="c94c7f3a-dc27-4b95-98a1-3d21b1b8d7f3" providerId="ADAL" clId="{B4F86DBB-A10E-4D74-8B46-24CAA2B7A524}" dt="2023-07-25T16:15:08.113" v="959" actId="20577"/>
          <ac:spMkLst>
            <pc:docMk/>
            <pc:sldMk cId="409437623" sldId="4700"/>
            <ac:spMk id="6" creationId="{C1052310-F97F-0E30-E4C5-2AAD8494ED20}"/>
          </ac:spMkLst>
        </pc:spChg>
        <pc:graphicFrameChg chg="mod">
          <ac:chgData name="Bharath Manigandan" userId="c94c7f3a-dc27-4b95-98a1-3d21b1b8d7f3" providerId="ADAL" clId="{B4F86DBB-A10E-4D74-8B46-24CAA2B7A524}" dt="2023-07-18T16:23:34.060" v="870" actId="1076"/>
          <ac:graphicFrameMkLst>
            <pc:docMk/>
            <pc:sldMk cId="409437623" sldId="4700"/>
            <ac:graphicFrameMk id="3" creationId="{C78C8EA6-517A-01F5-363D-BEAC676F3353}"/>
          </ac:graphicFrameMkLst>
        </pc:graphicFrameChg>
        <pc:graphicFrameChg chg="add del mod modGraphic">
          <ac:chgData name="Bharath Manigandan" userId="c94c7f3a-dc27-4b95-98a1-3d21b1b8d7f3" providerId="ADAL" clId="{B4F86DBB-A10E-4D74-8B46-24CAA2B7A524}" dt="2023-07-18T16:21:52.656" v="828" actId="478"/>
          <ac:graphicFrameMkLst>
            <pc:docMk/>
            <pc:sldMk cId="409437623" sldId="4700"/>
            <ac:graphicFrameMk id="4" creationId="{655C2A49-56F5-503A-F855-AAEA9BC756BA}"/>
          </ac:graphicFrameMkLst>
        </pc:graphicFrameChg>
        <pc:graphicFrameChg chg="del">
          <ac:chgData name="Bharath Manigandan" userId="c94c7f3a-dc27-4b95-98a1-3d21b1b8d7f3" providerId="ADAL" clId="{B4F86DBB-A10E-4D74-8B46-24CAA2B7A524}" dt="2023-06-20T16:36:47.150" v="45" actId="478"/>
          <ac:graphicFrameMkLst>
            <pc:docMk/>
            <pc:sldMk cId="409437623" sldId="4700"/>
            <ac:graphicFrameMk id="4" creationId="{AFB8DC59-7B1A-7CEA-57D1-1390D2E8B3EA}"/>
          </ac:graphicFrameMkLst>
        </pc:graphicFrameChg>
        <pc:graphicFrameChg chg="add del mod">
          <ac:chgData name="Bharath Manigandan" userId="c94c7f3a-dc27-4b95-98a1-3d21b1b8d7f3" providerId="ADAL" clId="{B4F86DBB-A10E-4D74-8B46-24CAA2B7A524}" dt="2023-07-04T16:18:42.899" v="168" actId="478"/>
          <ac:graphicFrameMkLst>
            <pc:docMk/>
            <pc:sldMk cId="409437623" sldId="4700"/>
            <ac:graphicFrameMk id="5" creationId="{23B0A832-A3E9-E299-7DE2-736FD500A3A8}"/>
          </ac:graphicFrameMkLst>
        </pc:graphicFrameChg>
      </pc:sldChg>
      <pc:sldChg chg="addSp delSp modSp mod">
        <pc:chgData name="Bharath Manigandan" userId="c94c7f3a-dc27-4b95-98a1-3d21b1b8d7f3" providerId="ADAL" clId="{B4F86DBB-A10E-4D74-8B46-24CAA2B7A524}" dt="2023-07-25T16:23:41.008" v="986" actId="1076"/>
        <pc:sldMkLst>
          <pc:docMk/>
          <pc:sldMk cId="1318039093" sldId="4701"/>
        </pc:sldMkLst>
        <pc:spChg chg="del mod">
          <ac:chgData name="Bharath Manigandan" userId="c94c7f3a-dc27-4b95-98a1-3d21b1b8d7f3" providerId="ADAL" clId="{B4F86DBB-A10E-4D74-8B46-24CAA2B7A524}" dt="2023-06-20T16:39:10.518" v="70" actId="21"/>
          <ac:spMkLst>
            <pc:docMk/>
            <pc:sldMk cId="1318039093" sldId="4701"/>
            <ac:spMk id="3" creationId="{8552931C-442D-2ED8-007E-DDAC39DDE7EC}"/>
          </ac:spMkLst>
        </pc:spChg>
        <pc:graphicFrameChg chg="add del mod">
          <ac:chgData name="Bharath Manigandan" userId="c94c7f3a-dc27-4b95-98a1-3d21b1b8d7f3" providerId="ADAL" clId="{B4F86DBB-A10E-4D74-8B46-24CAA2B7A524}" dt="2023-07-25T16:23:41.008" v="986" actId="1076"/>
          <ac:graphicFrameMkLst>
            <pc:docMk/>
            <pc:sldMk cId="1318039093" sldId="4701"/>
            <ac:graphicFrameMk id="3" creationId="{761ABB6C-087C-4A62-ABC2-93873AD7BD37}"/>
          </ac:graphicFrameMkLst>
        </pc:graphicFrameChg>
        <pc:graphicFrameChg chg="mod">
          <ac:chgData name="Bharath Manigandan" userId="c94c7f3a-dc27-4b95-98a1-3d21b1b8d7f3" providerId="ADAL" clId="{B4F86DBB-A10E-4D74-8B46-24CAA2B7A524}" dt="2023-07-04T15:30:17.980" v="167" actId="1076"/>
          <ac:graphicFrameMkLst>
            <pc:docMk/>
            <pc:sldMk cId="1318039093" sldId="4701"/>
            <ac:graphicFrameMk id="4" creationId="{2B7162B6-3EB7-91F5-5B45-F384A9B2BF54}"/>
          </ac:graphicFrameMkLst>
        </pc:graphicFrameChg>
        <pc:graphicFrameChg chg="add del mod">
          <ac:chgData name="Bharath Manigandan" userId="c94c7f3a-dc27-4b95-98a1-3d21b1b8d7f3" providerId="ADAL" clId="{B4F86DBB-A10E-4D74-8B46-24CAA2B7A524}" dt="2023-07-25T16:23:37.386" v="985" actId="478"/>
          <ac:graphicFrameMkLst>
            <pc:docMk/>
            <pc:sldMk cId="1318039093" sldId="4701"/>
            <ac:graphicFrameMk id="5" creationId="{761ABB6C-087C-4A62-ABC2-93873AD7BD37}"/>
          </ac:graphicFrameMkLst>
        </pc:graphicFrameChg>
        <pc:graphicFrameChg chg="del mod">
          <ac:chgData name="Bharath Manigandan" userId="c94c7f3a-dc27-4b95-98a1-3d21b1b8d7f3" providerId="ADAL" clId="{B4F86DBB-A10E-4D74-8B46-24CAA2B7A524}" dt="2023-07-04T15:29:26.407" v="162" actId="478"/>
          <ac:graphicFrameMkLst>
            <pc:docMk/>
            <pc:sldMk cId="1318039093" sldId="4701"/>
            <ac:graphicFrameMk id="7" creationId="{761ABB6C-087C-4A62-ABC2-93873AD7BD37}"/>
          </ac:graphicFrameMkLst>
        </pc:graphicFrameChg>
      </pc:sldChg>
      <pc:sldChg chg="addSp delSp modSp mod">
        <pc:chgData name="Bharath Manigandan" userId="c94c7f3a-dc27-4b95-98a1-3d21b1b8d7f3" providerId="ADAL" clId="{B4F86DBB-A10E-4D74-8B46-24CAA2B7A524}" dt="2023-07-25T16:06:16.714" v="943" actId="478"/>
        <pc:sldMkLst>
          <pc:docMk/>
          <pc:sldMk cId="1910064752" sldId="4702"/>
        </pc:sldMkLst>
        <pc:spChg chg="add del mod">
          <ac:chgData name="Bharath Manigandan" userId="c94c7f3a-dc27-4b95-98a1-3d21b1b8d7f3" providerId="ADAL" clId="{B4F86DBB-A10E-4D74-8B46-24CAA2B7A524}" dt="2023-07-25T16:06:16.714" v="943" actId="478"/>
          <ac:spMkLst>
            <pc:docMk/>
            <pc:sldMk cId="1910064752" sldId="4702"/>
            <ac:spMk id="4" creationId="{0614408D-51AB-F3F8-0F73-79307663D127}"/>
          </ac:spMkLst>
        </pc:spChg>
        <pc:graphicFrameChg chg="del">
          <ac:chgData name="Bharath Manigandan" userId="c94c7f3a-dc27-4b95-98a1-3d21b1b8d7f3" providerId="ADAL" clId="{B4F86DBB-A10E-4D74-8B46-24CAA2B7A524}" dt="2023-06-20T16:34:28.219" v="6" actId="478"/>
          <ac:graphicFrameMkLst>
            <pc:docMk/>
            <pc:sldMk cId="1910064752" sldId="4702"/>
            <ac:graphicFrameMk id="3" creationId="{CD429984-49B9-21D1-8C11-867612AC71DC}"/>
          </ac:graphicFrameMkLst>
        </pc:graphicFrameChg>
        <pc:graphicFrameChg chg="mod">
          <ac:chgData name="Bharath Manigandan" userId="c94c7f3a-dc27-4b95-98a1-3d21b1b8d7f3" providerId="ADAL" clId="{B4F86DBB-A10E-4D74-8B46-24CAA2B7A524}" dt="2023-06-20T16:39:18.798" v="73" actId="1076"/>
          <ac:graphicFrameMkLst>
            <pc:docMk/>
            <pc:sldMk cId="1910064752" sldId="4702"/>
            <ac:graphicFrameMk id="6" creationId="{BA079BB3-9E09-84F0-323E-A09C760F8E31}"/>
          </ac:graphicFrameMkLst>
        </pc:graphicFrameChg>
      </pc:sldChg>
      <pc:sldChg chg="addSp delSp modSp add mod ord">
        <pc:chgData name="Bharath Manigandan" userId="c94c7f3a-dc27-4b95-98a1-3d21b1b8d7f3" providerId="ADAL" clId="{B4F86DBB-A10E-4D74-8B46-24CAA2B7A524}" dt="2023-08-01T14:55:34.407" v="1054" actId="1076"/>
        <pc:sldMkLst>
          <pc:docMk/>
          <pc:sldMk cId="3345614537" sldId="4706"/>
        </pc:sldMkLst>
        <pc:spChg chg="del">
          <ac:chgData name="Bharath Manigandan" userId="c94c7f3a-dc27-4b95-98a1-3d21b1b8d7f3" providerId="ADAL" clId="{B4F86DBB-A10E-4D74-8B46-24CAA2B7A524}" dt="2023-06-20T16:42:44.476" v="92" actId="478"/>
          <ac:spMkLst>
            <pc:docMk/>
            <pc:sldMk cId="3345614537" sldId="4706"/>
            <ac:spMk id="4" creationId="{0614408D-51AB-F3F8-0F73-79307663D127}"/>
          </ac:spMkLst>
        </pc:spChg>
        <pc:graphicFrameChg chg="del">
          <ac:chgData name="Bharath Manigandan" userId="c94c7f3a-dc27-4b95-98a1-3d21b1b8d7f3" providerId="ADAL" clId="{B4F86DBB-A10E-4D74-8B46-24CAA2B7A524}" dt="2023-06-20T16:42:42.560" v="91" actId="478"/>
          <ac:graphicFrameMkLst>
            <pc:docMk/>
            <pc:sldMk cId="3345614537" sldId="4706"/>
            <ac:graphicFrameMk id="6" creationId="{BA079BB3-9E09-84F0-323E-A09C760F8E31}"/>
          </ac:graphicFrameMkLst>
        </pc:graphicFrameChg>
        <pc:picChg chg="add del mod">
          <ac:chgData name="Bharath Manigandan" userId="c94c7f3a-dc27-4b95-98a1-3d21b1b8d7f3" providerId="ADAL" clId="{B4F86DBB-A10E-4D74-8B46-24CAA2B7A524}" dt="2023-08-01T14:55:03.895" v="1051" actId="478"/>
          <ac:picMkLst>
            <pc:docMk/>
            <pc:sldMk cId="3345614537" sldId="4706"/>
            <ac:picMk id="4" creationId="{12E11337-1B92-A0EC-C005-A1A863DAB975}"/>
          </ac:picMkLst>
        </pc:picChg>
        <pc:picChg chg="add del mod">
          <ac:chgData name="Bharath Manigandan" userId="c94c7f3a-dc27-4b95-98a1-3d21b1b8d7f3" providerId="ADAL" clId="{B4F86DBB-A10E-4D74-8B46-24CAA2B7A524}" dt="2023-07-18T16:24:46.268" v="899" actId="478"/>
          <ac:picMkLst>
            <pc:docMk/>
            <pc:sldMk cId="3345614537" sldId="4706"/>
            <ac:picMk id="4" creationId="{AAD2B3CF-150F-3557-2A74-91BA1CEF9EE7}"/>
          </ac:picMkLst>
        </pc:picChg>
        <pc:picChg chg="add del mod">
          <ac:chgData name="Bharath Manigandan" userId="c94c7f3a-dc27-4b95-98a1-3d21b1b8d7f3" providerId="ADAL" clId="{B4F86DBB-A10E-4D74-8B46-24CAA2B7A524}" dt="2023-06-20T17:01:09.059" v="142" actId="478"/>
          <ac:picMkLst>
            <pc:docMk/>
            <pc:sldMk cId="3345614537" sldId="4706"/>
            <ac:picMk id="5" creationId="{2A638B0F-A929-91D8-EBA5-ADBF29AC7F14}"/>
          </ac:picMkLst>
        </pc:picChg>
        <pc:picChg chg="add mod">
          <ac:chgData name="Bharath Manigandan" userId="c94c7f3a-dc27-4b95-98a1-3d21b1b8d7f3" providerId="ADAL" clId="{B4F86DBB-A10E-4D74-8B46-24CAA2B7A524}" dt="2023-08-01T14:55:34.407" v="1054" actId="1076"/>
          <ac:picMkLst>
            <pc:docMk/>
            <pc:sldMk cId="3345614537" sldId="4706"/>
            <ac:picMk id="5" creationId="{B689764E-D7AB-CF6E-1590-60EAC9AFB8E0}"/>
          </ac:picMkLst>
        </pc:picChg>
        <pc:picChg chg="add del mod">
          <ac:chgData name="Bharath Manigandan" userId="c94c7f3a-dc27-4b95-98a1-3d21b1b8d7f3" providerId="ADAL" clId="{B4F86DBB-A10E-4D74-8B46-24CAA2B7A524}" dt="2023-07-25T16:40:42.420" v="987" actId="478"/>
          <ac:picMkLst>
            <pc:docMk/>
            <pc:sldMk cId="3345614537" sldId="4706"/>
            <ac:picMk id="5" creationId="{CDBD3017-496E-424F-C963-248EC22B6C18}"/>
          </ac:picMkLst>
        </pc:picChg>
        <pc:picChg chg="add del mod">
          <ac:chgData name="Bharath Manigandan" userId="c94c7f3a-dc27-4b95-98a1-3d21b1b8d7f3" providerId="ADAL" clId="{B4F86DBB-A10E-4D74-8B46-24CAA2B7A524}" dt="2023-07-04T15:10:22.680" v="146" actId="478"/>
          <ac:picMkLst>
            <pc:docMk/>
            <pc:sldMk cId="3345614537" sldId="4706"/>
            <ac:picMk id="8" creationId="{4120E58B-E122-1209-39EE-2C97F11446F8}"/>
          </ac:picMkLst>
        </pc:picChg>
      </pc:sldChg>
      <pc:sldChg chg="addSp delSp modSp add mod ord replId">
        <pc:chgData name="Bharath Manigandan" userId="c94c7f3a-dc27-4b95-98a1-3d21b1b8d7f3" providerId="ADAL" clId="{B4F86DBB-A10E-4D74-8B46-24CAA2B7A524}" dt="2023-08-01T17:00:41.132" v="1077" actId="1076"/>
        <pc:sldMkLst>
          <pc:docMk/>
          <pc:sldMk cId="3613805974" sldId="4707"/>
        </pc:sldMkLst>
        <pc:spChg chg="add del mod">
          <ac:chgData name="Bharath Manigandan" userId="c94c7f3a-dc27-4b95-98a1-3d21b1b8d7f3" providerId="ADAL" clId="{B4F86DBB-A10E-4D74-8B46-24CAA2B7A524}" dt="2023-07-18T16:25:19.732" v="905" actId="478"/>
          <ac:spMkLst>
            <pc:docMk/>
            <pc:sldMk cId="3613805974" sldId="4707"/>
            <ac:spMk id="9" creationId="{5C0DCACB-1F20-2F6F-4A2B-0A698A70A1F0}"/>
          </ac:spMkLst>
        </pc:spChg>
        <pc:graphicFrameChg chg="del">
          <ac:chgData name="Bharath Manigandan" userId="c94c7f3a-dc27-4b95-98a1-3d21b1b8d7f3" providerId="ADAL" clId="{B4F86DBB-A10E-4D74-8B46-24CAA2B7A524}" dt="2023-06-20T16:43:11.249" v="99" actId="478"/>
          <ac:graphicFrameMkLst>
            <pc:docMk/>
            <pc:sldMk cId="3613805974" sldId="4707"/>
            <ac:graphicFrameMk id="4" creationId="{2B7162B6-3EB7-91F5-5B45-F384A9B2BF54}"/>
          </ac:graphicFrameMkLst>
        </pc:graphicFrameChg>
        <pc:graphicFrameChg chg="del">
          <ac:chgData name="Bharath Manigandan" userId="c94c7f3a-dc27-4b95-98a1-3d21b1b8d7f3" providerId="ADAL" clId="{B4F86DBB-A10E-4D74-8B46-24CAA2B7A524}" dt="2023-06-20T16:43:12.492" v="100" actId="478"/>
          <ac:graphicFrameMkLst>
            <pc:docMk/>
            <pc:sldMk cId="3613805974" sldId="4707"/>
            <ac:graphicFrameMk id="7" creationId="{761ABB6C-087C-4A62-ABC2-93873AD7BD37}"/>
          </ac:graphicFrameMkLst>
        </pc:graphicFrameChg>
        <pc:picChg chg="add del mod">
          <ac:chgData name="Bharath Manigandan" userId="c94c7f3a-dc27-4b95-98a1-3d21b1b8d7f3" providerId="ADAL" clId="{B4F86DBB-A10E-4D74-8B46-24CAA2B7A524}" dt="2023-07-18T16:25:42.878" v="907" actId="478"/>
          <ac:picMkLst>
            <pc:docMk/>
            <pc:sldMk cId="3613805974" sldId="4707"/>
            <ac:picMk id="4" creationId="{1FA2C42A-D55B-E840-AC5E-C010610FEEAF}"/>
          </ac:picMkLst>
        </pc:picChg>
        <pc:picChg chg="add del mod">
          <ac:chgData name="Bharath Manigandan" userId="c94c7f3a-dc27-4b95-98a1-3d21b1b8d7f3" providerId="ADAL" clId="{B4F86DBB-A10E-4D74-8B46-24CAA2B7A524}" dt="2023-08-01T14:55:56.136" v="1055" actId="478"/>
          <ac:picMkLst>
            <pc:docMk/>
            <pc:sldMk cId="3613805974" sldId="4707"/>
            <ac:picMk id="4" creationId="{6E11AFEC-90BC-2CAD-013E-067DEE9A8D7A}"/>
          </ac:picMkLst>
        </pc:picChg>
        <pc:picChg chg="add del mod">
          <ac:chgData name="Bharath Manigandan" userId="c94c7f3a-dc27-4b95-98a1-3d21b1b8d7f3" providerId="ADAL" clId="{B4F86DBB-A10E-4D74-8B46-24CAA2B7A524}" dt="2023-07-25T16:43:29.685" v="992" actId="478"/>
          <ac:picMkLst>
            <pc:docMk/>
            <pc:sldMk cId="3613805974" sldId="4707"/>
            <ac:picMk id="5" creationId="{26D5AD67-F787-E295-8C28-1E7C522E1266}"/>
          </ac:picMkLst>
        </pc:picChg>
        <pc:picChg chg="add del mod">
          <ac:chgData name="Bharath Manigandan" userId="c94c7f3a-dc27-4b95-98a1-3d21b1b8d7f3" providerId="ADAL" clId="{B4F86DBB-A10E-4D74-8B46-24CAA2B7A524}" dt="2023-07-04T15:11:29.625" v="150" actId="478"/>
          <ac:picMkLst>
            <pc:docMk/>
            <pc:sldMk cId="3613805974" sldId="4707"/>
            <ac:picMk id="5" creationId="{B48571DE-4BE7-9BA1-3428-F7305BCE8F23}"/>
          </ac:picMkLst>
        </pc:picChg>
        <pc:picChg chg="add mod">
          <ac:chgData name="Bharath Manigandan" userId="c94c7f3a-dc27-4b95-98a1-3d21b1b8d7f3" providerId="ADAL" clId="{B4F86DBB-A10E-4D74-8B46-24CAA2B7A524}" dt="2023-08-01T14:56:01.898" v="1057" actId="1076"/>
          <ac:picMkLst>
            <pc:docMk/>
            <pc:sldMk cId="3613805974" sldId="4707"/>
            <ac:picMk id="5" creationId="{C08099CB-A6AA-D340-8E4A-10363C088303}"/>
          </ac:picMkLst>
        </pc:picChg>
        <pc:picChg chg="add del mod">
          <ac:chgData name="Bharath Manigandan" userId="c94c7f3a-dc27-4b95-98a1-3d21b1b8d7f3" providerId="ADAL" clId="{B4F86DBB-A10E-4D74-8B46-24CAA2B7A524}" dt="2023-08-01T14:56:11.430" v="1059" actId="478"/>
          <ac:picMkLst>
            <pc:docMk/>
            <pc:sldMk cId="3613805974" sldId="4707"/>
            <ac:picMk id="7" creationId="{1C604D18-BF22-8192-655C-E9562D9987B9}"/>
          </ac:picMkLst>
        </pc:picChg>
        <pc:picChg chg="add del mod">
          <ac:chgData name="Bharath Manigandan" userId="c94c7f3a-dc27-4b95-98a1-3d21b1b8d7f3" providerId="ADAL" clId="{B4F86DBB-A10E-4D74-8B46-24CAA2B7A524}" dt="2023-07-04T16:58:56.394" v="506" actId="478"/>
          <ac:picMkLst>
            <pc:docMk/>
            <pc:sldMk cId="3613805974" sldId="4707"/>
            <ac:picMk id="7" creationId="{B7E9D598-6D34-ABAB-EADB-F26340CDE2AB}"/>
          </ac:picMkLst>
        </pc:picChg>
        <pc:picChg chg="add del mod modCrop">
          <ac:chgData name="Bharath Manigandan" userId="c94c7f3a-dc27-4b95-98a1-3d21b1b8d7f3" providerId="ADAL" clId="{B4F86DBB-A10E-4D74-8B46-24CAA2B7A524}" dt="2023-07-04T15:11:36.529" v="153" actId="478"/>
          <ac:picMkLst>
            <pc:docMk/>
            <pc:sldMk cId="3613805974" sldId="4707"/>
            <ac:picMk id="8" creationId="{2DD54391-649A-0935-47F8-F52876300136}"/>
          </ac:picMkLst>
        </pc:picChg>
        <pc:picChg chg="add mod">
          <ac:chgData name="Bharath Manigandan" userId="c94c7f3a-dc27-4b95-98a1-3d21b1b8d7f3" providerId="ADAL" clId="{B4F86DBB-A10E-4D74-8B46-24CAA2B7A524}" dt="2023-08-01T17:00:41.132" v="1077" actId="1076"/>
          <ac:picMkLst>
            <pc:docMk/>
            <pc:sldMk cId="3613805974" sldId="4707"/>
            <ac:picMk id="8" creationId="{3C456B3E-2137-8B6A-CD3F-9E2F5C60232B}"/>
          </ac:picMkLst>
        </pc:picChg>
        <pc:picChg chg="add del mod">
          <ac:chgData name="Bharath Manigandan" userId="c94c7f3a-dc27-4b95-98a1-3d21b1b8d7f3" providerId="ADAL" clId="{B4F86DBB-A10E-4D74-8B46-24CAA2B7A524}" dt="2023-08-01T14:56:10.471" v="1058" actId="478"/>
          <ac:picMkLst>
            <pc:docMk/>
            <pc:sldMk cId="3613805974" sldId="4707"/>
            <ac:picMk id="9" creationId="{A85CA44E-73DA-A5D9-A322-08D2148EDB62}"/>
          </ac:picMkLst>
        </pc:picChg>
        <pc:picChg chg="add del mod">
          <ac:chgData name="Bharath Manigandan" userId="c94c7f3a-dc27-4b95-98a1-3d21b1b8d7f3" providerId="ADAL" clId="{B4F86DBB-A10E-4D74-8B46-24CAA2B7A524}" dt="2023-07-18T16:25:15.381" v="903" actId="478"/>
          <ac:picMkLst>
            <pc:docMk/>
            <pc:sldMk cId="3613805974" sldId="4707"/>
            <ac:picMk id="11" creationId="{C495D4B3-C351-9DAC-449D-DF6986497EC4}"/>
          </ac:picMkLst>
        </pc:picChg>
        <pc:picChg chg="add del mod">
          <ac:chgData name="Bharath Manigandan" userId="c94c7f3a-dc27-4b95-98a1-3d21b1b8d7f3" providerId="ADAL" clId="{B4F86DBB-A10E-4D74-8B46-24CAA2B7A524}" dt="2023-07-18T16:26:06.140" v="912" actId="478"/>
          <ac:picMkLst>
            <pc:docMk/>
            <pc:sldMk cId="3613805974" sldId="4707"/>
            <ac:picMk id="1026" creationId="{5A71166F-5510-491C-EF2B-DEF8EE401D77}"/>
          </ac:picMkLst>
        </pc:picChg>
        <pc:picChg chg="add del mod">
          <ac:chgData name="Bharath Manigandan" userId="c94c7f3a-dc27-4b95-98a1-3d21b1b8d7f3" providerId="ADAL" clId="{B4F86DBB-A10E-4D74-8B46-24CAA2B7A524}" dt="2023-07-25T16:43:33.200" v="993" actId="478"/>
          <ac:picMkLst>
            <pc:docMk/>
            <pc:sldMk cId="3613805974" sldId="4707"/>
            <ac:picMk id="1027" creationId="{5BEBB284-35FC-AD0D-FDF9-921A8D80B43F}"/>
          </ac:picMkLst>
        </pc:picChg>
      </pc:sldChg>
      <pc:sldChg chg="addSp delSp modSp add mod ord replId">
        <pc:chgData name="Bharath Manigandan" userId="c94c7f3a-dc27-4b95-98a1-3d21b1b8d7f3" providerId="ADAL" clId="{B4F86DBB-A10E-4D74-8B46-24CAA2B7A524}" dt="2023-08-01T17:00:10.347" v="1071" actId="14100"/>
        <pc:sldMkLst>
          <pc:docMk/>
          <pc:sldMk cId="3825801490" sldId="4708"/>
        </pc:sldMkLst>
        <pc:spChg chg="del">
          <ac:chgData name="Bharath Manigandan" userId="c94c7f3a-dc27-4b95-98a1-3d21b1b8d7f3" providerId="ADAL" clId="{B4F86DBB-A10E-4D74-8B46-24CAA2B7A524}" dt="2023-06-20T16:44:21.148" v="105" actId="478"/>
          <ac:spMkLst>
            <pc:docMk/>
            <pc:sldMk cId="3825801490" sldId="4708"/>
            <ac:spMk id="6" creationId="{C1052310-F97F-0E30-E4C5-2AAD8494ED20}"/>
          </ac:spMkLst>
        </pc:spChg>
        <pc:spChg chg="add del mod">
          <ac:chgData name="Bharath Manigandan" userId="c94c7f3a-dc27-4b95-98a1-3d21b1b8d7f3" providerId="ADAL" clId="{B4F86DBB-A10E-4D74-8B46-24CAA2B7A524}" dt="2023-07-18T16:27:15.351" v="929" actId="478"/>
          <ac:spMkLst>
            <pc:docMk/>
            <pc:sldMk cId="3825801490" sldId="4708"/>
            <ac:spMk id="10" creationId="{EB88339B-B9F9-5A01-C523-26A8DF9BD86F}"/>
          </ac:spMkLst>
        </pc:spChg>
        <pc:graphicFrameChg chg="del">
          <ac:chgData name="Bharath Manigandan" userId="c94c7f3a-dc27-4b95-98a1-3d21b1b8d7f3" providerId="ADAL" clId="{B4F86DBB-A10E-4D74-8B46-24CAA2B7A524}" dt="2023-06-20T16:44:19.118" v="104" actId="478"/>
          <ac:graphicFrameMkLst>
            <pc:docMk/>
            <pc:sldMk cId="3825801490" sldId="4708"/>
            <ac:graphicFrameMk id="3" creationId="{C78C8EA6-517A-01F5-363D-BEAC676F3353}"/>
          </ac:graphicFrameMkLst>
        </pc:graphicFrameChg>
        <pc:graphicFrameChg chg="del">
          <ac:chgData name="Bharath Manigandan" userId="c94c7f3a-dc27-4b95-98a1-3d21b1b8d7f3" providerId="ADAL" clId="{B4F86DBB-A10E-4D74-8B46-24CAA2B7A524}" dt="2023-06-20T16:44:22.701" v="106" actId="478"/>
          <ac:graphicFrameMkLst>
            <pc:docMk/>
            <pc:sldMk cId="3825801490" sldId="4708"/>
            <ac:graphicFrameMk id="5" creationId="{23B0A832-A3E9-E299-7DE2-736FD500A3A8}"/>
          </ac:graphicFrameMkLst>
        </pc:graphicFrameChg>
        <pc:picChg chg="add del mod">
          <ac:chgData name="Bharath Manigandan" userId="c94c7f3a-dc27-4b95-98a1-3d21b1b8d7f3" providerId="ADAL" clId="{B4F86DBB-A10E-4D74-8B46-24CAA2B7A524}" dt="2023-08-01T16:58:58.351" v="1066" actId="478"/>
          <ac:picMkLst>
            <pc:docMk/>
            <pc:sldMk cId="3825801490" sldId="4708"/>
            <ac:picMk id="4" creationId="{7802FBD0-F868-44B2-664C-F92035430DAC}"/>
          </ac:picMkLst>
        </pc:picChg>
        <pc:picChg chg="add del mod">
          <ac:chgData name="Bharath Manigandan" userId="c94c7f3a-dc27-4b95-98a1-3d21b1b8d7f3" providerId="ADAL" clId="{B4F86DBB-A10E-4D74-8B46-24CAA2B7A524}" dt="2023-07-18T16:25:53.259" v="911" actId="478"/>
          <ac:picMkLst>
            <pc:docMk/>
            <pc:sldMk cId="3825801490" sldId="4708"/>
            <ac:picMk id="4" creationId="{ECDA5632-3355-1827-E48E-105E9CE9C1BA}"/>
          </ac:picMkLst>
        </pc:picChg>
        <pc:picChg chg="add mod">
          <ac:chgData name="Bharath Manigandan" userId="c94c7f3a-dc27-4b95-98a1-3d21b1b8d7f3" providerId="ADAL" clId="{B4F86DBB-A10E-4D74-8B46-24CAA2B7A524}" dt="2023-08-01T16:58:57.252" v="1065" actId="1076"/>
          <ac:picMkLst>
            <pc:docMk/>
            <pc:sldMk cId="3825801490" sldId="4708"/>
            <ac:picMk id="5" creationId="{2594356E-3C59-7214-C949-9F095ACB247E}"/>
          </ac:picMkLst>
        </pc:picChg>
        <pc:picChg chg="add del mod">
          <ac:chgData name="Bharath Manigandan" userId="c94c7f3a-dc27-4b95-98a1-3d21b1b8d7f3" providerId="ADAL" clId="{B4F86DBB-A10E-4D74-8B46-24CAA2B7A524}" dt="2023-07-25T16:45:06.233" v="1010" actId="478"/>
          <ac:picMkLst>
            <pc:docMk/>
            <pc:sldMk cId="3825801490" sldId="4708"/>
            <ac:picMk id="5" creationId="{3843033B-4F70-BF29-11D9-5920CE3BDC93}"/>
          </ac:picMkLst>
        </pc:picChg>
        <pc:picChg chg="add del mod">
          <ac:chgData name="Bharath Manigandan" userId="c94c7f3a-dc27-4b95-98a1-3d21b1b8d7f3" providerId="ADAL" clId="{B4F86DBB-A10E-4D74-8B46-24CAA2B7A524}" dt="2023-07-18T16:25:52.572" v="910" actId="478"/>
          <ac:picMkLst>
            <pc:docMk/>
            <pc:sldMk cId="3825801490" sldId="4708"/>
            <ac:picMk id="6" creationId="{8247128C-5C14-9B49-3789-4CEECEFFBD08}"/>
          </ac:picMkLst>
        </pc:picChg>
        <pc:picChg chg="add del mod">
          <ac:chgData name="Bharath Manigandan" userId="c94c7f3a-dc27-4b95-98a1-3d21b1b8d7f3" providerId="ADAL" clId="{B4F86DBB-A10E-4D74-8B46-24CAA2B7A524}" dt="2023-08-01T16:56:14.075" v="1062" actId="478"/>
          <ac:picMkLst>
            <pc:docMk/>
            <pc:sldMk cId="3825801490" sldId="4708"/>
            <ac:picMk id="7" creationId="{5DEB87FB-8021-2DEF-2C2D-BD0F8F17A265}"/>
          </ac:picMkLst>
        </pc:picChg>
        <pc:picChg chg="add del mod">
          <ac:chgData name="Bharath Manigandan" userId="c94c7f3a-dc27-4b95-98a1-3d21b1b8d7f3" providerId="ADAL" clId="{B4F86DBB-A10E-4D74-8B46-24CAA2B7A524}" dt="2023-07-04T15:11:50.392" v="155" actId="478"/>
          <ac:picMkLst>
            <pc:docMk/>
            <pc:sldMk cId="3825801490" sldId="4708"/>
            <ac:picMk id="7" creationId="{7CA51BB5-F941-CCC5-D15A-34FFF645290F}"/>
          </ac:picMkLst>
        </pc:picChg>
        <pc:picChg chg="add del mod modCrop">
          <ac:chgData name="Bharath Manigandan" userId="c94c7f3a-dc27-4b95-98a1-3d21b1b8d7f3" providerId="ADAL" clId="{B4F86DBB-A10E-4D74-8B46-24CAA2B7A524}" dt="2023-07-04T15:11:49.368" v="154" actId="478"/>
          <ac:picMkLst>
            <pc:docMk/>
            <pc:sldMk cId="3825801490" sldId="4708"/>
            <ac:picMk id="8" creationId="{8F8BFBF5-EA61-0F99-A0E2-8D96D1B6B56C}"/>
          </ac:picMkLst>
        </pc:picChg>
        <pc:picChg chg="add mod">
          <ac:chgData name="Bharath Manigandan" userId="c94c7f3a-dc27-4b95-98a1-3d21b1b8d7f3" providerId="ADAL" clId="{B4F86DBB-A10E-4D74-8B46-24CAA2B7A524}" dt="2023-08-01T17:00:10.347" v="1071" actId="14100"/>
          <ac:picMkLst>
            <pc:docMk/>
            <pc:sldMk cId="3825801490" sldId="4708"/>
            <ac:picMk id="2050" creationId="{831E7B6F-E048-0B8E-13F9-E239FBC37BA3}"/>
          </ac:picMkLst>
        </pc:picChg>
        <pc:picChg chg="add del mod">
          <ac:chgData name="Bharath Manigandan" userId="c94c7f3a-dc27-4b95-98a1-3d21b1b8d7f3" providerId="ADAL" clId="{B4F86DBB-A10E-4D74-8B46-24CAA2B7A524}" dt="2023-07-25T16:45:06.826" v="1011" actId="478"/>
          <ac:picMkLst>
            <pc:docMk/>
            <pc:sldMk cId="3825801490" sldId="4708"/>
            <ac:picMk id="2050" creationId="{E8302A68-1B7E-045D-2F2D-120DF1F4E5F6}"/>
          </ac:picMkLst>
        </pc:picChg>
        <pc:cxnChg chg="add del mod">
          <ac:chgData name="Bharath Manigandan" userId="c94c7f3a-dc27-4b95-98a1-3d21b1b8d7f3" providerId="ADAL" clId="{B4F86DBB-A10E-4D74-8B46-24CAA2B7A524}" dt="2023-08-01T16:58:54.748" v="1064" actId="478"/>
          <ac:cxnSpMkLst>
            <pc:docMk/>
            <pc:sldMk cId="3825801490" sldId="4708"/>
            <ac:cxnSpMk id="9" creationId="{F91E66D5-E33A-ED1C-5EF3-904620BE682A}"/>
          </ac:cxnSpMkLst>
        </pc:cxnChg>
      </pc:sldChg>
      <pc:sldChg chg="addSp delSp modSp add mod ord replId">
        <pc:chgData name="Bharath Manigandan" userId="c94c7f3a-dc27-4b95-98a1-3d21b1b8d7f3" providerId="ADAL" clId="{B4F86DBB-A10E-4D74-8B46-24CAA2B7A524}" dt="2023-08-01T17:00:32.731" v="1076" actId="1076"/>
        <pc:sldMkLst>
          <pc:docMk/>
          <pc:sldMk cId="3623138" sldId="4709"/>
        </pc:sldMkLst>
        <pc:spChg chg="add del mod">
          <ac:chgData name="Bharath Manigandan" userId="c94c7f3a-dc27-4b95-98a1-3d21b1b8d7f3" providerId="ADAL" clId="{B4F86DBB-A10E-4D74-8B46-24CAA2B7A524}" dt="2023-07-18T16:26:37.757" v="922" actId="478"/>
          <ac:spMkLst>
            <pc:docMk/>
            <pc:sldMk cId="3623138" sldId="4709"/>
            <ac:spMk id="9" creationId="{DCC19855-845A-75DF-4187-0F571C1454B9}"/>
          </ac:spMkLst>
        </pc:spChg>
        <pc:graphicFrameChg chg="del">
          <ac:chgData name="Bharath Manigandan" userId="c94c7f3a-dc27-4b95-98a1-3d21b1b8d7f3" providerId="ADAL" clId="{B4F86DBB-A10E-4D74-8B46-24CAA2B7A524}" dt="2023-06-20T16:44:55.346" v="109" actId="478"/>
          <ac:graphicFrameMkLst>
            <pc:docMk/>
            <pc:sldMk cId="3623138" sldId="4709"/>
            <ac:graphicFrameMk id="5" creationId="{32DDAB7C-4FB8-6C82-2BC9-6D8C3EB3559E}"/>
          </ac:graphicFrameMkLst>
        </pc:graphicFrameChg>
        <pc:picChg chg="add mod">
          <ac:chgData name="Bharath Manigandan" userId="c94c7f3a-dc27-4b95-98a1-3d21b1b8d7f3" providerId="ADAL" clId="{B4F86DBB-A10E-4D74-8B46-24CAA2B7A524}" dt="2023-08-01T17:00:32.731" v="1076" actId="1076"/>
          <ac:picMkLst>
            <pc:docMk/>
            <pc:sldMk cId="3623138" sldId="4709"/>
            <ac:picMk id="3" creationId="{DBF72911-48DD-3114-EC66-AF03443C9EDF}"/>
          </ac:picMkLst>
        </pc:picChg>
        <pc:picChg chg="add del mod">
          <ac:chgData name="Bharath Manigandan" userId="c94c7f3a-dc27-4b95-98a1-3d21b1b8d7f3" providerId="ADAL" clId="{B4F86DBB-A10E-4D74-8B46-24CAA2B7A524}" dt="2023-07-04T15:12:15.584" v="159" actId="478"/>
          <ac:picMkLst>
            <pc:docMk/>
            <pc:sldMk cId="3623138" sldId="4709"/>
            <ac:picMk id="4" creationId="{D29F50DB-1B4F-D94A-55AE-04E081DCF879}"/>
          </ac:picMkLst>
        </pc:picChg>
        <pc:picChg chg="add del mod">
          <ac:chgData name="Bharath Manigandan" userId="c94c7f3a-dc27-4b95-98a1-3d21b1b8d7f3" providerId="ADAL" clId="{B4F86DBB-A10E-4D74-8B46-24CAA2B7A524}" dt="2023-07-18T16:26:35.933" v="920" actId="478"/>
          <ac:picMkLst>
            <pc:docMk/>
            <pc:sldMk cId="3623138" sldId="4709"/>
            <ac:picMk id="5" creationId="{8C68419D-0168-76A8-2EA0-C0BC47EFF8E8}"/>
          </ac:picMkLst>
        </pc:picChg>
        <pc:picChg chg="add del mod modCrop">
          <ac:chgData name="Bharath Manigandan" userId="c94c7f3a-dc27-4b95-98a1-3d21b1b8d7f3" providerId="ADAL" clId="{B4F86DBB-A10E-4D74-8B46-24CAA2B7A524}" dt="2023-07-04T15:12:14.154" v="158" actId="478"/>
          <ac:picMkLst>
            <pc:docMk/>
            <pc:sldMk cId="3623138" sldId="4709"/>
            <ac:picMk id="6" creationId="{50146CD8-A6DC-B41A-82B3-FEC76FAD9D63}"/>
          </ac:picMkLst>
        </pc:picChg>
        <pc:picChg chg="add del mod">
          <ac:chgData name="Bharath Manigandan" userId="c94c7f3a-dc27-4b95-98a1-3d21b1b8d7f3" providerId="ADAL" clId="{B4F86DBB-A10E-4D74-8B46-24CAA2B7A524}" dt="2023-07-18T16:26:36.460" v="921" actId="478"/>
          <ac:picMkLst>
            <pc:docMk/>
            <pc:sldMk cId="3623138" sldId="4709"/>
            <ac:picMk id="8" creationId="{92B0EF21-110E-1806-73B6-8AF0D4317C26}"/>
          </ac:picMkLst>
        </pc:picChg>
        <pc:picChg chg="add del mod">
          <ac:chgData name="Bharath Manigandan" userId="c94c7f3a-dc27-4b95-98a1-3d21b1b8d7f3" providerId="ADAL" clId="{B4F86DBB-A10E-4D74-8B46-24CAA2B7A524}" dt="2023-08-01T17:00:17.763" v="1072" actId="478"/>
          <ac:picMkLst>
            <pc:docMk/>
            <pc:sldMk cId="3623138" sldId="4709"/>
            <ac:picMk id="3074" creationId="{137F1357-3A2E-E5BD-6022-DB95D1C8791E}"/>
          </ac:picMkLst>
        </pc:picChg>
      </pc:sldChg>
      <pc:sldChg chg="addSp delSp modSp add mod ord">
        <pc:chgData name="Bharath Manigandan" userId="c94c7f3a-dc27-4b95-98a1-3d21b1b8d7f3" providerId="ADAL" clId="{B4F86DBB-A10E-4D74-8B46-24CAA2B7A524}" dt="2023-08-01T14:54:08.318" v="1050" actId="1076"/>
        <pc:sldMkLst>
          <pc:docMk/>
          <pc:sldMk cId="3012639473" sldId="4710"/>
        </pc:sldMkLst>
        <pc:spChg chg="del">
          <ac:chgData name="Bharath Manigandan" userId="c94c7f3a-dc27-4b95-98a1-3d21b1b8d7f3" providerId="ADAL" clId="{B4F86DBB-A10E-4D74-8B46-24CAA2B7A524}" dt="2023-07-04T16:39:40.690" v="301" actId="478"/>
          <ac:spMkLst>
            <pc:docMk/>
            <pc:sldMk cId="3012639473" sldId="4710"/>
            <ac:spMk id="10" creationId="{A7D6FAB5-C32C-F4BB-F3D7-A2CDAD7269B4}"/>
          </ac:spMkLst>
        </pc:spChg>
        <pc:picChg chg="add del mod">
          <ac:chgData name="Bharath Manigandan" userId="c94c7f3a-dc27-4b95-98a1-3d21b1b8d7f3" providerId="ADAL" clId="{B4F86DBB-A10E-4D74-8B46-24CAA2B7A524}" dt="2023-08-01T14:53:54.540" v="1048" actId="478"/>
          <ac:picMkLst>
            <pc:docMk/>
            <pc:sldMk cId="3012639473" sldId="4710"/>
            <ac:picMk id="5" creationId="{7BDD2DF9-B0EF-4D99-7DD6-20B53CF65843}"/>
          </ac:picMkLst>
        </pc:picChg>
        <pc:picChg chg="add mod">
          <ac:chgData name="Bharath Manigandan" userId="c94c7f3a-dc27-4b95-98a1-3d21b1b8d7f3" providerId="ADAL" clId="{B4F86DBB-A10E-4D74-8B46-24CAA2B7A524}" dt="2023-08-01T14:54:08.318" v="1050" actId="1076"/>
          <ac:picMkLst>
            <pc:docMk/>
            <pc:sldMk cId="3012639473" sldId="4710"/>
            <ac:picMk id="1026" creationId="{7C8C4222-325E-09B7-50FB-DC294B94644F}"/>
          </ac:picMkLst>
        </pc:picChg>
        <pc:picChg chg="del">
          <ac:chgData name="Bharath Manigandan" userId="c94c7f3a-dc27-4b95-98a1-3d21b1b8d7f3" providerId="ADAL" clId="{B4F86DBB-A10E-4D74-8B46-24CAA2B7A524}" dt="2023-07-25T16:48:13.776" v="1027" actId="478"/>
          <ac:picMkLst>
            <pc:docMk/>
            <pc:sldMk cId="3012639473" sldId="4710"/>
            <ac:picMk id="2050" creationId="{19354D04-BA90-1339-1DF1-A71A716EDB00}"/>
          </ac:picMkLst>
        </pc:picChg>
      </pc:sldChg>
    </pc:docChg>
  </pc:docChgLst>
  <pc:docChgLst>
    <pc:chgData name="Cyrille Goldstein" userId="S::cyrille.goldstein@taigamotors.ca::534b0e61-a3bf-4a68-89b8-96e8c90a5800" providerId="AD" clId="Web-{617AF041-732E-0FB8-541B-7E5C586DA098}"/>
    <pc:docChg chg="modSld">
      <pc:chgData name="Cyrille Goldstein" userId="S::cyrille.goldstein@taigamotors.ca::534b0e61-a3bf-4a68-89b8-96e8c90a5800" providerId="AD" clId="Web-{617AF041-732E-0FB8-541B-7E5C586DA098}" dt="2023-03-28T14:51:27.152" v="396" actId="20577"/>
      <pc:docMkLst>
        <pc:docMk/>
      </pc:docMkLst>
      <pc:sldChg chg="modSp">
        <pc:chgData name="Cyrille Goldstein" userId="S::cyrille.goldstein@taigamotors.ca::534b0e61-a3bf-4a68-89b8-96e8c90a5800" providerId="AD" clId="Web-{617AF041-732E-0FB8-541B-7E5C586DA098}" dt="2023-03-28T14:51:27.152" v="396" actId="20577"/>
        <pc:sldMkLst>
          <pc:docMk/>
          <pc:sldMk cId="32680728" sldId="4690"/>
        </pc:sldMkLst>
        <pc:spChg chg="mod">
          <ac:chgData name="Cyrille Goldstein" userId="S::cyrille.goldstein@taigamotors.ca::534b0e61-a3bf-4a68-89b8-96e8c90a5800" providerId="AD" clId="Web-{617AF041-732E-0FB8-541B-7E5C586DA098}" dt="2023-03-28T14:51:27.152" v="396" actId="20577"/>
          <ac:spMkLst>
            <pc:docMk/>
            <pc:sldMk cId="32680728" sldId="4690"/>
            <ac:spMk id="3" creationId="{08BBCA3E-14EF-A6DD-64F2-D1A51E230696}"/>
          </ac:spMkLst>
        </pc:spChg>
      </pc:sldChg>
    </pc:docChg>
  </pc:docChgLst>
  <pc:docChgLst>
    <pc:chgData name="Jean-Sebastien Flamand" userId="ddf4ff60-7de0-4855-a9ed-f06e18363e82" providerId="ADAL" clId="{66D671AB-D930-45BF-81E7-EA80CFDB794E}"/>
    <pc:docChg chg="undo custSel addSld modSld">
      <pc:chgData name="Jean-Sebastien Flamand" userId="ddf4ff60-7de0-4855-a9ed-f06e18363e82" providerId="ADAL" clId="{66D671AB-D930-45BF-81E7-EA80CFDB794E}" dt="2022-06-21T14:07:21.505" v="972" actId="20577"/>
      <pc:docMkLst>
        <pc:docMk/>
      </pc:docMkLst>
      <pc:sldChg chg="addSp delSp modSp add mod">
        <pc:chgData name="Jean-Sebastien Flamand" userId="ddf4ff60-7de0-4855-a9ed-f06e18363e82" providerId="ADAL" clId="{66D671AB-D930-45BF-81E7-EA80CFDB794E}" dt="2022-06-21T14:07:21.505" v="972" actId="20577"/>
        <pc:sldMkLst>
          <pc:docMk/>
          <pc:sldMk cId="1338180937" sldId="4645"/>
        </pc:sldMkLst>
        <pc:spChg chg="mod">
          <ac:chgData name="Jean-Sebastien Flamand" userId="ddf4ff60-7de0-4855-a9ed-f06e18363e82" providerId="ADAL" clId="{66D671AB-D930-45BF-81E7-EA80CFDB794E}" dt="2022-06-21T09:36:20.699" v="289" actId="20577"/>
          <ac:spMkLst>
            <pc:docMk/>
            <pc:sldMk cId="1338180937" sldId="4645"/>
            <ac:spMk id="2" creationId="{59F2B2EF-A7F4-449A-9616-D66C17C9A63F}"/>
          </ac:spMkLst>
        </pc:spChg>
        <pc:graphicFrameChg chg="mod modGraphic">
          <ac:chgData name="Jean-Sebastien Flamand" userId="ddf4ff60-7de0-4855-a9ed-f06e18363e82" providerId="ADAL" clId="{66D671AB-D930-45BF-81E7-EA80CFDB794E}" dt="2022-06-21T14:07:21.505" v="972" actId="20577"/>
          <ac:graphicFrameMkLst>
            <pc:docMk/>
            <pc:sldMk cId="1338180937" sldId="4645"/>
            <ac:graphicFrameMk id="5" creationId="{DF370D39-AF9E-43C5-8CF5-C93CDE507A70}"/>
          </ac:graphicFrameMkLst>
        </pc:graphicFrameChg>
        <pc:picChg chg="add del mod">
          <ac:chgData name="Jean-Sebastien Flamand" userId="ddf4ff60-7de0-4855-a9ed-f06e18363e82" providerId="ADAL" clId="{66D671AB-D930-45BF-81E7-EA80CFDB794E}" dt="2022-06-21T09:42:57.987" v="340" actId="478"/>
          <ac:picMkLst>
            <pc:docMk/>
            <pc:sldMk cId="1338180937" sldId="4645"/>
            <ac:picMk id="6" creationId="{AD40C260-F91B-42DB-9053-5A90D4AD87DC}"/>
          </ac:picMkLst>
        </pc:picChg>
        <pc:picChg chg="add mod modCrop">
          <ac:chgData name="Jean-Sebastien Flamand" userId="ddf4ff60-7de0-4855-a9ed-f06e18363e82" providerId="ADAL" clId="{66D671AB-D930-45BF-81E7-EA80CFDB794E}" dt="2022-06-21T09:52:55.046" v="575" actId="732"/>
          <ac:picMkLst>
            <pc:docMk/>
            <pc:sldMk cId="1338180937" sldId="4645"/>
            <ac:picMk id="7" creationId="{29CB9E83-4229-4B93-85F1-A5F09AB1C9D8}"/>
          </ac:picMkLst>
        </pc:picChg>
      </pc:sldChg>
    </pc:docChg>
  </pc:docChgLst>
  <pc:docChgLst>
    <pc:chgData name="Olivier Rollin" userId="S::olivier.rollin@taigamotors.ca::9868c032-b99d-4045-992b-7efc62a561e1" providerId="AD" clId="Web-{2DB3FC30-0AD7-1481-6854-9AE02D9DD06A}"/>
    <pc:docChg chg="modSld">
      <pc:chgData name="Olivier Rollin" userId="S::olivier.rollin@taigamotors.ca::9868c032-b99d-4045-992b-7efc62a561e1" providerId="AD" clId="Web-{2DB3FC30-0AD7-1481-6854-9AE02D9DD06A}" dt="2023-05-23T15:39:02.111" v="32" actId="1076"/>
      <pc:docMkLst>
        <pc:docMk/>
      </pc:docMkLst>
      <pc:sldChg chg="addSp delSp modSp">
        <pc:chgData name="Olivier Rollin" userId="S::olivier.rollin@taigamotors.ca::9868c032-b99d-4045-992b-7efc62a561e1" providerId="AD" clId="Web-{2DB3FC30-0AD7-1481-6854-9AE02D9DD06A}" dt="2023-05-23T15:39:02.111" v="32" actId="1076"/>
        <pc:sldMkLst>
          <pc:docMk/>
          <pc:sldMk cId="3136961681" sldId="4675"/>
        </pc:sldMkLst>
        <pc:graphicFrameChg chg="mod modGraphic">
          <ac:chgData name="Olivier Rollin" userId="S::olivier.rollin@taigamotors.ca::9868c032-b99d-4045-992b-7efc62a561e1" providerId="AD" clId="Web-{2DB3FC30-0AD7-1481-6854-9AE02D9DD06A}" dt="2023-05-23T15:33:17.788" v="9"/>
          <ac:graphicFrameMkLst>
            <pc:docMk/>
            <pc:sldMk cId="3136961681" sldId="4675"/>
            <ac:graphicFrameMk id="5" creationId="{DF833529-530C-9348-F608-75B1AE639664}"/>
          </ac:graphicFrameMkLst>
        </pc:graphicFrameChg>
        <pc:picChg chg="del">
          <ac:chgData name="Olivier Rollin" userId="S::olivier.rollin@taigamotors.ca::9868c032-b99d-4045-992b-7efc62a561e1" providerId="AD" clId="Web-{2DB3FC30-0AD7-1481-6854-9AE02D9DD06A}" dt="2023-05-23T15:38:22.815" v="18"/>
          <ac:picMkLst>
            <pc:docMk/>
            <pc:sldMk cId="3136961681" sldId="4675"/>
            <ac:picMk id="3" creationId="{1D316096-9F5A-7ADD-BB72-842A31101693}"/>
          </ac:picMkLst>
        </pc:picChg>
        <pc:picChg chg="add mod">
          <ac:chgData name="Olivier Rollin" userId="S::olivier.rollin@taigamotors.ca::9868c032-b99d-4045-992b-7efc62a561e1" providerId="AD" clId="Web-{2DB3FC30-0AD7-1481-6854-9AE02D9DD06A}" dt="2023-05-23T15:39:02.111" v="32" actId="1076"/>
          <ac:picMkLst>
            <pc:docMk/>
            <pc:sldMk cId="3136961681" sldId="4675"/>
            <ac:picMk id="6" creationId="{9D7CF890-23E0-A3D9-A496-48CCC2E4789D}"/>
          </ac:picMkLst>
        </pc:picChg>
        <pc:picChg chg="add mod">
          <ac:chgData name="Olivier Rollin" userId="S::olivier.rollin@taigamotors.ca::9868c032-b99d-4045-992b-7efc62a561e1" providerId="AD" clId="Web-{2DB3FC30-0AD7-1481-6854-9AE02D9DD06A}" dt="2023-05-23T15:39:00.268" v="31" actId="1076"/>
          <ac:picMkLst>
            <pc:docMk/>
            <pc:sldMk cId="3136961681" sldId="4675"/>
            <ac:picMk id="7" creationId="{6BF98C19-9569-5762-D66D-02BE72158769}"/>
          </ac:picMkLst>
        </pc:picChg>
        <pc:picChg chg="del">
          <ac:chgData name="Olivier Rollin" userId="S::olivier.rollin@taigamotors.ca::9868c032-b99d-4045-992b-7efc62a561e1" providerId="AD" clId="Web-{2DB3FC30-0AD7-1481-6854-9AE02D9DD06A}" dt="2023-05-23T15:37:02.988" v="10"/>
          <ac:picMkLst>
            <pc:docMk/>
            <pc:sldMk cId="3136961681" sldId="4675"/>
            <ac:picMk id="1026" creationId="{3BD67E04-1525-E3D3-F432-DF21F8339A89}"/>
          </ac:picMkLst>
        </pc:picChg>
      </pc:sldChg>
    </pc:docChg>
  </pc:docChgLst>
  <pc:docChgLst>
    <pc:chgData name="Jérémy Bonneau" userId="S::jeremy.bonneau@taigamotors.ca::bd475f9e-48f1-4b54-83c6-d27ae8e20919" providerId="AD" clId="Web-{DB6CF42C-7105-6363-4FB2-9E9BCBD65BCF}"/>
    <pc:docChg chg="modSld">
      <pc:chgData name="Jérémy Bonneau" userId="S::jeremy.bonneau@taigamotors.ca::bd475f9e-48f1-4b54-83c6-d27ae8e20919" providerId="AD" clId="Web-{DB6CF42C-7105-6363-4FB2-9E9BCBD65BCF}" dt="2023-05-09T17:02:56.034" v="2" actId="1076"/>
      <pc:docMkLst>
        <pc:docMk/>
      </pc:docMkLst>
      <pc:sldChg chg="delSp modSp">
        <pc:chgData name="Jérémy Bonneau" userId="S::jeremy.bonneau@taigamotors.ca::bd475f9e-48f1-4b54-83c6-d27ae8e20919" providerId="AD" clId="Web-{DB6CF42C-7105-6363-4FB2-9E9BCBD65BCF}" dt="2023-05-09T17:02:56.034" v="2" actId="1076"/>
        <pc:sldMkLst>
          <pc:docMk/>
          <pc:sldMk cId="1322810927" sldId="4686"/>
        </pc:sldMkLst>
        <pc:spChg chg="mod">
          <ac:chgData name="Jérémy Bonneau" userId="S::jeremy.bonneau@taigamotors.ca::bd475f9e-48f1-4b54-83c6-d27ae8e20919" providerId="AD" clId="Web-{DB6CF42C-7105-6363-4FB2-9E9BCBD65BCF}" dt="2023-05-09T17:02:56.034" v="2" actId="1076"/>
          <ac:spMkLst>
            <pc:docMk/>
            <pc:sldMk cId="1322810927" sldId="4686"/>
            <ac:spMk id="10" creationId="{A7D6FAB5-C32C-F4BB-F3D7-A2CDAD7269B4}"/>
          </ac:spMkLst>
        </pc:spChg>
        <pc:picChg chg="mod">
          <ac:chgData name="Jérémy Bonneau" userId="S::jeremy.bonneau@taigamotors.ca::bd475f9e-48f1-4b54-83c6-d27ae8e20919" providerId="AD" clId="Web-{DB6CF42C-7105-6363-4FB2-9E9BCBD65BCF}" dt="2023-05-09T17:02:53.768" v="1" actId="1076"/>
          <ac:picMkLst>
            <pc:docMk/>
            <pc:sldMk cId="1322810927" sldId="4686"/>
            <ac:picMk id="3" creationId="{F0F1FE95-313E-BBCB-B7AB-F1C5ED8D4D78}"/>
          </ac:picMkLst>
        </pc:picChg>
        <pc:picChg chg="del">
          <ac:chgData name="Jérémy Bonneau" userId="S::jeremy.bonneau@taigamotors.ca::bd475f9e-48f1-4b54-83c6-d27ae8e20919" providerId="AD" clId="Web-{DB6CF42C-7105-6363-4FB2-9E9BCBD65BCF}" dt="2023-05-09T17:02:51.487" v="0"/>
          <ac:picMkLst>
            <pc:docMk/>
            <pc:sldMk cId="1322810927" sldId="4686"/>
            <ac:picMk id="9" creationId="{74F34FE2-B91A-B927-BA7E-6C5C826251FC}"/>
          </ac:picMkLst>
        </pc:picChg>
      </pc:sldChg>
    </pc:docChg>
  </pc:docChgLst>
  <pc:docChgLst>
    <pc:chgData name="Marc-Olivier Gagnon" userId="a2de3157-42b2-4a88-a147-9ada01699108" providerId="ADAL" clId="{AEDE02C5-BE49-4B32-9732-103C1850DA97}"/>
    <pc:docChg chg="custSel modSld">
      <pc:chgData name="Marc-Olivier Gagnon" userId="a2de3157-42b2-4a88-a147-9ada01699108" providerId="ADAL" clId="{AEDE02C5-BE49-4B32-9732-103C1850DA97}" dt="2022-04-19T17:05:07.774" v="420" actId="20577"/>
      <pc:docMkLst>
        <pc:docMk/>
      </pc:docMkLst>
      <pc:sldChg chg="modSp mod">
        <pc:chgData name="Marc-Olivier Gagnon" userId="a2de3157-42b2-4a88-a147-9ada01699108" providerId="ADAL" clId="{AEDE02C5-BE49-4B32-9732-103C1850DA97}" dt="2022-04-19T17:05:07.774" v="420" actId="20577"/>
        <pc:sldMkLst>
          <pc:docMk/>
          <pc:sldMk cId="405246482" sldId="1181"/>
        </pc:sldMkLst>
        <pc:graphicFrameChg chg="mod modGraphic">
          <ac:chgData name="Marc-Olivier Gagnon" userId="a2de3157-42b2-4a88-a147-9ada01699108" providerId="ADAL" clId="{AEDE02C5-BE49-4B32-9732-103C1850DA97}" dt="2022-04-19T17:05:07.774" v="420" actId="20577"/>
          <ac:graphicFrameMkLst>
            <pc:docMk/>
            <pc:sldMk cId="405246482" sldId="1181"/>
            <ac:graphicFrameMk id="5" creationId="{E6C105C1-B2B6-4ECB-B5FA-8052D5F73013}"/>
          </ac:graphicFrameMkLst>
        </pc:graphicFrameChg>
      </pc:sldChg>
    </pc:docChg>
  </pc:docChgLst>
  <pc:docChgLst>
    <pc:chgData name="Phillip Sudano" userId="S::phillip.sudano@taigamotors.ca::364ac998-7b0c-425e-a9f2-ae05aaaa714b" providerId="AD" clId="Web-{BFE14F66-A412-9A23-02BE-6AF455D5643D}"/>
    <pc:docChg chg="modSld">
      <pc:chgData name="Phillip Sudano" userId="S::phillip.sudano@taigamotors.ca::364ac998-7b0c-425e-a9f2-ae05aaaa714b" providerId="AD" clId="Web-{BFE14F66-A412-9A23-02BE-6AF455D5643D}" dt="2022-09-19T19:52:27.062" v="203"/>
      <pc:docMkLst>
        <pc:docMk/>
      </pc:docMkLst>
      <pc:sldChg chg="modSp">
        <pc:chgData name="Phillip Sudano" userId="S::phillip.sudano@taigamotors.ca::364ac998-7b0c-425e-a9f2-ae05aaaa714b" providerId="AD" clId="Web-{BFE14F66-A412-9A23-02BE-6AF455D5643D}" dt="2022-09-19T19:52:27.062" v="203"/>
        <pc:sldMkLst>
          <pc:docMk/>
          <pc:sldMk cId="2133406631" sldId="1185"/>
        </pc:sldMkLst>
        <pc:graphicFrameChg chg="mod modGraphic">
          <ac:chgData name="Phillip Sudano" userId="S::phillip.sudano@taigamotors.ca::364ac998-7b0c-425e-a9f2-ae05aaaa714b" providerId="AD" clId="Web-{BFE14F66-A412-9A23-02BE-6AF455D5643D}" dt="2022-09-19T19:52:27.062" v="203"/>
          <ac:graphicFrameMkLst>
            <pc:docMk/>
            <pc:sldMk cId="2133406631" sldId="1185"/>
            <ac:graphicFrameMk id="5" creationId="{DDC22453-D70A-44C9-A67A-2B83266D6DC4}"/>
          </ac:graphicFrameMkLst>
        </pc:graphicFrameChg>
      </pc:sldChg>
      <pc:sldChg chg="addSp delSp modSp">
        <pc:chgData name="Phillip Sudano" userId="S::phillip.sudano@taigamotors.ca::364ac998-7b0c-425e-a9f2-ae05aaaa714b" providerId="AD" clId="Web-{BFE14F66-A412-9A23-02BE-6AF455D5643D}" dt="2022-09-19T19:51:26.156" v="51" actId="1076"/>
        <pc:sldMkLst>
          <pc:docMk/>
          <pc:sldMk cId="2195876105" sldId="4622"/>
        </pc:sldMkLst>
        <pc:graphicFrameChg chg="add del mod">
          <ac:chgData name="Phillip Sudano" userId="S::phillip.sudano@taigamotors.ca::364ac998-7b0c-425e-a9f2-ae05aaaa714b" providerId="AD" clId="Web-{BFE14F66-A412-9A23-02BE-6AF455D5643D}" dt="2022-09-19T19:47:40.093" v="20"/>
          <ac:graphicFrameMkLst>
            <pc:docMk/>
            <pc:sldMk cId="2195876105" sldId="4622"/>
            <ac:graphicFrameMk id="5" creationId="{E3F5FDE1-0394-CCA4-390C-5127524DBA23}"/>
          </ac:graphicFrameMkLst>
        </pc:graphicFrameChg>
        <pc:graphicFrameChg chg="mod modGraphic">
          <ac:chgData name="Phillip Sudano" userId="S::phillip.sudano@taigamotors.ca::364ac998-7b0c-425e-a9f2-ae05aaaa714b" providerId="AD" clId="Web-{BFE14F66-A412-9A23-02BE-6AF455D5643D}" dt="2022-09-19T19:46:54.780" v="17"/>
          <ac:graphicFrameMkLst>
            <pc:docMk/>
            <pc:sldMk cId="2195876105" sldId="4622"/>
            <ac:graphicFrameMk id="6" creationId="{257572B7-A33C-F4FF-00FC-495375BD6A20}"/>
          </ac:graphicFrameMkLst>
        </pc:graphicFrameChg>
        <pc:graphicFrameChg chg="add del mod modGraphic">
          <ac:chgData name="Phillip Sudano" userId="S::phillip.sudano@taigamotors.ca::364ac998-7b0c-425e-a9f2-ae05aaaa714b" providerId="AD" clId="Web-{BFE14F66-A412-9A23-02BE-6AF455D5643D}" dt="2022-09-19T19:49:16.484" v="41"/>
          <ac:graphicFrameMkLst>
            <pc:docMk/>
            <pc:sldMk cId="2195876105" sldId="4622"/>
            <ac:graphicFrameMk id="9" creationId="{72C6F67A-D348-4829-D2F9-9EF89572D3C7}"/>
          </ac:graphicFrameMkLst>
        </pc:graphicFrameChg>
        <pc:graphicFrameChg chg="del">
          <ac:chgData name="Phillip Sudano" userId="S::phillip.sudano@taigamotors.ca::364ac998-7b0c-425e-a9f2-ae05aaaa714b" providerId="AD" clId="Web-{BFE14F66-A412-9A23-02BE-6AF455D5643D}" dt="2022-09-19T19:46:56.062" v="18"/>
          <ac:graphicFrameMkLst>
            <pc:docMk/>
            <pc:sldMk cId="2195876105" sldId="4622"/>
            <ac:graphicFrameMk id="12" creationId="{A1D248D8-4F81-8403-69E6-410DDEA44BD6}"/>
          </ac:graphicFrameMkLst>
        </pc:graphicFrameChg>
        <pc:picChg chg="add mod">
          <ac:chgData name="Phillip Sudano" userId="S::phillip.sudano@taigamotors.ca::364ac998-7b0c-425e-a9f2-ae05aaaa714b" providerId="AD" clId="Web-{BFE14F66-A412-9A23-02BE-6AF455D5643D}" dt="2022-09-19T19:49:48.796" v="47" actId="1076"/>
          <ac:picMkLst>
            <pc:docMk/>
            <pc:sldMk cId="2195876105" sldId="4622"/>
            <ac:picMk id="10" creationId="{1215E927-8334-1465-1F4E-8977DF3C5BF8}"/>
          </ac:picMkLst>
        </pc:picChg>
        <pc:picChg chg="add mod">
          <ac:chgData name="Phillip Sudano" userId="S::phillip.sudano@taigamotors.ca::364ac998-7b0c-425e-a9f2-ae05aaaa714b" providerId="AD" clId="Web-{BFE14F66-A412-9A23-02BE-6AF455D5643D}" dt="2022-09-19T19:51:26.156" v="51" actId="1076"/>
          <ac:picMkLst>
            <pc:docMk/>
            <pc:sldMk cId="2195876105" sldId="4622"/>
            <ac:picMk id="11" creationId="{770B6D39-B237-27FB-E4D7-1F534CB7F266}"/>
          </ac:picMkLst>
        </pc:picChg>
      </pc:sldChg>
    </pc:docChg>
  </pc:docChgLst>
  <pc:docChgLst>
    <pc:chgData name="Benoit Bouffard" userId="S::benoit.bouffard@taigamotors.ca::e5dfbd25-c5e2-444f-831b-7a2d616587a8" providerId="AD" clId="Web-{DD69B014-56F2-6B8B-074C-7FD551E9C18B}"/>
    <pc:docChg chg="addSld modSld">
      <pc:chgData name="Benoit Bouffard" userId="S::benoit.bouffard@taigamotors.ca::e5dfbd25-c5e2-444f-831b-7a2d616587a8" providerId="AD" clId="Web-{DD69B014-56F2-6B8B-074C-7FD551E9C18B}" dt="2022-06-14T17:48:15.832" v="445"/>
      <pc:docMkLst>
        <pc:docMk/>
      </pc:docMkLst>
      <pc:sldChg chg="modSp">
        <pc:chgData name="Benoit Bouffard" userId="S::benoit.bouffard@taigamotors.ca::e5dfbd25-c5e2-444f-831b-7a2d616587a8" providerId="AD" clId="Web-{DD69B014-56F2-6B8B-074C-7FD551E9C18B}" dt="2022-06-14T17:48:15.832" v="445"/>
        <pc:sldMkLst>
          <pc:docMk/>
          <pc:sldMk cId="3136729596" sldId="1184"/>
        </pc:sldMkLst>
        <pc:graphicFrameChg chg="mod modGraphic">
          <ac:chgData name="Benoit Bouffard" userId="S::benoit.bouffard@taigamotors.ca::e5dfbd25-c5e2-444f-831b-7a2d616587a8" providerId="AD" clId="Web-{DD69B014-56F2-6B8B-074C-7FD551E9C18B}" dt="2022-06-14T17:48:15.832" v="445"/>
          <ac:graphicFrameMkLst>
            <pc:docMk/>
            <pc:sldMk cId="3136729596" sldId="1184"/>
            <ac:graphicFrameMk id="5" creationId="{DF370D39-AF9E-43C5-8CF5-C93CDE507A70}"/>
          </ac:graphicFrameMkLst>
        </pc:graphicFrameChg>
      </pc:sldChg>
      <pc:sldChg chg="modSp">
        <pc:chgData name="Benoit Bouffard" userId="S::benoit.bouffard@taigamotors.ca::e5dfbd25-c5e2-444f-831b-7a2d616587a8" providerId="AD" clId="Web-{DD69B014-56F2-6B8B-074C-7FD551E9C18B}" dt="2022-06-14T17:03:09.393" v="92"/>
        <pc:sldMkLst>
          <pc:docMk/>
          <pc:sldMk cId="2638600532" sldId="4629"/>
        </pc:sldMkLst>
        <pc:graphicFrameChg chg="mod modGraphic">
          <ac:chgData name="Benoit Bouffard" userId="S::benoit.bouffard@taigamotors.ca::e5dfbd25-c5e2-444f-831b-7a2d616587a8" providerId="AD" clId="Web-{DD69B014-56F2-6B8B-074C-7FD551E9C18B}" dt="2022-06-14T17:03:09.393" v="92"/>
          <ac:graphicFrameMkLst>
            <pc:docMk/>
            <pc:sldMk cId="2638600532" sldId="4629"/>
            <ac:graphicFrameMk id="3" creationId="{A8280746-19E0-FA56-0C01-A635B601277C}"/>
          </ac:graphicFrameMkLst>
        </pc:graphicFrameChg>
      </pc:sldChg>
      <pc:sldChg chg="modSp add replId">
        <pc:chgData name="Benoit Bouffard" userId="S::benoit.bouffard@taigamotors.ca::e5dfbd25-c5e2-444f-831b-7a2d616587a8" providerId="AD" clId="Web-{DD69B014-56F2-6B8B-074C-7FD551E9C18B}" dt="2022-06-14T17:22:29.410" v="443"/>
        <pc:sldMkLst>
          <pc:docMk/>
          <pc:sldMk cId="2164476826" sldId="4643"/>
        </pc:sldMkLst>
        <pc:graphicFrameChg chg="mod modGraphic">
          <ac:chgData name="Benoit Bouffard" userId="S::benoit.bouffard@taigamotors.ca::e5dfbd25-c5e2-444f-831b-7a2d616587a8" providerId="AD" clId="Web-{DD69B014-56F2-6B8B-074C-7FD551E9C18B}" dt="2022-06-14T17:22:29.410" v="443"/>
          <ac:graphicFrameMkLst>
            <pc:docMk/>
            <pc:sldMk cId="2164476826" sldId="4643"/>
            <ac:graphicFrameMk id="5" creationId="{DF370D39-AF9E-43C5-8CF5-C93CDE507A70}"/>
          </ac:graphicFrameMkLst>
        </pc:graphicFrameChg>
      </pc:sldChg>
    </pc:docChg>
  </pc:docChgLst>
  <pc:docChgLst>
    <pc:chgData name="Alexandra Duron" userId="S::alexandra.duron@taigamotors.ca::75793e56-6258-4a39-ab6f-df44f9a152e4" providerId="AD" clId="Web-{E612E18C-F987-CE7E-AD98-FB50D233BB5F}"/>
    <pc:docChg chg="modSld">
      <pc:chgData name="Alexandra Duron" userId="S::alexandra.duron@taigamotors.ca::75793e56-6258-4a39-ab6f-df44f9a152e4" providerId="AD" clId="Web-{E612E18C-F987-CE7E-AD98-FB50D233BB5F}" dt="2022-03-29T16:56:37.679" v="3614"/>
      <pc:docMkLst>
        <pc:docMk/>
      </pc:docMkLst>
      <pc:sldChg chg="modSp">
        <pc:chgData name="Alexandra Duron" userId="S::alexandra.duron@taigamotors.ca::75793e56-6258-4a39-ab6f-df44f9a152e4" providerId="AD" clId="Web-{E612E18C-F987-CE7E-AD98-FB50D233BB5F}" dt="2022-03-29T16:56:37.679" v="3614"/>
        <pc:sldMkLst>
          <pc:docMk/>
          <pc:sldMk cId="2956558800" sldId="1183"/>
        </pc:sldMkLst>
        <pc:graphicFrameChg chg="mod modGraphic">
          <ac:chgData name="Alexandra Duron" userId="S::alexandra.duron@taigamotors.ca::75793e56-6258-4a39-ab6f-df44f9a152e4" providerId="AD" clId="Web-{E612E18C-F987-CE7E-AD98-FB50D233BB5F}" dt="2022-03-29T16:56:37.679" v="3614"/>
          <ac:graphicFrameMkLst>
            <pc:docMk/>
            <pc:sldMk cId="2956558800" sldId="1183"/>
            <ac:graphicFrameMk id="5" creationId="{2B802923-010A-4587-9633-11D5071F4040}"/>
          </ac:graphicFrameMkLst>
        </pc:graphicFrameChg>
      </pc:sldChg>
    </pc:docChg>
  </pc:docChgLst>
  <pc:docChgLst>
    <pc:chgData name="Olivier Rollin" userId="S::olivier.rollin@taigamotors.ca::9868c032-b99d-4045-992b-7efc62a561e1" providerId="AD" clId="Web-{78351C01-DC9D-40D8-71E1-66F63B9F85E1}"/>
    <pc:docChg chg="modSld">
      <pc:chgData name="Olivier Rollin" userId="S::olivier.rollin@taigamotors.ca::9868c032-b99d-4045-992b-7efc62a561e1" providerId="AD" clId="Web-{78351C01-DC9D-40D8-71E1-66F63B9F85E1}" dt="2022-08-16T16:06:19.414" v="3"/>
      <pc:docMkLst>
        <pc:docMk/>
      </pc:docMkLst>
      <pc:sldChg chg="modSp">
        <pc:chgData name="Olivier Rollin" userId="S::olivier.rollin@taigamotors.ca::9868c032-b99d-4045-992b-7efc62a561e1" providerId="AD" clId="Web-{78351C01-DC9D-40D8-71E1-66F63B9F85E1}" dt="2022-08-16T16:06:19.414" v="3"/>
        <pc:sldMkLst>
          <pc:docMk/>
          <pc:sldMk cId="4235317245" sldId="4637"/>
        </pc:sldMkLst>
        <pc:graphicFrameChg chg="mod modGraphic">
          <ac:chgData name="Olivier Rollin" userId="S::olivier.rollin@taigamotors.ca::9868c032-b99d-4045-992b-7efc62a561e1" providerId="AD" clId="Web-{78351C01-DC9D-40D8-71E1-66F63B9F85E1}" dt="2022-08-16T16:06:19.414" v="3"/>
          <ac:graphicFrameMkLst>
            <pc:docMk/>
            <pc:sldMk cId="4235317245" sldId="4637"/>
            <ac:graphicFrameMk id="4" creationId="{2B827375-244B-4D83-16A6-B1205938EBF1}"/>
          </ac:graphicFrameMkLst>
        </pc:graphicFrameChg>
      </pc:sldChg>
    </pc:docChg>
  </pc:docChgLst>
  <pc:docChgLst>
    <pc:chgData name="Philippe Kahr" userId="S::philippe.kahr@taigamotors.ca::f23ee328-7c30-4c42-806c-7dc9cfa6b57a" providerId="AD" clId="Web-{D933A348-762A-4BD9-1A49-8C861B8E4299}"/>
    <pc:docChg chg="modSld">
      <pc:chgData name="Philippe Kahr" userId="S::philippe.kahr@taigamotors.ca::f23ee328-7c30-4c42-806c-7dc9cfa6b57a" providerId="AD" clId="Web-{D933A348-762A-4BD9-1A49-8C861B8E4299}" dt="2023-11-28T13:42:47.268" v="43" actId="20577"/>
      <pc:docMkLst>
        <pc:docMk/>
      </pc:docMkLst>
      <pc:sldChg chg="modSp">
        <pc:chgData name="Philippe Kahr" userId="S::philippe.kahr@taigamotors.ca::f23ee328-7c30-4c42-806c-7dc9cfa6b57a" providerId="AD" clId="Web-{D933A348-762A-4BD9-1A49-8C861B8E4299}" dt="2023-11-28T13:42:47.268" v="43" actId="20577"/>
        <pc:sldMkLst>
          <pc:docMk/>
          <pc:sldMk cId="4042217537" sldId="4720"/>
        </pc:sldMkLst>
        <pc:spChg chg="mod">
          <ac:chgData name="Philippe Kahr" userId="S::philippe.kahr@taigamotors.ca::f23ee328-7c30-4c42-806c-7dc9cfa6b57a" providerId="AD" clId="Web-{D933A348-762A-4BD9-1A49-8C861B8E4299}" dt="2023-11-28T13:42:47.268" v="43" actId="20577"/>
          <ac:spMkLst>
            <pc:docMk/>
            <pc:sldMk cId="4042217537" sldId="4720"/>
            <ac:spMk id="3" creationId="{E62072DA-25E5-65D1-6C25-219D92D739C0}"/>
          </ac:spMkLst>
        </pc:spChg>
      </pc:sldChg>
      <pc:sldChg chg="modSp">
        <pc:chgData name="Philippe Kahr" userId="S::philippe.kahr@taigamotors.ca::f23ee328-7c30-4c42-806c-7dc9cfa6b57a" providerId="AD" clId="Web-{D933A348-762A-4BD9-1A49-8C861B8E4299}" dt="2023-11-28T13:40:51.423" v="39" actId="20577"/>
        <pc:sldMkLst>
          <pc:docMk/>
          <pc:sldMk cId="422262249" sldId="4721"/>
        </pc:sldMkLst>
        <pc:spChg chg="mod">
          <ac:chgData name="Philippe Kahr" userId="S::philippe.kahr@taigamotors.ca::f23ee328-7c30-4c42-806c-7dc9cfa6b57a" providerId="AD" clId="Web-{D933A348-762A-4BD9-1A49-8C861B8E4299}" dt="2023-11-28T13:40:51.423" v="39" actId="20577"/>
          <ac:spMkLst>
            <pc:docMk/>
            <pc:sldMk cId="422262249" sldId="4721"/>
            <ac:spMk id="3" creationId="{E62072DA-25E5-65D1-6C25-219D92D739C0}"/>
          </ac:spMkLst>
        </pc:spChg>
      </pc:sldChg>
    </pc:docChg>
  </pc:docChgLst>
  <pc:docChgLst>
    <pc:chgData name="Harjinder Chouhan" userId="a3ca7581-1894-4b88-b106-a72a58aa3304" providerId="ADAL" clId="{83A96949-EE9E-4550-89D6-410953F4A07F}"/>
    <pc:docChg chg="custSel modSld">
      <pc:chgData name="Harjinder Chouhan" userId="a3ca7581-1894-4b88-b106-a72a58aa3304" providerId="ADAL" clId="{83A96949-EE9E-4550-89D6-410953F4A07F}" dt="2023-05-30T17:03:16.444" v="26" actId="20577"/>
      <pc:docMkLst>
        <pc:docMk/>
      </pc:docMkLst>
      <pc:sldChg chg="addSp delSp modSp mod">
        <pc:chgData name="Harjinder Chouhan" userId="a3ca7581-1894-4b88-b106-a72a58aa3304" providerId="ADAL" clId="{83A96949-EE9E-4550-89D6-410953F4A07F}" dt="2023-05-30T16:34:08.321" v="2"/>
        <pc:sldMkLst>
          <pc:docMk/>
          <pc:sldMk cId="3448119496" sldId="4703"/>
        </pc:sldMkLst>
        <pc:spChg chg="del">
          <ac:chgData name="Harjinder Chouhan" userId="a3ca7581-1894-4b88-b106-a72a58aa3304" providerId="ADAL" clId="{83A96949-EE9E-4550-89D6-410953F4A07F}" dt="2023-05-30T16:33:52.453" v="0" actId="478"/>
          <ac:spMkLst>
            <pc:docMk/>
            <pc:sldMk cId="3448119496" sldId="4703"/>
            <ac:spMk id="2" creationId="{194D944B-5F9B-4DAF-8F52-B728A614A942}"/>
          </ac:spMkLst>
        </pc:spChg>
        <pc:spChg chg="add del mod">
          <ac:chgData name="Harjinder Chouhan" userId="a3ca7581-1894-4b88-b106-a72a58aa3304" providerId="ADAL" clId="{83A96949-EE9E-4550-89D6-410953F4A07F}" dt="2023-05-30T16:33:56.763" v="1" actId="478"/>
          <ac:spMkLst>
            <pc:docMk/>
            <pc:sldMk cId="3448119496" sldId="4703"/>
            <ac:spMk id="4" creationId="{CC692BC1-9EBE-4A8B-B4C4-BECB60C4D85E}"/>
          </ac:spMkLst>
        </pc:spChg>
        <pc:spChg chg="del">
          <ac:chgData name="Harjinder Chouhan" userId="a3ca7581-1894-4b88-b106-a72a58aa3304" providerId="ADAL" clId="{83A96949-EE9E-4550-89D6-410953F4A07F}" dt="2023-05-30T16:33:52.453" v="0" actId="478"/>
          <ac:spMkLst>
            <pc:docMk/>
            <pc:sldMk cId="3448119496" sldId="4703"/>
            <ac:spMk id="17" creationId="{7B5E992F-C7AB-4EBC-8E14-A53A307EF2FA}"/>
          </ac:spMkLst>
        </pc:spChg>
        <pc:spChg chg="add mod">
          <ac:chgData name="Harjinder Chouhan" userId="a3ca7581-1894-4b88-b106-a72a58aa3304" providerId="ADAL" clId="{83A96949-EE9E-4550-89D6-410953F4A07F}" dt="2023-05-30T16:34:08.321" v="2"/>
          <ac:spMkLst>
            <pc:docMk/>
            <pc:sldMk cId="3448119496" sldId="4703"/>
            <ac:spMk id="20" creationId="{2A20BEB3-D64E-41C8-8E85-171D7D910127}"/>
          </ac:spMkLst>
        </pc:spChg>
        <pc:spChg chg="add mod">
          <ac:chgData name="Harjinder Chouhan" userId="a3ca7581-1894-4b88-b106-a72a58aa3304" providerId="ADAL" clId="{83A96949-EE9E-4550-89D6-410953F4A07F}" dt="2023-05-30T16:34:08.321" v="2"/>
          <ac:spMkLst>
            <pc:docMk/>
            <pc:sldMk cId="3448119496" sldId="4703"/>
            <ac:spMk id="21" creationId="{C9D75EB6-C9C7-4817-B80C-A5635C54E0D8}"/>
          </ac:spMkLst>
        </pc:spChg>
        <pc:spChg chg="add mod">
          <ac:chgData name="Harjinder Chouhan" userId="a3ca7581-1894-4b88-b106-a72a58aa3304" providerId="ADAL" clId="{83A96949-EE9E-4550-89D6-410953F4A07F}" dt="2023-05-30T16:34:08.321" v="2"/>
          <ac:spMkLst>
            <pc:docMk/>
            <pc:sldMk cId="3448119496" sldId="4703"/>
            <ac:spMk id="22" creationId="{909D095E-BB89-4749-89B1-0A5C46E4C695}"/>
          </ac:spMkLst>
        </pc:spChg>
        <pc:spChg chg="add mod">
          <ac:chgData name="Harjinder Chouhan" userId="a3ca7581-1894-4b88-b106-a72a58aa3304" providerId="ADAL" clId="{83A96949-EE9E-4550-89D6-410953F4A07F}" dt="2023-05-30T16:34:08.321" v="2"/>
          <ac:spMkLst>
            <pc:docMk/>
            <pc:sldMk cId="3448119496" sldId="4703"/>
            <ac:spMk id="23" creationId="{7F6F9D47-99C2-4D55-A727-6405D8A3018B}"/>
          </ac:spMkLst>
        </pc:spChg>
        <pc:spChg chg="add mod">
          <ac:chgData name="Harjinder Chouhan" userId="a3ca7581-1894-4b88-b106-a72a58aa3304" providerId="ADAL" clId="{83A96949-EE9E-4550-89D6-410953F4A07F}" dt="2023-05-30T16:34:08.321" v="2"/>
          <ac:spMkLst>
            <pc:docMk/>
            <pc:sldMk cId="3448119496" sldId="4703"/>
            <ac:spMk id="24" creationId="{1A2637F6-49FF-47EB-A4EC-1007FE34E5EC}"/>
          </ac:spMkLst>
        </pc:spChg>
        <pc:spChg chg="add mod">
          <ac:chgData name="Harjinder Chouhan" userId="a3ca7581-1894-4b88-b106-a72a58aa3304" providerId="ADAL" clId="{83A96949-EE9E-4550-89D6-410953F4A07F}" dt="2023-05-30T16:34:08.321" v="2"/>
          <ac:spMkLst>
            <pc:docMk/>
            <pc:sldMk cId="3448119496" sldId="4703"/>
            <ac:spMk id="25" creationId="{923C979A-4DE6-494D-A5C1-CEA091C30C90}"/>
          </ac:spMkLst>
        </pc:spChg>
        <pc:spChg chg="add mod">
          <ac:chgData name="Harjinder Chouhan" userId="a3ca7581-1894-4b88-b106-a72a58aa3304" providerId="ADAL" clId="{83A96949-EE9E-4550-89D6-410953F4A07F}" dt="2023-05-30T16:34:08.321" v="2"/>
          <ac:spMkLst>
            <pc:docMk/>
            <pc:sldMk cId="3448119496" sldId="4703"/>
            <ac:spMk id="26" creationId="{B4814561-3DC1-4B6B-B181-552071861DC1}"/>
          </ac:spMkLst>
        </pc:spChg>
        <pc:spChg chg="add mod">
          <ac:chgData name="Harjinder Chouhan" userId="a3ca7581-1894-4b88-b106-a72a58aa3304" providerId="ADAL" clId="{83A96949-EE9E-4550-89D6-410953F4A07F}" dt="2023-05-30T16:34:08.321" v="2"/>
          <ac:spMkLst>
            <pc:docMk/>
            <pc:sldMk cId="3448119496" sldId="4703"/>
            <ac:spMk id="27" creationId="{8BFA3858-A1CE-4ABF-837B-D88FF198F963}"/>
          </ac:spMkLst>
        </pc:spChg>
        <pc:spChg chg="add mod">
          <ac:chgData name="Harjinder Chouhan" userId="a3ca7581-1894-4b88-b106-a72a58aa3304" providerId="ADAL" clId="{83A96949-EE9E-4550-89D6-410953F4A07F}" dt="2023-05-30T16:34:08.321" v="2"/>
          <ac:spMkLst>
            <pc:docMk/>
            <pc:sldMk cId="3448119496" sldId="4703"/>
            <ac:spMk id="28" creationId="{0B9E304C-4203-4CDD-9CA0-2FFEEC9B4EE3}"/>
          </ac:spMkLst>
        </pc:spChg>
        <pc:spChg chg="add mod">
          <ac:chgData name="Harjinder Chouhan" userId="a3ca7581-1894-4b88-b106-a72a58aa3304" providerId="ADAL" clId="{83A96949-EE9E-4550-89D6-410953F4A07F}" dt="2023-05-30T16:34:08.321" v="2"/>
          <ac:spMkLst>
            <pc:docMk/>
            <pc:sldMk cId="3448119496" sldId="4703"/>
            <ac:spMk id="29" creationId="{721BA2F5-4C68-4CF3-8D5D-F53E4F9DA6A3}"/>
          </ac:spMkLst>
        </pc:spChg>
        <pc:spChg chg="add mod">
          <ac:chgData name="Harjinder Chouhan" userId="a3ca7581-1894-4b88-b106-a72a58aa3304" providerId="ADAL" clId="{83A96949-EE9E-4550-89D6-410953F4A07F}" dt="2023-05-30T16:34:08.321" v="2"/>
          <ac:spMkLst>
            <pc:docMk/>
            <pc:sldMk cId="3448119496" sldId="4703"/>
            <ac:spMk id="30" creationId="{4F0AF1A1-DB61-423A-9406-ED8DE963AB99}"/>
          </ac:spMkLst>
        </pc:spChg>
        <pc:spChg chg="add mod">
          <ac:chgData name="Harjinder Chouhan" userId="a3ca7581-1894-4b88-b106-a72a58aa3304" providerId="ADAL" clId="{83A96949-EE9E-4550-89D6-410953F4A07F}" dt="2023-05-30T16:34:08.321" v="2"/>
          <ac:spMkLst>
            <pc:docMk/>
            <pc:sldMk cId="3448119496" sldId="4703"/>
            <ac:spMk id="31" creationId="{3BF4E53B-A244-4956-B143-2A795A0BCA48}"/>
          </ac:spMkLst>
        </pc:spChg>
        <pc:spChg chg="add mod">
          <ac:chgData name="Harjinder Chouhan" userId="a3ca7581-1894-4b88-b106-a72a58aa3304" providerId="ADAL" clId="{83A96949-EE9E-4550-89D6-410953F4A07F}" dt="2023-05-30T16:34:08.321" v="2"/>
          <ac:spMkLst>
            <pc:docMk/>
            <pc:sldMk cId="3448119496" sldId="4703"/>
            <ac:spMk id="32" creationId="{DD84AA7A-C336-41CD-AF10-B7057269EEE9}"/>
          </ac:spMkLst>
        </pc:spChg>
        <pc:spChg chg="add mod">
          <ac:chgData name="Harjinder Chouhan" userId="a3ca7581-1894-4b88-b106-a72a58aa3304" providerId="ADAL" clId="{83A96949-EE9E-4550-89D6-410953F4A07F}" dt="2023-05-30T16:34:08.321" v="2"/>
          <ac:spMkLst>
            <pc:docMk/>
            <pc:sldMk cId="3448119496" sldId="4703"/>
            <ac:spMk id="33" creationId="{236255EB-B940-4657-8505-CC0602AEA8C8}"/>
          </ac:spMkLst>
        </pc:spChg>
        <pc:spChg chg="add mod">
          <ac:chgData name="Harjinder Chouhan" userId="a3ca7581-1894-4b88-b106-a72a58aa3304" providerId="ADAL" clId="{83A96949-EE9E-4550-89D6-410953F4A07F}" dt="2023-05-30T16:34:08.321" v="2"/>
          <ac:spMkLst>
            <pc:docMk/>
            <pc:sldMk cId="3448119496" sldId="4703"/>
            <ac:spMk id="34" creationId="{F73A4C2A-01A4-45A9-B5EB-E00DA66FDD5B}"/>
          </ac:spMkLst>
        </pc:spChg>
        <pc:spChg chg="add mod">
          <ac:chgData name="Harjinder Chouhan" userId="a3ca7581-1894-4b88-b106-a72a58aa3304" providerId="ADAL" clId="{83A96949-EE9E-4550-89D6-410953F4A07F}" dt="2023-05-30T16:34:08.321" v="2"/>
          <ac:spMkLst>
            <pc:docMk/>
            <pc:sldMk cId="3448119496" sldId="4703"/>
            <ac:spMk id="35" creationId="{4EA29BFA-4387-4C5B-AFC5-AE294298E6FB}"/>
          </ac:spMkLst>
        </pc:spChg>
        <pc:spChg chg="add mod">
          <ac:chgData name="Harjinder Chouhan" userId="a3ca7581-1894-4b88-b106-a72a58aa3304" providerId="ADAL" clId="{83A96949-EE9E-4550-89D6-410953F4A07F}" dt="2023-05-30T16:34:08.321" v="2"/>
          <ac:spMkLst>
            <pc:docMk/>
            <pc:sldMk cId="3448119496" sldId="4703"/>
            <ac:spMk id="36" creationId="{568FBB19-5081-4383-A3D1-8E721D3485FC}"/>
          </ac:spMkLst>
        </pc:spChg>
        <pc:spChg chg="add mod">
          <ac:chgData name="Harjinder Chouhan" userId="a3ca7581-1894-4b88-b106-a72a58aa3304" providerId="ADAL" clId="{83A96949-EE9E-4550-89D6-410953F4A07F}" dt="2023-05-30T16:34:08.321" v="2"/>
          <ac:spMkLst>
            <pc:docMk/>
            <pc:sldMk cId="3448119496" sldId="4703"/>
            <ac:spMk id="37" creationId="{B3EC57E9-A994-40CB-8D09-B0C2693877AF}"/>
          </ac:spMkLst>
        </pc:spChg>
        <pc:spChg chg="add mod">
          <ac:chgData name="Harjinder Chouhan" userId="a3ca7581-1894-4b88-b106-a72a58aa3304" providerId="ADAL" clId="{83A96949-EE9E-4550-89D6-410953F4A07F}" dt="2023-05-30T16:34:08.321" v="2"/>
          <ac:spMkLst>
            <pc:docMk/>
            <pc:sldMk cId="3448119496" sldId="4703"/>
            <ac:spMk id="38" creationId="{4C30551F-9F77-4893-92D3-5117BCFAC33C}"/>
          </ac:spMkLst>
        </pc:spChg>
        <pc:spChg chg="add mod">
          <ac:chgData name="Harjinder Chouhan" userId="a3ca7581-1894-4b88-b106-a72a58aa3304" providerId="ADAL" clId="{83A96949-EE9E-4550-89D6-410953F4A07F}" dt="2023-05-30T16:34:08.321" v="2"/>
          <ac:spMkLst>
            <pc:docMk/>
            <pc:sldMk cId="3448119496" sldId="4703"/>
            <ac:spMk id="39" creationId="{6CA3FFF5-B34B-48D7-8FF7-095C6DC317B4}"/>
          </ac:spMkLst>
        </pc:spChg>
        <pc:spChg chg="add mod">
          <ac:chgData name="Harjinder Chouhan" userId="a3ca7581-1894-4b88-b106-a72a58aa3304" providerId="ADAL" clId="{83A96949-EE9E-4550-89D6-410953F4A07F}" dt="2023-05-30T16:34:08.321" v="2"/>
          <ac:spMkLst>
            <pc:docMk/>
            <pc:sldMk cId="3448119496" sldId="4703"/>
            <ac:spMk id="40" creationId="{F09CBE07-40AF-4FE6-8BD9-8861BA673F7B}"/>
          </ac:spMkLst>
        </pc:spChg>
        <pc:spChg chg="add mod">
          <ac:chgData name="Harjinder Chouhan" userId="a3ca7581-1894-4b88-b106-a72a58aa3304" providerId="ADAL" clId="{83A96949-EE9E-4550-89D6-410953F4A07F}" dt="2023-05-30T16:34:08.321" v="2"/>
          <ac:spMkLst>
            <pc:docMk/>
            <pc:sldMk cId="3448119496" sldId="4703"/>
            <ac:spMk id="41" creationId="{2557E465-AAD0-4426-BE96-A41814001805}"/>
          </ac:spMkLst>
        </pc:spChg>
        <pc:spChg chg="add mod">
          <ac:chgData name="Harjinder Chouhan" userId="a3ca7581-1894-4b88-b106-a72a58aa3304" providerId="ADAL" clId="{83A96949-EE9E-4550-89D6-410953F4A07F}" dt="2023-05-30T16:34:08.321" v="2"/>
          <ac:spMkLst>
            <pc:docMk/>
            <pc:sldMk cId="3448119496" sldId="4703"/>
            <ac:spMk id="42" creationId="{8C6543C1-32A0-4999-ADB0-4A3375BA8CD1}"/>
          </ac:spMkLst>
        </pc:spChg>
        <pc:spChg chg="add mod">
          <ac:chgData name="Harjinder Chouhan" userId="a3ca7581-1894-4b88-b106-a72a58aa3304" providerId="ADAL" clId="{83A96949-EE9E-4550-89D6-410953F4A07F}" dt="2023-05-30T16:34:08.321" v="2"/>
          <ac:spMkLst>
            <pc:docMk/>
            <pc:sldMk cId="3448119496" sldId="4703"/>
            <ac:spMk id="43" creationId="{77AF6CE9-2EFA-4C1A-97B2-E9A930BA1F59}"/>
          </ac:spMkLst>
        </pc:spChg>
        <pc:spChg chg="add mod">
          <ac:chgData name="Harjinder Chouhan" userId="a3ca7581-1894-4b88-b106-a72a58aa3304" providerId="ADAL" clId="{83A96949-EE9E-4550-89D6-410953F4A07F}" dt="2023-05-30T16:34:08.321" v="2"/>
          <ac:spMkLst>
            <pc:docMk/>
            <pc:sldMk cId="3448119496" sldId="4703"/>
            <ac:spMk id="44" creationId="{FD9C8F70-EDCF-485C-98D8-40C94ADB9489}"/>
          </ac:spMkLst>
        </pc:spChg>
        <pc:spChg chg="add mod">
          <ac:chgData name="Harjinder Chouhan" userId="a3ca7581-1894-4b88-b106-a72a58aa3304" providerId="ADAL" clId="{83A96949-EE9E-4550-89D6-410953F4A07F}" dt="2023-05-30T16:34:08.321" v="2"/>
          <ac:spMkLst>
            <pc:docMk/>
            <pc:sldMk cId="3448119496" sldId="4703"/>
            <ac:spMk id="45" creationId="{43839F14-DC0E-4221-AE7C-736B20FB9031}"/>
          </ac:spMkLst>
        </pc:spChg>
        <pc:spChg chg="del">
          <ac:chgData name="Harjinder Chouhan" userId="a3ca7581-1894-4b88-b106-a72a58aa3304" providerId="ADAL" clId="{83A96949-EE9E-4550-89D6-410953F4A07F}" dt="2023-05-30T16:33:52.453" v="0" actId="478"/>
          <ac:spMkLst>
            <pc:docMk/>
            <pc:sldMk cId="3448119496" sldId="4703"/>
            <ac:spMk id="46" creationId="{50E6B935-D64A-4EBD-8FBB-B6D4537EABB9}"/>
          </ac:spMkLst>
        </pc:spChg>
        <pc:spChg chg="del">
          <ac:chgData name="Harjinder Chouhan" userId="a3ca7581-1894-4b88-b106-a72a58aa3304" providerId="ADAL" clId="{83A96949-EE9E-4550-89D6-410953F4A07F}" dt="2023-05-30T16:33:52.453" v="0" actId="478"/>
          <ac:spMkLst>
            <pc:docMk/>
            <pc:sldMk cId="3448119496" sldId="4703"/>
            <ac:spMk id="48" creationId="{71EE4DF2-E68E-4B93-984C-BAEF83F5AC5B}"/>
          </ac:spMkLst>
        </pc:spChg>
        <pc:spChg chg="add mod">
          <ac:chgData name="Harjinder Chouhan" userId="a3ca7581-1894-4b88-b106-a72a58aa3304" providerId="ADAL" clId="{83A96949-EE9E-4550-89D6-410953F4A07F}" dt="2023-05-30T16:34:08.321" v="2"/>
          <ac:spMkLst>
            <pc:docMk/>
            <pc:sldMk cId="3448119496" sldId="4703"/>
            <ac:spMk id="50" creationId="{8830ABEA-598A-429A-8DE2-83D0AAEA8D3E}"/>
          </ac:spMkLst>
        </pc:spChg>
        <pc:spChg chg="add mod">
          <ac:chgData name="Harjinder Chouhan" userId="a3ca7581-1894-4b88-b106-a72a58aa3304" providerId="ADAL" clId="{83A96949-EE9E-4550-89D6-410953F4A07F}" dt="2023-05-30T16:34:08.321" v="2"/>
          <ac:spMkLst>
            <pc:docMk/>
            <pc:sldMk cId="3448119496" sldId="4703"/>
            <ac:spMk id="53" creationId="{50EC0AAC-6892-47FB-9718-6C32A240F4B4}"/>
          </ac:spMkLst>
        </pc:spChg>
        <pc:spChg chg="add mod">
          <ac:chgData name="Harjinder Chouhan" userId="a3ca7581-1894-4b88-b106-a72a58aa3304" providerId="ADAL" clId="{83A96949-EE9E-4550-89D6-410953F4A07F}" dt="2023-05-30T16:34:08.321" v="2"/>
          <ac:spMkLst>
            <pc:docMk/>
            <pc:sldMk cId="3448119496" sldId="4703"/>
            <ac:spMk id="54" creationId="{8A51A7BC-B2BE-4C07-B91E-0726E3669F07}"/>
          </ac:spMkLst>
        </pc:spChg>
        <pc:spChg chg="add mod">
          <ac:chgData name="Harjinder Chouhan" userId="a3ca7581-1894-4b88-b106-a72a58aa3304" providerId="ADAL" clId="{83A96949-EE9E-4550-89D6-410953F4A07F}" dt="2023-05-30T16:34:08.321" v="2"/>
          <ac:spMkLst>
            <pc:docMk/>
            <pc:sldMk cId="3448119496" sldId="4703"/>
            <ac:spMk id="55" creationId="{FE8B280F-81C0-4D84-8E21-798DA0D1E029}"/>
          </ac:spMkLst>
        </pc:spChg>
        <pc:spChg chg="add mod">
          <ac:chgData name="Harjinder Chouhan" userId="a3ca7581-1894-4b88-b106-a72a58aa3304" providerId="ADAL" clId="{83A96949-EE9E-4550-89D6-410953F4A07F}" dt="2023-05-30T16:34:08.321" v="2"/>
          <ac:spMkLst>
            <pc:docMk/>
            <pc:sldMk cId="3448119496" sldId="4703"/>
            <ac:spMk id="56" creationId="{9D62E3F3-FAEC-44F7-8D0C-E936296E62B1}"/>
          </ac:spMkLst>
        </pc:spChg>
        <pc:spChg chg="add mod">
          <ac:chgData name="Harjinder Chouhan" userId="a3ca7581-1894-4b88-b106-a72a58aa3304" providerId="ADAL" clId="{83A96949-EE9E-4550-89D6-410953F4A07F}" dt="2023-05-30T16:34:08.321" v="2"/>
          <ac:spMkLst>
            <pc:docMk/>
            <pc:sldMk cId="3448119496" sldId="4703"/>
            <ac:spMk id="57" creationId="{E7773B56-2A1C-4DA2-9E30-3AB19D99D5F5}"/>
          </ac:spMkLst>
        </pc:spChg>
        <pc:grpChg chg="del">
          <ac:chgData name="Harjinder Chouhan" userId="a3ca7581-1894-4b88-b106-a72a58aa3304" providerId="ADAL" clId="{83A96949-EE9E-4550-89D6-410953F4A07F}" dt="2023-05-30T16:33:52.453" v="0" actId="478"/>
          <ac:grpSpMkLst>
            <pc:docMk/>
            <pc:sldMk cId="3448119496" sldId="4703"/>
            <ac:grpSpMk id="8" creationId="{C31FD68A-A3EF-4AE4-9D4B-352EDAF87273}"/>
          </ac:grpSpMkLst>
        </pc:grpChg>
        <pc:grpChg chg="del">
          <ac:chgData name="Harjinder Chouhan" userId="a3ca7581-1894-4b88-b106-a72a58aa3304" providerId="ADAL" clId="{83A96949-EE9E-4550-89D6-410953F4A07F}" dt="2023-05-30T16:33:52.453" v="0" actId="478"/>
          <ac:grpSpMkLst>
            <pc:docMk/>
            <pc:sldMk cId="3448119496" sldId="4703"/>
            <ac:grpSpMk id="9" creationId="{1447C3FE-B31F-4377-B12E-8D73CE99CA9E}"/>
          </ac:grpSpMkLst>
        </pc:grpChg>
        <pc:picChg chg="add mod">
          <ac:chgData name="Harjinder Chouhan" userId="a3ca7581-1894-4b88-b106-a72a58aa3304" providerId="ADAL" clId="{83A96949-EE9E-4550-89D6-410953F4A07F}" dt="2023-05-30T16:34:08.321" v="2"/>
          <ac:picMkLst>
            <pc:docMk/>
            <pc:sldMk cId="3448119496" sldId="4703"/>
            <ac:picMk id="58" creationId="{EF60B99B-E33C-4901-B766-2702C404C173}"/>
          </ac:picMkLst>
        </pc:picChg>
      </pc:sldChg>
      <pc:sldChg chg="addSp delSp modSp mod">
        <pc:chgData name="Harjinder Chouhan" userId="a3ca7581-1894-4b88-b106-a72a58aa3304" providerId="ADAL" clId="{83A96949-EE9E-4550-89D6-410953F4A07F}" dt="2023-05-30T17:03:16.444" v="26" actId="20577"/>
        <pc:sldMkLst>
          <pc:docMk/>
          <pc:sldMk cId="4157131262" sldId="4704"/>
        </pc:sldMkLst>
        <pc:spChg chg="del">
          <ac:chgData name="Harjinder Chouhan" userId="a3ca7581-1894-4b88-b106-a72a58aa3304" providerId="ADAL" clId="{83A96949-EE9E-4550-89D6-410953F4A07F}" dt="2023-05-30T16:34:23.331" v="3" actId="478"/>
          <ac:spMkLst>
            <pc:docMk/>
            <pc:sldMk cId="4157131262" sldId="4704"/>
            <ac:spMk id="5" creationId="{BFDED3B4-B4DC-491F-AC55-A92BBB31F9FA}"/>
          </ac:spMkLst>
        </pc:spChg>
        <pc:spChg chg="del">
          <ac:chgData name="Harjinder Chouhan" userId="a3ca7581-1894-4b88-b106-a72a58aa3304" providerId="ADAL" clId="{83A96949-EE9E-4550-89D6-410953F4A07F}" dt="2023-05-30T16:34:23.331" v="3" actId="478"/>
          <ac:spMkLst>
            <pc:docMk/>
            <pc:sldMk cId="4157131262" sldId="4704"/>
            <ac:spMk id="6" creationId="{F51C1CB7-9BB3-4061-B864-E43253419D82}"/>
          </ac:spMkLst>
        </pc:spChg>
        <pc:spChg chg="del">
          <ac:chgData name="Harjinder Chouhan" userId="a3ca7581-1894-4b88-b106-a72a58aa3304" providerId="ADAL" clId="{83A96949-EE9E-4550-89D6-410953F4A07F}" dt="2023-05-30T16:34:23.331" v="3" actId="478"/>
          <ac:spMkLst>
            <pc:docMk/>
            <pc:sldMk cId="4157131262" sldId="4704"/>
            <ac:spMk id="39" creationId="{F5EB3FFF-9FBE-43F9-8056-8F02E2F2336A}"/>
          </ac:spMkLst>
        </pc:spChg>
        <pc:spChg chg="del">
          <ac:chgData name="Harjinder Chouhan" userId="a3ca7581-1894-4b88-b106-a72a58aa3304" providerId="ADAL" clId="{83A96949-EE9E-4550-89D6-410953F4A07F}" dt="2023-05-30T16:34:23.331" v="3" actId="478"/>
          <ac:spMkLst>
            <pc:docMk/>
            <pc:sldMk cId="4157131262" sldId="4704"/>
            <ac:spMk id="40" creationId="{5A9FF327-E997-4D49-BDDF-CF974A90ED1C}"/>
          </ac:spMkLst>
        </pc:spChg>
        <pc:spChg chg="del">
          <ac:chgData name="Harjinder Chouhan" userId="a3ca7581-1894-4b88-b106-a72a58aa3304" providerId="ADAL" clId="{83A96949-EE9E-4550-89D6-410953F4A07F}" dt="2023-05-30T16:34:23.331" v="3" actId="478"/>
          <ac:spMkLst>
            <pc:docMk/>
            <pc:sldMk cId="4157131262" sldId="4704"/>
            <ac:spMk id="41" creationId="{65BC2924-18A3-4D60-A2B7-7DD4DCDD0415}"/>
          </ac:spMkLst>
        </pc:spChg>
        <pc:spChg chg="del">
          <ac:chgData name="Harjinder Chouhan" userId="a3ca7581-1894-4b88-b106-a72a58aa3304" providerId="ADAL" clId="{83A96949-EE9E-4550-89D6-410953F4A07F}" dt="2023-05-30T16:34:23.331" v="3" actId="478"/>
          <ac:spMkLst>
            <pc:docMk/>
            <pc:sldMk cId="4157131262" sldId="4704"/>
            <ac:spMk id="42" creationId="{EB17583A-1ECC-4FB4-9B36-C3F5CAED84D9}"/>
          </ac:spMkLst>
        </pc:spChg>
        <pc:spChg chg="del">
          <ac:chgData name="Harjinder Chouhan" userId="a3ca7581-1894-4b88-b106-a72a58aa3304" providerId="ADAL" clId="{83A96949-EE9E-4550-89D6-410953F4A07F}" dt="2023-05-30T16:34:23.331" v="3" actId="478"/>
          <ac:spMkLst>
            <pc:docMk/>
            <pc:sldMk cId="4157131262" sldId="4704"/>
            <ac:spMk id="43" creationId="{66C9B5BF-2313-4A40-9478-FF43552A5819}"/>
          </ac:spMkLst>
        </pc:spChg>
        <pc:spChg chg="del">
          <ac:chgData name="Harjinder Chouhan" userId="a3ca7581-1894-4b88-b106-a72a58aa3304" providerId="ADAL" clId="{83A96949-EE9E-4550-89D6-410953F4A07F}" dt="2023-05-30T16:34:23.331" v="3" actId="478"/>
          <ac:spMkLst>
            <pc:docMk/>
            <pc:sldMk cId="4157131262" sldId="4704"/>
            <ac:spMk id="44" creationId="{8FCE5140-CBCF-4034-ACF3-C27A92C8F1ED}"/>
          </ac:spMkLst>
        </pc:spChg>
        <pc:spChg chg="add mod">
          <ac:chgData name="Harjinder Chouhan" userId="a3ca7581-1894-4b88-b106-a72a58aa3304" providerId="ADAL" clId="{83A96949-EE9E-4550-89D6-410953F4A07F}" dt="2023-05-30T16:34:30.432" v="4"/>
          <ac:spMkLst>
            <pc:docMk/>
            <pc:sldMk cId="4157131262" sldId="4704"/>
            <ac:spMk id="45" creationId="{47EB5B39-FDEE-4130-A9DC-D2212048101F}"/>
          </ac:spMkLst>
        </pc:spChg>
        <pc:spChg chg="add mod">
          <ac:chgData name="Harjinder Chouhan" userId="a3ca7581-1894-4b88-b106-a72a58aa3304" providerId="ADAL" clId="{83A96949-EE9E-4550-89D6-410953F4A07F}" dt="2023-05-30T16:34:30.432" v="4"/>
          <ac:spMkLst>
            <pc:docMk/>
            <pc:sldMk cId="4157131262" sldId="4704"/>
            <ac:spMk id="46" creationId="{FD2552E8-BB0F-4BF6-AE86-7D321DB2200A}"/>
          </ac:spMkLst>
        </pc:spChg>
        <pc:spChg chg="add mod">
          <ac:chgData name="Harjinder Chouhan" userId="a3ca7581-1894-4b88-b106-a72a58aa3304" providerId="ADAL" clId="{83A96949-EE9E-4550-89D6-410953F4A07F}" dt="2023-05-30T16:34:30.432" v="4"/>
          <ac:spMkLst>
            <pc:docMk/>
            <pc:sldMk cId="4157131262" sldId="4704"/>
            <ac:spMk id="47" creationId="{ACFC3C90-5E94-4E1B-A962-7787710F29F3}"/>
          </ac:spMkLst>
        </pc:spChg>
        <pc:spChg chg="mod">
          <ac:chgData name="Harjinder Chouhan" userId="a3ca7581-1894-4b88-b106-a72a58aa3304" providerId="ADAL" clId="{83A96949-EE9E-4550-89D6-410953F4A07F}" dt="2023-05-30T16:34:30.432" v="4"/>
          <ac:spMkLst>
            <pc:docMk/>
            <pc:sldMk cId="4157131262" sldId="4704"/>
            <ac:spMk id="49" creationId="{1EEA0E52-0810-4286-B165-EAD7C95DF205}"/>
          </ac:spMkLst>
        </pc:spChg>
        <pc:spChg chg="mod">
          <ac:chgData name="Harjinder Chouhan" userId="a3ca7581-1894-4b88-b106-a72a58aa3304" providerId="ADAL" clId="{83A96949-EE9E-4550-89D6-410953F4A07F}" dt="2023-05-30T16:34:30.432" v="4"/>
          <ac:spMkLst>
            <pc:docMk/>
            <pc:sldMk cId="4157131262" sldId="4704"/>
            <ac:spMk id="50" creationId="{C7EAC5E0-B578-4D30-989E-C764F80ECBB9}"/>
          </ac:spMkLst>
        </pc:spChg>
        <pc:spChg chg="mod">
          <ac:chgData name="Harjinder Chouhan" userId="a3ca7581-1894-4b88-b106-a72a58aa3304" providerId="ADAL" clId="{83A96949-EE9E-4550-89D6-410953F4A07F}" dt="2023-05-30T16:34:30.432" v="4"/>
          <ac:spMkLst>
            <pc:docMk/>
            <pc:sldMk cId="4157131262" sldId="4704"/>
            <ac:spMk id="51" creationId="{785ED2D5-5006-42FB-B5E2-762D38ED658B}"/>
          </ac:spMkLst>
        </pc:spChg>
        <pc:spChg chg="mod">
          <ac:chgData name="Harjinder Chouhan" userId="a3ca7581-1894-4b88-b106-a72a58aa3304" providerId="ADAL" clId="{83A96949-EE9E-4550-89D6-410953F4A07F}" dt="2023-05-30T16:34:30.432" v="4"/>
          <ac:spMkLst>
            <pc:docMk/>
            <pc:sldMk cId="4157131262" sldId="4704"/>
            <ac:spMk id="52" creationId="{8D79D21D-C86D-426A-AF41-3C47C4AD4F74}"/>
          </ac:spMkLst>
        </pc:spChg>
        <pc:spChg chg="mod">
          <ac:chgData name="Harjinder Chouhan" userId="a3ca7581-1894-4b88-b106-a72a58aa3304" providerId="ADAL" clId="{83A96949-EE9E-4550-89D6-410953F4A07F}" dt="2023-05-30T16:34:30.432" v="4"/>
          <ac:spMkLst>
            <pc:docMk/>
            <pc:sldMk cId="4157131262" sldId="4704"/>
            <ac:spMk id="53" creationId="{14A5769C-2A1B-474F-BBED-149DC558ADA4}"/>
          </ac:spMkLst>
        </pc:spChg>
        <pc:spChg chg="mod">
          <ac:chgData name="Harjinder Chouhan" userId="a3ca7581-1894-4b88-b106-a72a58aa3304" providerId="ADAL" clId="{83A96949-EE9E-4550-89D6-410953F4A07F}" dt="2023-05-30T16:34:30.432" v="4"/>
          <ac:spMkLst>
            <pc:docMk/>
            <pc:sldMk cId="4157131262" sldId="4704"/>
            <ac:spMk id="54" creationId="{4771115C-6794-4827-80B9-966788217674}"/>
          </ac:spMkLst>
        </pc:spChg>
        <pc:spChg chg="mod">
          <ac:chgData name="Harjinder Chouhan" userId="a3ca7581-1894-4b88-b106-a72a58aa3304" providerId="ADAL" clId="{83A96949-EE9E-4550-89D6-410953F4A07F}" dt="2023-05-30T16:34:30.432" v="4"/>
          <ac:spMkLst>
            <pc:docMk/>
            <pc:sldMk cId="4157131262" sldId="4704"/>
            <ac:spMk id="55" creationId="{9D1F2348-2378-46DD-A8F6-3ADDF7035FE1}"/>
          </ac:spMkLst>
        </pc:spChg>
        <pc:spChg chg="mod">
          <ac:chgData name="Harjinder Chouhan" userId="a3ca7581-1894-4b88-b106-a72a58aa3304" providerId="ADAL" clId="{83A96949-EE9E-4550-89D6-410953F4A07F}" dt="2023-05-30T16:34:30.432" v="4"/>
          <ac:spMkLst>
            <pc:docMk/>
            <pc:sldMk cId="4157131262" sldId="4704"/>
            <ac:spMk id="56" creationId="{93A61F49-BCD7-4F54-BF06-8FB383C0549C}"/>
          </ac:spMkLst>
        </pc:spChg>
        <pc:spChg chg="mod">
          <ac:chgData name="Harjinder Chouhan" userId="a3ca7581-1894-4b88-b106-a72a58aa3304" providerId="ADAL" clId="{83A96949-EE9E-4550-89D6-410953F4A07F}" dt="2023-05-30T16:34:30.432" v="4"/>
          <ac:spMkLst>
            <pc:docMk/>
            <pc:sldMk cId="4157131262" sldId="4704"/>
            <ac:spMk id="57" creationId="{308F49DA-DAFB-48D6-BD1A-37AEEC1039BA}"/>
          </ac:spMkLst>
        </pc:spChg>
        <pc:spChg chg="mod">
          <ac:chgData name="Harjinder Chouhan" userId="a3ca7581-1894-4b88-b106-a72a58aa3304" providerId="ADAL" clId="{83A96949-EE9E-4550-89D6-410953F4A07F}" dt="2023-05-30T16:34:30.432" v="4"/>
          <ac:spMkLst>
            <pc:docMk/>
            <pc:sldMk cId="4157131262" sldId="4704"/>
            <ac:spMk id="58" creationId="{D4A710FC-3025-4D26-87E7-BB880E4FE0F1}"/>
          </ac:spMkLst>
        </pc:spChg>
        <pc:spChg chg="mod">
          <ac:chgData name="Harjinder Chouhan" userId="a3ca7581-1894-4b88-b106-a72a58aa3304" providerId="ADAL" clId="{83A96949-EE9E-4550-89D6-410953F4A07F}" dt="2023-05-30T16:34:30.432" v="4"/>
          <ac:spMkLst>
            <pc:docMk/>
            <pc:sldMk cId="4157131262" sldId="4704"/>
            <ac:spMk id="59" creationId="{9EE46DD5-3755-43FE-B610-8F555CE206DE}"/>
          </ac:spMkLst>
        </pc:spChg>
        <pc:spChg chg="mod">
          <ac:chgData name="Harjinder Chouhan" userId="a3ca7581-1894-4b88-b106-a72a58aa3304" providerId="ADAL" clId="{83A96949-EE9E-4550-89D6-410953F4A07F}" dt="2023-05-30T16:34:30.432" v="4"/>
          <ac:spMkLst>
            <pc:docMk/>
            <pc:sldMk cId="4157131262" sldId="4704"/>
            <ac:spMk id="60" creationId="{33512338-EC33-4D83-8457-FC4E939FD964}"/>
          </ac:spMkLst>
        </pc:spChg>
        <pc:spChg chg="mod">
          <ac:chgData name="Harjinder Chouhan" userId="a3ca7581-1894-4b88-b106-a72a58aa3304" providerId="ADAL" clId="{83A96949-EE9E-4550-89D6-410953F4A07F}" dt="2023-05-30T16:34:30.432" v="4"/>
          <ac:spMkLst>
            <pc:docMk/>
            <pc:sldMk cId="4157131262" sldId="4704"/>
            <ac:spMk id="61" creationId="{4265AAF5-D95B-4600-B429-744CB4188C3B}"/>
          </ac:spMkLst>
        </pc:spChg>
        <pc:spChg chg="mod">
          <ac:chgData name="Harjinder Chouhan" userId="a3ca7581-1894-4b88-b106-a72a58aa3304" providerId="ADAL" clId="{83A96949-EE9E-4550-89D6-410953F4A07F}" dt="2023-05-30T16:34:30.432" v="4"/>
          <ac:spMkLst>
            <pc:docMk/>
            <pc:sldMk cId="4157131262" sldId="4704"/>
            <ac:spMk id="62" creationId="{42826C50-0042-41E9-86D7-CEE8B220B006}"/>
          </ac:spMkLst>
        </pc:spChg>
        <pc:spChg chg="mod">
          <ac:chgData name="Harjinder Chouhan" userId="a3ca7581-1894-4b88-b106-a72a58aa3304" providerId="ADAL" clId="{83A96949-EE9E-4550-89D6-410953F4A07F}" dt="2023-05-30T16:34:30.432" v="4"/>
          <ac:spMkLst>
            <pc:docMk/>
            <pc:sldMk cId="4157131262" sldId="4704"/>
            <ac:spMk id="63" creationId="{20585706-29C8-456F-8525-506C1A23D300}"/>
          </ac:spMkLst>
        </pc:spChg>
        <pc:spChg chg="mod">
          <ac:chgData name="Harjinder Chouhan" userId="a3ca7581-1894-4b88-b106-a72a58aa3304" providerId="ADAL" clId="{83A96949-EE9E-4550-89D6-410953F4A07F}" dt="2023-05-30T16:34:30.432" v="4"/>
          <ac:spMkLst>
            <pc:docMk/>
            <pc:sldMk cId="4157131262" sldId="4704"/>
            <ac:spMk id="64" creationId="{3C479A68-BE4F-4F16-8A63-5CEE5E940185}"/>
          </ac:spMkLst>
        </pc:spChg>
        <pc:spChg chg="mod">
          <ac:chgData name="Harjinder Chouhan" userId="a3ca7581-1894-4b88-b106-a72a58aa3304" providerId="ADAL" clId="{83A96949-EE9E-4550-89D6-410953F4A07F}" dt="2023-05-30T16:34:30.432" v="4"/>
          <ac:spMkLst>
            <pc:docMk/>
            <pc:sldMk cId="4157131262" sldId="4704"/>
            <ac:spMk id="65" creationId="{F32E1414-A73E-4B3E-BB4A-5C07D5C7AB9D}"/>
          </ac:spMkLst>
        </pc:spChg>
        <pc:spChg chg="mod">
          <ac:chgData name="Harjinder Chouhan" userId="a3ca7581-1894-4b88-b106-a72a58aa3304" providerId="ADAL" clId="{83A96949-EE9E-4550-89D6-410953F4A07F}" dt="2023-05-30T16:34:30.432" v="4"/>
          <ac:spMkLst>
            <pc:docMk/>
            <pc:sldMk cId="4157131262" sldId="4704"/>
            <ac:spMk id="66" creationId="{A460F7CF-FC53-4FFF-9949-25F20D8BD7D9}"/>
          </ac:spMkLst>
        </pc:spChg>
        <pc:spChg chg="mod">
          <ac:chgData name="Harjinder Chouhan" userId="a3ca7581-1894-4b88-b106-a72a58aa3304" providerId="ADAL" clId="{83A96949-EE9E-4550-89D6-410953F4A07F}" dt="2023-05-30T16:34:30.432" v="4"/>
          <ac:spMkLst>
            <pc:docMk/>
            <pc:sldMk cId="4157131262" sldId="4704"/>
            <ac:spMk id="67" creationId="{372ACD67-6453-4618-A622-F25DBBD67652}"/>
          </ac:spMkLst>
        </pc:spChg>
        <pc:spChg chg="mod">
          <ac:chgData name="Harjinder Chouhan" userId="a3ca7581-1894-4b88-b106-a72a58aa3304" providerId="ADAL" clId="{83A96949-EE9E-4550-89D6-410953F4A07F}" dt="2023-05-30T16:34:30.432" v="4"/>
          <ac:spMkLst>
            <pc:docMk/>
            <pc:sldMk cId="4157131262" sldId="4704"/>
            <ac:spMk id="68" creationId="{E9808520-D5FA-4DB5-ACA6-29701E30E4F8}"/>
          </ac:spMkLst>
        </pc:spChg>
        <pc:spChg chg="add mod">
          <ac:chgData name="Harjinder Chouhan" userId="a3ca7581-1894-4b88-b106-a72a58aa3304" providerId="ADAL" clId="{83A96949-EE9E-4550-89D6-410953F4A07F}" dt="2023-05-30T16:34:30.432" v="4"/>
          <ac:spMkLst>
            <pc:docMk/>
            <pc:sldMk cId="4157131262" sldId="4704"/>
            <ac:spMk id="70" creationId="{7CC12644-B244-4624-8D2C-289BB2E3EB29}"/>
          </ac:spMkLst>
        </pc:spChg>
        <pc:spChg chg="add mod">
          <ac:chgData name="Harjinder Chouhan" userId="a3ca7581-1894-4b88-b106-a72a58aa3304" providerId="ADAL" clId="{83A96949-EE9E-4550-89D6-410953F4A07F}" dt="2023-05-30T16:34:30.432" v="4"/>
          <ac:spMkLst>
            <pc:docMk/>
            <pc:sldMk cId="4157131262" sldId="4704"/>
            <ac:spMk id="71" creationId="{76ED7DAA-6A2F-490B-9BC1-173201976E19}"/>
          </ac:spMkLst>
        </pc:spChg>
        <pc:spChg chg="add mod">
          <ac:chgData name="Harjinder Chouhan" userId="a3ca7581-1894-4b88-b106-a72a58aa3304" providerId="ADAL" clId="{83A96949-EE9E-4550-89D6-410953F4A07F}" dt="2023-05-30T16:34:30.432" v="4"/>
          <ac:spMkLst>
            <pc:docMk/>
            <pc:sldMk cId="4157131262" sldId="4704"/>
            <ac:spMk id="72" creationId="{C5CDAF57-2424-4450-B710-B1AB62A242D0}"/>
          </ac:spMkLst>
        </pc:spChg>
        <pc:spChg chg="add mod">
          <ac:chgData name="Harjinder Chouhan" userId="a3ca7581-1894-4b88-b106-a72a58aa3304" providerId="ADAL" clId="{83A96949-EE9E-4550-89D6-410953F4A07F}" dt="2023-05-30T17:03:16.444" v="26" actId="20577"/>
          <ac:spMkLst>
            <pc:docMk/>
            <pc:sldMk cId="4157131262" sldId="4704"/>
            <ac:spMk id="73" creationId="{CB166A99-E55C-4C2E-A493-8318D6C48310}"/>
          </ac:spMkLst>
        </pc:spChg>
        <pc:spChg chg="add mod">
          <ac:chgData name="Harjinder Chouhan" userId="a3ca7581-1894-4b88-b106-a72a58aa3304" providerId="ADAL" clId="{83A96949-EE9E-4550-89D6-410953F4A07F}" dt="2023-05-30T16:34:30.432" v="4"/>
          <ac:spMkLst>
            <pc:docMk/>
            <pc:sldMk cId="4157131262" sldId="4704"/>
            <ac:spMk id="74" creationId="{91BDC39D-DD7E-4520-B283-2772A3D7F429}"/>
          </ac:spMkLst>
        </pc:spChg>
        <pc:grpChg chg="del">
          <ac:chgData name="Harjinder Chouhan" userId="a3ca7581-1894-4b88-b106-a72a58aa3304" providerId="ADAL" clId="{83A96949-EE9E-4550-89D6-410953F4A07F}" dt="2023-05-30T16:34:23.331" v="3" actId="478"/>
          <ac:grpSpMkLst>
            <pc:docMk/>
            <pc:sldMk cId="4157131262" sldId="4704"/>
            <ac:grpSpMk id="9" creationId="{1C8BC176-952F-40F3-AB90-FBE74E34D3FD}"/>
          </ac:grpSpMkLst>
        </pc:grpChg>
        <pc:grpChg chg="add mod">
          <ac:chgData name="Harjinder Chouhan" userId="a3ca7581-1894-4b88-b106-a72a58aa3304" providerId="ADAL" clId="{83A96949-EE9E-4550-89D6-410953F4A07F}" dt="2023-05-30T16:34:30.432" v="4"/>
          <ac:grpSpMkLst>
            <pc:docMk/>
            <pc:sldMk cId="4157131262" sldId="4704"/>
            <ac:grpSpMk id="48" creationId="{E339B472-E76B-4834-A3B6-191915C8D115}"/>
          </ac:grpSpMkLst>
        </pc:grpChg>
        <pc:picChg chg="mod">
          <ac:chgData name="Harjinder Chouhan" userId="a3ca7581-1894-4b88-b106-a72a58aa3304" providerId="ADAL" clId="{83A96949-EE9E-4550-89D6-410953F4A07F}" dt="2023-05-30T16:34:30.432" v="4"/>
          <ac:picMkLst>
            <pc:docMk/>
            <pc:sldMk cId="4157131262" sldId="4704"/>
            <ac:picMk id="69" creationId="{189ABBAF-5298-4408-9BF7-925084E1E6EE}"/>
          </ac:picMkLst>
        </pc:picChg>
      </pc:sldChg>
    </pc:docChg>
  </pc:docChgLst>
  <pc:docChgLst>
    <pc:chgData name="Aneesh Chandran R" userId="S::aneesh.chandranr@taigamotors.ca::b84de7ba-a5fc-4700-b33a-e2d655de94e7" providerId="AD" clId="Web-{6EE17143-8E3A-B4ED-0816-F0D3D3B563A1}"/>
    <pc:docChg chg="modSld">
      <pc:chgData name="Aneesh Chandran R" userId="S::aneesh.chandranr@taigamotors.ca::b84de7ba-a5fc-4700-b33a-e2d655de94e7" providerId="AD" clId="Web-{6EE17143-8E3A-B4ED-0816-F0D3D3B563A1}" dt="2023-07-04T17:35:42.073" v="7" actId="14100"/>
      <pc:docMkLst>
        <pc:docMk/>
      </pc:docMkLst>
      <pc:sldChg chg="addSp delSp modSp">
        <pc:chgData name="Aneesh Chandran R" userId="S::aneesh.chandranr@taigamotors.ca::b84de7ba-a5fc-4700-b33a-e2d655de94e7" providerId="AD" clId="Web-{6EE17143-8E3A-B4ED-0816-F0D3D3B563A1}" dt="2023-07-04T17:35:42.073" v="7" actId="14100"/>
        <pc:sldMkLst>
          <pc:docMk/>
          <pc:sldMk cId="2352664982" sldId="4712"/>
        </pc:sldMkLst>
        <pc:spChg chg="del">
          <ac:chgData name="Aneesh Chandran R" userId="S::aneesh.chandranr@taigamotors.ca::b84de7ba-a5fc-4700-b33a-e2d655de94e7" providerId="AD" clId="Web-{6EE17143-8E3A-B4ED-0816-F0D3D3B563A1}" dt="2023-07-04T17:33:33.603" v="0"/>
          <ac:spMkLst>
            <pc:docMk/>
            <pc:sldMk cId="2352664982" sldId="4712"/>
            <ac:spMk id="6" creationId="{35154F38-0157-19B3-E1FA-7AF986954697}"/>
          </ac:spMkLst>
        </pc:spChg>
        <pc:picChg chg="add mod">
          <ac:chgData name="Aneesh Chandran R" userId="S::aneesh.chandranr@taigamotors.ca::b84de7ba-a5fc-4700-b33a-e2d655de94e7" providerId="AD" clId="Web-{6EE17143-8E3A-B4ED-0816-F0D3D3B563A1}" dt="2023-07-04T17:35:42.073" v="7" actId="14100"/>
          <ac:picMkLst>
            <pc:docMk/>
            <pc:sldMk cId="2352664982" sldId="4712"/>
            <ac:picMk id="5" creationId="{0A422F68-11D0-0BF6-EBB7-8E43983A2A3C}"/>
          </ac:picMkLst>
        </pc:picChg>
      </pc:sldChg>
    </pc:docChg>
  </pc:docChgLst>
  <pc:docChgLst>
    <pc:chgData name="Abhay Gupta" userId="S::abhay.gupta@taigamotors.ca::d433c26c-2997-40a9-8258-88448219c90a" providerId="AD" clId="Web-{15A7C0AA-BACE-6F73-9793-1FD9AF16B604}"/>
    <pc:docChg chg="addSld modSld">
      <pc:chgData name="Abhay Gupta" userId="S::abhay.gupta@taigamotors.ca::d433c26c-2997-40a9-8258-88448219c90a" providerId="AD" clId="Web-{15A7C0AA-BACE-6F73-9793-1FD9AF16B604}" dt="2022-08-23T12:55:23.009" v="897" actId="20577"/>
      <pc:docMkLst>
        <pc:docMk/>
      </pc:docMkLst>
      <pc:sldChg chg="modSp">
        <pc:chgData name="Abhay Gupta" userId="S::abhay.gupta@taigamotors.ca::d433c26c-2997-40a9-8258-88448219c90a" providerId="AD" clId="Web-{15A7C0AA-BACE-6F73-9793-1FD9AF16B604}" dt="2022-08-23T12:55:23.009" v="897" actId="20577"/>
        <pc:sldMkLst>
          <pc:docMk/>
          <pc:sldMk cId="737756186" sldId="1013"/>
        </pc:sldMkLst>
        <pc:spChg chg="mod">
          <ac:chgData name="Abhay Gupta" userId="S::abhay.gupta@taigamotors.ca::d433c26c-2997-40a9-8258-88448219c90a" providerId="AD" clId="Web-{15A7C0AA-BACE-6F73-9793-1FD9AF16B604}" dt="2022-08-23T12:55:23.009" v="897" actId="20577"/>
          <ac:spMkLst>
            <pc:docMk/>
            <pc:sldMk cId="737756186" sldId="1013"/>
            <ac:spMk id="3" creationId="{5A9766FB-5D40-4DF7-9455-CAA9B50A5587}"/>
          </ac:spMkLst>
        </pc:spChg>
      </pc:sldChg>
      <pc:sldChg chg="addSp delSp modSp">
        <pc:chgData name="Abhay Gupta" userId="S::abhay.gupta@taigamotors.ca::d433c26c-2997-40a9-8258-88448219c90a" providerId="AD" clId="Web-{15A7C0AA-BACE-6F73-9793-1FD9AF16B604}" dt="2022-08-22T21:09:20.145" v="896"/>
        <pc:sldMkLst>
          <pc:docMk/>
          <pc:sldMk cId="1817878811" sldId="1193"/>
        </pc:sldMkLst>
        <pc:graphicFrameChg chg="add mod">
          <ac:chgData name="Abhay Gupta" userId="S::abhay.gupta@taigamotors.ca::d433c26c-2997-40a9-8258-88448219c90a" providerId="AD" clId="Web-{15A7C0AA-BACE-6F73-9793-1FD9AF16B604}" dt="2022-08-22T21:08:10.974" v="861" actId="1076"/>
          <ac:graphicFrameMkLst>
            <pc:docMk/>
            <pc:sldMk cId="1817878811" sldId="1193"/>
            <ac:graphicFrameMk id="3" creationId="{19B27162-688C-4D17-83A0-D2B9480F3255}"/>
          </ac:graphicFrameMkLst>
        </pc:graphicFrameChg>
        <pc:graphicFrameChg chg="del mod">
          <ac:chgData name="Abhay Gupta" userId="S::abhay.gupta@taigamotors.ca::d433c26c-2997-40a9-8258-88448219c90a" providerId="AD" clId="Web-{15A7C0AA-BACE-6F73-9793-1FD9AF16B604}" dt="2022-08-22T21:09:20.145" v="896"/>
          <ac:graphicFrameMkLst>
            <pc:docMk/>
            <pc:sldMk cId="1817878811" sldId="1193"/>
            <ac:graphicFrameMk id="4" creationId="{19B27162-688C-4D17-83A0-D2B9480F3255}"/>
          </ac:graphicFrameMkLst>
        </pc:graphicFrameChg>
        <pc:graphicFrameChg chg="mod modGraphic">
          <ac:chgData name="Abhay Gupta" userId="S::abhay.gupta@taigamotors.ca::d433c26c-2997-40a9-8258-88448219c90a" providerId="AD" clId="Web-{15A7C0AA-BACE-6F73-9793-1FD9AF16B604}" dt="2022-08-22T21:09:17.223" v="895"/>
          <ac:graphicFrameMkLst>
            <pc:docMk/>
            <pc:sldMk cId="1817878811" sldId="1193"/>
            <ac:graphicFrameMk id="14" creationId="{A6AD5062-B116-C83A-D2DF-620AA8F9B5C0}"/>
          </ac:graphicFrameMkLst>
        </pc:graphicFrameChg>
      </pc:sldChg>
      <pc:sldChg chg="addSp delSp modSp new">
        <pc:chgData name="Abhay Gupta" userId="S::abhay.gupta@taigamotors.ca::d433c26c-2997-40a9-8258-88448219c90a" providerId="AD" clId="Web-{15A7C0AA-BACE-6F73-9793-1FD9AF16B604}" dt="2022-08-22T20:54:41.750" v="858"/>
        <pc:sldMkLst>
          <pc:docMk/>
          <pc:sldMk cId="3488220420" sldId="4656"/>
        </pc:sldMkLst>
        <pc:spChg chg="mod">
          <ac:chgData name="Abhay Gupta" userId="S::abhay.gupta@taigamotors.ca::d433c26c-2997-40a9-8258-88448219c90a" providerId="AD" clId="Web-{15A7C0AA-BACE-6F73-9793-1FD9AF16B604}" dt="2022-08-22T18:32:37.549" v="353" actId="20577"/>
          <ac:spMkLst>
            <pc:docMk/>
            <pc:sldMk cId="3488220420" sldId="4656"/>
            <ac:spMk id="2" creationId="{38EB8532-0DA5-99E1-459D-2D5B5AD9ACE9}"/>
          </ac:spMkLst>
        </pc:spChg>
        <pc:spChg chg="add del">
          <ac:chgData name="Abhay Gupta" userId="S::abhay.gupta@taigamotors.ca::d433c26c-2997-40a9-8258-88448219c90a" providerId="AD" clId="Web-{15A7C0AA-BACE-6F73-9793-1FD9AF16B604}" dt="2022-08-22T18:28:32.544" v="7"/>
          <ac:spMkLst>
            <pc:docMk/>
            <pc:sldMk cId="3488220420" sldId="4656"/>
            <ac:spMk id="3" creationId="{5FC4E058-AED4-C605-E167-03D72BDF50B0}"/>
          </ac:spMkLst>
        </pc:spChg>
        <pc:graphicFrameChg chg="add mod ord modGraphic">
          <ac:chgData name="Abhay Gupta" userId="S::abhay.gupta@taigamotors.ca::d433c26c-2997-40a9-8258-88448219c90a" providerId="AD" clId="Web-{15A7C0AA-BACE-6F73-9793-1FD9AF16B604}" dt="2022-08-22T20:54:41.750" v="858"/>
          <ac:graphicFrameMkLst>
            <pc:docMk/>
            <pc:sldMk cId="3488220420" sldId="4656"/>
            <ac:graphicFrameMk id="5" creationId="{CDB42ACA-F25B-3C5E-1D79-32BFF883E9DB}"/>
          </ac:graphicFrameMkLst>
        </pc:graphicFrameChg>
      </pc:sldChg>
    </pc:docChg>
  </pc:docChgLst>
  <pc:docChgLst>
    <pc:chgData name="Cyrille Goldstein" userId="S::cyrille.goldstein@taigamotors.ca::534b0e61-a3bf-4a68-89b8-96e8c90a5800" providerId="AD" clId="Web-{DC58E1D8-AFEC-D710-C131-E78E2CFD1239}"/>
    <pc:docChg chg="modSld">
      <pc:chgData name="Cyrille Goldstein" userId="S::cyrille.goldstein@taigamotors.ca::534b0e61-a3bf-4a68-89b8-96e8c90a5800" providerId="AD" clId="Web-{DC58E1D8-AFEC-D710-C131-E78E2CFD1239}" dt="2022-04-19T17:15:58.327" v="745"/>
      <pc:docMkLst>
        <pc:docMk/>
      </pc:docMkLst>
      <pc:sldChg chg="modSp">
        <pc:chgData name="Cyrille Goldstein" userId="S::cyrille.goldstein@taigamotors.ca::534b0e61-a3bf-4a68-89b8-96e8c90a5800" providerId="AD" clId="Web-{DC58E1D8-AFEC-D710-C131-E78E2CFD1239}" dt="2022-04-19T17:15:58.327" v="745"/>
        <pc:sldMkLst>
          <pc:docMk/>
          <pc:sldMk cId="824644587" sldId="1180"/>
        </pc:sldMkLst>
        <pc:graphicFrameChg chg="mod modGraphic">
          <ac:chgData name="Cyrille Goldstein" userId="S::cyrille.goldstein@taigamotors.ca::534b0e61-a3bf-4a68-89b8-96e8c90a5800" providerId="AD" clId="Web-{DC58E1D8-AFEC-D710-C131-E78E2CFD1239}" dt="2022-04-19T17:15:58.327" v="745"/>
          <ac:graphicFrameMkLst>
            <pc:docMk/>
            <pc:sldMk cId="824644587" sldId="1180"/>
            <ac:graphicFrameMk id="5" creationId="{A05E62CA-BFF9-470D-BB34-33286ECE7D17}"/>
          </ac:graphicFrameMkLst>
        </pc:graphicFrameChg>
      </pc:sldChg>
      <pc:sldChg chg="modSp">
        <pc:chgData name="Cyrille Goldstein" userId="S::cyrille.goldstein@taigamotors.ca::534b0e61-a3bf-4a68-89b8-96e8c90a5800" providerId="AD" clId="Web-{DC58E1D8-AFEC-D710-C131-E78E2CFD1239}" dt="2022-04-19T14:37:17.808" v="671"/>
        <pc:sldMkLst>
          <pc:docMk/>
          <pc:sldMk cId="1897408827" sldId="1188"/>
        </pc:sldMkLst>
        <pc:graphicFrameChg chg="mod modGraphic">
          <ac:chgData name="Cyrille Goldstein" userId="S::cyrille.goldstein@taigamotors.ca::534b0e61-a3bf-4a68-89b8-96e8c90a5800" providerId="AD" clId="Web-{DC58E1D8-AFEC-D710-C131-E78E2CFD1239}" dt="2022-04-19T14:37:17.808" v="671"/>
          <ac:graphicFrameMkLst>
            <pc:docMk/>
            <pc:sldMk cId="1897408827" sldId="1188"/>
            <ac:graphicFrameMk id="5" creationId="{A05E62CA-BFF9-470D-BB34-33286ECE7D17}"/>
          </ac:graphicFrameMkLst>
        </pc:graphicFrameChg>
      </pc:sldChg>
    </pc:docChg>
  </pc:docChgLst>
  <pc:docChgLst>
    <pc:chgData name="Pier-Luc Paradis" userId="S::pier-luc.paradis@taigamotors.ca::d8463a0c-872e-44e6-a7df-86de09216594" providerId="AD" clId="Web-{AEE5F3FF-5C05-92E2-88B5-3CF16CD3F570}"/>
    <pc:docChg chg="delSld modSld">
      <pc:chgData name="Pier-Luc Paradis" userId="S::pier-luc.paradis@taigamotors.ca::d8463a0c-872e-44e6-a7df-86de09216594" providerId="AD" clId="Web-{AEE5F3FF-5C05-92E2-88B5-3CF16CD3F570}" dt="2023-07-25T16:29:59.154" v="381" actId="20577"/>
      <pc:docMkLst>
        <pc:docMk/>
      </pc:docMkLst>
      <pc:sldChg chg="modSp">
        <pc:chgData name="Pier-Luc Paradis" userId="S::pier-luc.paradis@taigamotors.ca::d8463a0c-872e-44e6-a7df-86de09216594" providerId="AD" clId="Web-{AEE5F3FF-5C05-92E2-88B5-3CF16CD3F570}" dt="2023-07-25T16:29:59.154" v="381" actId="20577"/>
        <pc:sldMkLst>
          <pc:docMk/>
          <pc:sldMk cId="4255450232" sldId="4689"/>
        </pc:sldMkLst>
        <pc:spChg chg="mod">
          <ac:chgData name="Pier-Luc Paradis" userId="S::pier-luc.paradis@taigamotors.ca::d8463a0c-872e-44e6-a7df-86de09216594" providerId="AD" clId="Web-{AEE5F3FF-5C05-92E2-88B5-3CF16CD3F570}" dt="2023-07-25T16:29:59.154" v="381" actId="20577"/>
          <ac:spMkLst>
            <pc:docMk/>
            <pc:sldMk cId="4255450232" sldId="4689"/>
            <ac:spMk id="3" creationId="{D80CB49B-E12A-5059-E847-F068754FB084}"/>
          </ac:spMkLst>
        </pc:spChg>
      </pc:sldChg>
      <pc:sldChg chg="del">
        <pc:chgData name="Pier-Luc Paradis" userId="S::pier-luc.paradis@taigamotors.ca::d8463a0c-872e-44e6-a7df-86de09216594" providerId="AD" clId="Web-{AEE5F3FF-5C05-92E2-88B5-3CF16CD3F570}" dt="2023-07-24T12:26:55.437" v="156"/>
        <pc:sldMkLst>
          <pc:docMk/>
          <pc:sldMk cId="999564826" sldId="4698"/>
        </pc:sldMkLst>
      </pc:sldChg>
    </pc:docChg>
  </pc:docChgLst>
  <pc:docChgLst>
    <pc:chgData name="Jean-Sebastien Flamand" userId="S::jean-sebastien.flamand@taigamotors.ca::ddf4ff60-7de0-4855-a9ed-f06e18363e82" providerId="AD" clId="Web-{7385B112-F3CC-6C6A-947E-FDDD4CBA4207}"/>
    <pc:docChg chg="modSld">
      <pc:chgData name="Jean-Sebastien Flamand" userId="S::jean-sebastien.flamand@taigamotors.ca::ddf4ff60-7de0-4855-a9ed-f06e18363e82" providerId="AD" clId="Web-{7385B112-F3CC-6C6A-947E-FDDD4CBA4207}" dt="2022-07-19T17:49:13.480" v="1793"/>
      <pc:docMkLst>
        <pc:docMk/>
      </pc:docMkLst>
      <pc:sldChg chg="delSp modSp">
        <pc:chgData name="Jean-Sebastien Flamand" userId="S::jean-sebastien.flamand@taigamotors.ca::ddf4ff60-7de0-4855-a9ed-f06e18363e82" providerId="AD" clId="Web-{7385B112-F3CC-6C6A-947E-FDDD4CBA4207}" dt="2022-07-19T17:49:13.480" v="1793"/>
        <pc:sldMkLst>
          <pc:docMk/>
          <pc:sldMk cId="1338180937" sldId="4645"/>
        </pc:sldMkLst>
        <pc:graphicFrameChg chg="mod modGraphic">
          <ac:chgData name="Jean-Sebastien Flamand" userId="S::jean-sebastien.flamand@taigamotors.ca::ddf4ff60-7de0-4855-a9ed-f06e18363e82" providerId="AD" clId="Web-{7385B112-F3CC-6C6A-947E-FDDD4CBA4207}" dt="2022-07-19T17:49:13.480" v="1793"/>
          <ac:graphicFrameMkLst>
            <pc:docMk/>
            <pc:sldMk cId="1338180937" sldId="4645"/>
            <ac:graphicFrameMk id="5" creationId="{DF370D39-AF9E-43C5-8CF5-C93CDE507A70}"/>
          </ac:graphicFrameMkLst>
        </pc:graphicFrameChg>
        <pc:picChg chg="del mod">
          <ac:chgData name="Jean-Sebastien Flamand" userId="S::jean-sebastien.flamand@taigamotors.ca::ddf4ff60-7de0-4855-a9ed-f06e18363e82" providerId="AD" clId="Web-{7385B112-F3CC-6C6A-947E-FDDD4CBA4207}" dt="2022-07-19T16:59:33.359" v="2"/>
          <ac:picMkLst>
            <pc:docMk/>
            <pc:sldMk cId="1338180937" sldId="4645"/>
            <ac:picMk id="6" creationId="{4468E9B7-8F8D-99D2-A5AF-3D975E3B627E}"/>
          </ac:picMkLst>
        </pc:picChg>
      </pc:sldChg>
    </pc:docChg>
  </pc:docChgLst>
  <pc:docChgLst>
    <pc:chgData name="Benoit Bouffard" userId="S::benoit.bouffard@taigamotors.ca::e5dfbd25-c5e2-444f-831b-7a2d616587a8" providerId="AD" clId="Web-{1B640937-C57E-53BB-60EA-1E651DF474C3}"/>
    <pc:docChg chg="modSld">
      <pc:chgData name="Benoit Bouffard" userId="S::benoit.bouffard@taigamotors.ca::e5dfbd25-c5e2-444f-831b-7a2d616587a8" providerId="AD" clId="Web-{1B640937-C57E-53BB-60EA-1E651DF474C3}" dt="2022-06-28T17:28:39.043" v="570"/>
      <pc:docMkLst>
        <pc:docMk/>
      </pc:docMkLst>
      <pc:sldChg chg="modSp">
        <pc:chgData name="Benoit Bouffard" userId="S::benoit.bouffard@taigamotors.ca::e5dfbd25-c5e2-444f-831b-7a2d616587a8" providerId="AD" clId="Web-{1B640937-C57E-53BB-60EA-1E651DF474C3}" dt="2022-06-28T17:28:39.043" v="570"/>
        <pc:sldMkLst>
          <pc:docMk/>
          <pc:sldMk cId="3136729596" sldId="1184"/>
        </pc:sldMkLst>
        <pc:graphicFrameChg chg="mod modGraphic">
          <ac:chgData name="Benoit Bouffard" userId="S::benoit.bouffard@taigamotors.ca::e5dfbd25-c5e2-444f-831b-7a2d616587a8" providerId="AD" clId="Web-{1B640937-C57E-53BB-60EA-1E651DF474C3}" dt="2022-06-28T17:28:39.043" v="570"/>
          <ac:graphicFrameMkLst>
            <pc:docMk/>
            <pc:sldMk cId="3136729596" sldId="1184"/>
            <ac:graphicFrameMk id="5" creationId="{DF370D39-AF9E-43C5-8CF5-C93CDE507A70}"/>
          </ac:graphicFrameMkLst>
        </pc:graphicFrameChg>
      </pc:sldChg>
    </pc:docChg>
  </pc:docChgLst>
  <pc:docChgLst>
    <pc:chgData name="Pier-Luc Paradis" userId="S::pier-luc.paradis@taigamotors.ca::d8463a0c-872e-44e6-a7df-86de09216594" providerId="AD" clId="Web-{5E6B9D1C-51CC-3798-6928-B90BB0CC241D}"/>
    <pc:docChg chg="addSld delSld modSld">
      <pc:chgData name="Pier-Luc Paradis" userId="S::pier-luc.paradis@taigamotors.ca::d8463a0c-872e-44e6-a7df-86de09216594" providerId="AD" clId="Web-{5E6B9D1C-51CC-3798-6928-B90BB0CC241D}" dt="2022-05-31T12:37:21.894" v="880"/>
      <pc:docMkLst>
        <pc:docMk/>
      </pc:docMkLst>
      <pc:sldChg chg="modSp">
        <pc:chgData name="Pier-Luc Paradis" userId="S::pier-luc.paradis@taigamotors.ca::d8463a0c-872e-44e6-a7df-86de09216594" providerId="AD" clId="Web-{5E6B9D1C-51CC-3798-6928-B90BB0CC241D}" dt="2022-05-31T12:37:21.894" v="880"/>
        <pc:sldMkLst>
          <pc:docMk/>
          <pc:sldMk cId="405246482" sldId="1181"/>
        </pc:sldMkLst>
        <pc:graphicFrameChg chg="mod modGraphic">
          <ac:chgData name="Pier-Luc Paradis" userId="S::pier-luc.paradis@taigamotors.ca::d8463a0c-872e-44e6-a7df-86de09216594" providerId="AD" clId="Web-{5E6B9D1C-51CC-3798-6928-B90BB0CC241D}" dt="2022-05-31T12:37:21.894" v="880"/>
          <ac:graphicFrameMkLst>
            <pc:docMk/>
            <pc:sldMk cId="405246482" sldId="1181"/>
            <ac:graphicFrameMk id="5" creationId="{E6C105C1-B2B6-4ECB-B5FA-8052D5F73013}"/>
          </ac:graphicFrameMkLst>
        </pc:graphicFrameChg>
      </pc:sldChg>
      <pc:sldChg chg="addSp delSp modSp">
        <pc:chgData name="Pier-Luc Paradis" userId="S::pier-luc.paradis@taigamotors.ca::d8463a0c-872e-44e6-a7df-86de09216594" providerId="AD" clId="Web-{5E6B9D1C-51CC-3798-6928-B90BB0CC241D}" dt="2022-05-31T12:30:49.812" v="514"/>
        <pc:sldMkLst>
          <pc:docMk/>
          <pc:sldMk cId="1590423519" sldId="1194"/>
        </pc:sldMkLst>
        <pc:graphicFrameChg chg="mod modGraphic">
          <ac:chgData name="Pier-Luc Paradis" userId="S::pier-luc.paradis@taigamotors.ca::d8463a0c-872e-44e6-a7df-86de09216594" providerId="AD" clId="Web-{5E6B9D1C-51CC-3798-6928-B90BB0CC241D}" dt="2022-05-31T12:30:49.812" v="514"/>
          <ac:graphicFrameMkLst>
            <pc:docMk/>
            <pc:sldMk cId="1590423519" sldId="1194"/>
            <ac:graphicFrameMk id="6" creationId="{CE23159C-7489-2542-9941-06B1C2E29332}"/>
          </ac:graphicFrameMkLst>
        </pc:graphicFrameChg>
        <pc:picChg chg="add mod">
          <ac:chgData name="Pier-Luc Paradis" userId="S::pier-luc.paradis@taigamotors.ca::d8463a0c-872e-44e6-a7df-86de09216594" providerId="AD" clId="Web-{5E6B9D1C-51CC-3798-6928-B90BB0CC241D}" dt="2022-05-31T12:29:52.936" v="490" actId="14100"/>
          <ac:picMkLst>
            <pc:docMk/>
            <pc:sldMk cId="1590423519" sldId="1194"/>
            <ac:picMk id="3" creationId="{EAAE5D1E-F4E1-217C-60A4-9ABB1ACBEC0A}"/>
          </ac:picMkLst>
        </pc:picChg>
        <pc:picChg chg="add mod">
          <ac:chgData name="Pier-Luc Paradis" userId="S::pier-luc.paradis@taigamotors.ca::d8463a0c-872e-44e6-a7df-86de09216594" providerId="AD" clId="Web-{5E6B9D1C-51CC-3798-6928-B90BB0CC241D}" dt="2022-05-31T12:30:09.467" v="494" actId="14100"/>
          <ac:picMkLst>
            <pc:docMk/>
            <pc:sldMk cId="1590423519" sldId="1194"/>
            <ac:picMk id="5" creationId="{71C734ED-D93B-A6D5-E841-595A7BD02B1C}"/>
          </ac:picMkLst>
        </pc:picChg>
        <pc:picChg chg="del">
          <ac:chgData name="Pier-Luc Paradis" userId="S::pier-luc.paradis@taigamotors.ca::d8463a0c-872e-44e6-a7df-86de09216594" providerId="AD" clId="Web-{5E6B9D1C-51CC-3798-6928-B90BB0CC241D}" dt="2022-05-31T12:30:00.514" v="491"/>
          <ac:picMkLst>
            <pc:docMk/>
            <pc:sldMk cId="1590423519" sldId="1194"/>
            <ac:picMk id="17" creationId="{E4C634C0-AB9D-1B5F-B98B-3964571C934A}"/>
          </ac:picMkLst>
        </pc:picChg>
        <pc:picChg chg="del">
          <ac:chgData name="Pier-Luc Paradis" userId="S::pier-luc.paradis@taigamotors.ca::d8463a0c-872e-44e6-a7df-86de09216594" providerId="AD" clId="Web-{5E6B9D1C-51CC-3798-6928-B90BB0CC241D}" dt="2022-05-31T12:29:37.811" v="485"/>
          <ac:picMkLst>
            <pc:docMk/>
            <pc:sldMk cId="1590423519" sldId="1194"/>
            <ac:picMk id="18" creationId="{A771C7FA-92B9-E55E-C124-0A5448FEA29A}"/>
          </ac:picMkLst>
        </pc:picChg>
      </pc:sldChg>
      <pc:sldChg chg="add del replId">
        <pc:chgData name="Pier-Luc Paradis" userId="S::pier-luc.paradis@taigamotors.ca::d8463a0c-872e-44e6-a7df-86de09216594" providerId="AD" clId="Web-{5E6B9D1C-51CC-3798-6928-B90BB0CC241D}" dt="2022-05-31T12:29:42.639" v="487"/>
        <pc:sldMkLst>
          <pc:docMk/>
          <pc:sldMk cId="524833879" sldId="4623"/>
        </pc:sldMkLst>
      </pc:sldChg>
    </pc:docChg>
  </pc:docChgLst>
  <pc:docChgLst>
    <pc:chgData name="Olivier Rollin" userId="S::olivier.rollin@taigamotors.ca::9868c032-b99d-4045-992b-7efc62a561e1" providerId="AD" clId="Web-{3E0BDAAB-DCE8-FCF2-05F9-CDBF766AADFA}"/>
    <pc:docChg chg="modSld">
      <pc:chgData name="Olivier Rollin" userId="S::olivier.rollin@taigamotors.ca::9868c032-b99d-4045-992b-7efc62a561e1" providerId="AD" clId="Web-{3E0BDAAB-DCE8-FCF2-05F9-CDBF766AADFA}" dt="2022-06-07T18:06:59.394" v="511"/>
      <pc:docMkLst>
        <pc:docMk/>
      </pc:docMkLst>
      <pc:sldChg chg="modSp">
        <pc:chgData name="Olivier Rollin" userId="S::olivier.rollin@taigamotors.ca::9868c032-b99d-4045-992b-7efc62a561e1" providerId="AD" clId="Web-{3E0BDAAB-DCE8-FCF2-05F9-CDBF766AADFA}" dt="2022-06-07T18:06:59.394" v="511"/>
        <pc:sldMkLst>
          <pc:docMk/>
          <pc:sldMk cId="1078747519" sldId="1187"/>
        </pc:sldMkLst>
        <pc:graphicFrameChg chg="mod modGraphic">
          <ac:chgData name="Olivier Rollin" userId="S::olivier.rollin@taigamotors.ca::9868c032-b99d-4045-992b-7efc62a561e1" providerId="AD" clId="Web-{3E0BDAAB-DCE8-FCF2-05F9-CDBF766AADFA}" dt="2022-06-07T18:06:59.394" v="511"/>
          <ac:graphicFrameMkLst>
            <pc:docMk/>
            <pc:sldMk cId="1078747519" sldId="1187"/>
            <ac:graphicFrameMk id="5" creationId="{DF370D39-AF9E-43C5-8CF5-C93CDE507A70}"/>
          </ac:graphicFrameMkLst>
        </pc:graphicFrameChg>
      </pc:sldChg>
    </pc:docChg>
  </pc:docChgLst>
  <pc:docChgLst>
    <pc:chgData name="Clement  Baston" userId="S::clement.baston@taigamotors.ca::249c3d60-4164-4436-bed2-eaad0a815f2b" providerId="AD" clId="Web-{21E19BD0-4BC2-8DB6-C92B-2C05D771166B}"/>
    <pc:docChg chg="addSld delSld modSld">
      <pc:chgData name="Clement  Baston" userId="S::clement.baston@taigamotors.ca::249c3d60-4164-4436-bed2-eaad0a815f2b" providerId="AD" clId="Web-{21E19BD0-4BC2-8DB6-C92B-2C05D771166B}" dt="2022-06-13T21:40:15.934" v="2004" actId="1076"/>
      <pc:docMkLst>
        <pc:docMk/>
      </pc:docMkLst>
      <pc:sldChg chg="modSp">
        <pc:chgData name="Clement  Baston" userId="S::clement.baston@taigamotors.ca::249c3d60-4164-4436-bed2-eaad0a815f2b" providerId="AD" clId="Web-{21E19BD0-4BC2-8DB6-C92B-2C05D771166B}" dt="2022-06-13T21:02:10.721" v="722"/>
        <pc:sldMkLst>
          <pc:docMk/>
          <pc:sldMk cId="1923654967" sldId="1189"/>
        </pc:sldMkLst>
        <pc:graphicFrameChg chg="mod modGraphic">
          <ac:chgData name="Clement  Baston" userId="S::clement.baston@taigamotors.ca::249c3d60-4164-4436-bed2-eaad0a815f2b" providerId="AD" clId="Web-{21E19BD0-4BC2-8DB6-C92B-2C05D771166B}" dt="2022-06-13T21:02:10.721" v="722"/>
          <ac:graphicFrameMkLst>
            <pc:docMk/>
            <pc:sldMk cId="1923654967" sldId="1189"/>
            <ac:graphicFrameMk id="5" creationId="{DF370D39-AF9E-43C5-8CF5-C93CDE507A70}"/>
          </ac:graphicFrameMkLst>
        </pc:graphicFrameChg>
      </pc:sldChg>
      <pc:sldChg chg="del">
        <pc:chgData name="Clement  Baston" userId="S::clement.baston@taigamotors.ca::249c3d60-4164-4436-bed2-eaad0a815f2b" providerId="AD" clId="Web-{21E19BD0-4BC2-8DB6-C92B-2C05D771166B}" dt="2022-06-13T21:23:57.517" v="1983"/>
        <pc:sldMkLst>
          <pc:docMk/>
          <pc:sldMk cId="1704637974" sldId="4609"/>
        </pc:sldMkLst>
      </pc:sldChg>
      <pc:sldChg chg="del">
        <pc:chgData name="Clement  Baston" userId="S::clement.baston@taigamotors.ca::249c3d60-4164-4436-bed2-eaad0a815f2b" providerId="AD" clId="Web-{21E19BD0-4BC2-8DB6-C92B-2C05D771166B}" dt="2022-06-13T21:23:54.470" v="1982"/>
        <pc:sldMkLst>
          <pc:docMk/>
          <pc:sldMk cId="1874120428" sldId="4610"/>
        </pc:sldMkLst>
      </pc:sldChg>
      <pc:sldChg chg="addSp delSp modSp">
        <pc:chgData name="Clement  Baston" userId="S::clement.baston@taigamotors.ca::249c3d60-4164-4436-bed2-eaad0a815f2b" providerId="AD" clId="Web-{21E19BD0-4BC2-8DB6-C92B-2C05D771166B}" dt="2022-06-13T21:40:15.934" v="2004" actId="1076"/>
        <pc:sldMkLst>
          <pc:docMk/>
          <pc:sldMk cId="1971937093" sldId="4625"/>
        </pc:sldMkLst>
        <pc:spChg chg="del">
          <ac:chgData name="Clement  Baston" userId="S::clement.baston@taigamotors.ca::249c3d60-4164-4436-bed2-eaad0a815f2b" providerId="AD" clId="Web-{21E19BD0-4BC2-8DB6-C92B-2C05D771166B}" dt="2022-06-13T21:38:39.324" v="1984"/>
          <ac:spMkLst>
            <pc:docMk/>
            <pc:sldMk cId="1971937093" sldId="4625"/>
            <ac:spMk id="7" creationId="{23DC1B4E-33DC-EC6C-7A23-7712483C6434}"/>
          </ac:spMkLst>
        </pc:spChg>
        <pc:graphicFrameChg chg="add del mod">
          <ac:chgData name="Clement  Baston" userId="S::clement.baston@taigamotors.ca::249c3d60-4164-4436-bed2-eaad0a815f2b" providerId="AD" clId="Web-{21E19BD0-4BC2-8DB6-C92B-2C05D771166B}" dt="2022-06-13T21:38:45.371" v="1986"/>
          <ac:graphicFrameMkLst>
            <pc:docMk/>
            <pc:sldMk cId="1971937093" sldId="4625"/>
            <ac:graphicFrameMk id="5" creationId="{081D666E-7AAC-434D-4EC2-DCD87EF82192}"/>
          </ac:graphicFrameMkLst>
        </pc:graphicFrameChg>
        <pc:picChg chg="add mod">
          <ac:chgData name="Clement  Baston" userId="S::clement.baston@taigamotors.ca::249c3d60-4164-4436-bed2-eaad0a815f2b" providerId="AD" clId="Web-{21E19BD0-4BC2-8DB6-C92B-2C05D771166B}" dt="2022-06-13T21:39:24.855" v="1993" actId="14100"/>
          <ac:picMkLst>
            <pc:docMk/>
            <pc:sldMk cId="1971937093" sldId="4625"/>
            <ac:picMk id="6" creationId="{7B823C1A-E582-96F4-0229-4742BA87194A}"/>
          </ac:picMkLst>
        </pc:picChg>
        <pc:picChg chg="add del mod">
          <ac:chgData name="Clement  Baston" userId="S::clement.baston@taigamotors.ca::249c3d60-4164-4436-bed2-eaad0a815f2b" providerId="AD" clId="Web-{21E19BD0-4BC2-8DB6-C92B-2C05D771166B}" dt="2022-06-13T21:39:56.621" v="1998"/>
          <ac:picMkLst>
            <pc:docMk/>
            <pc:sldMk cId="1971937093" sldId="4625"/>
            <ac:picMk id="8" creationId="{BFA0D7A8-773A-7A24-CD6B-D4741D466A56}"/>
          </ac:picMkLst>
        </pc:picChg>
        <pc:picChg chg="add mod">
          <ac:chgData name="Clement  Baston" userId="S::clement.baston@taigamotors.ca::249c3d60-4164-4436-bed2-eaad0a815f2b" providerId="AD" clId="Web-{21E19BD0-4BC2-8DB6-C92B-2C05D771166B}" dt="2022-06-13T21:40:15.934" v="2004" actId="1076"/>
          <ac:picMkLst>
            <pc:docMk/>
            <pc:sldMk cId="1971937093" sldId="4625"/>
            <ac:picMk id="9" creationId="{FB73756C-0154-5CEB-A554-3493960A5A72}"/>
          </ac:picMkLst>
        </pc:picChg>
      </pc:sldChg>
      <pc:sldChg chg="addSp delSp modSp add replId">
        <pc:chgData name="Clement  Baston" userId="S::clement.baston@taigamotors.ca::249c3d60-4164-4436-bed2-eaad0a815f2b" providerId="AD" clId="Web-{21E19BD0-4BC2-8DB6-C92B-2C05D771166B}" dt="2022-06-13T21:22:10.625" v="1785"/>
        <pc:sldMkLst>
          <pc:docMk/>
          <pc:sldMk cId="4235317245" sldId="4637"/>
        </pc:sldMkLst>
        <pc:spChg chg="del mod">
          <ac:chgData name="Clement  Baston" userId="S::clement.baston@taigamotors.ca::249c3d60-4164-4436-bed2-eaad0a815f2b" providerId="AD" clId="Web-{21E19BD0-4BC2-8DB6-C92B-2C05D771166B}" dt="2022-06-13T21:05:24.270" v="728"/>
          <ac:spMkLst>
            <pc:docMk/>
            <pc:sldMk cId="4235317245" sldId="4637"/>
            <ac:spMk id="2" creationId="{0FE0F2D5-0D7C-4AE0-8E6B-32CC7B9107E5}"/>
          </ac:spMkLst>
        </pc:spChg>
        <pc:graphicFrameChg chg="add mod modGraphic">
          <ac:chgData name="Clement  Baston" userId="S::clement.baston@taigamotors.ca::249c3d60-4164-4436-bed2-eaad0a815f2b" providerId="AD" clId="Web-{21E19BD0-4BC2-8DB6-C92B-2C05D771166B}" dt="2022-06-13T21:22:10.625" v="1785"/>
          <ac:graphicFrameMkLst>
            <pc:docMk/>
            <pc:sldMk cId="4235317245" sldId="4637"/>
            <ac:graphicFrameMk id="4" creationId="{2B827375-244B-4D83-16A6-B1205938EBF1}"/>
          </ac:graphicFrameMkLst>
        </pc:graphicFrameChg>
        <pc:graphicFrameChg chg="del">
          <ac:chgData name="Clement  Baston" userId="S::clement.baston@taigamotors.ca::249c3d60-4164-4436-bed2-eaad0a815f2b" providerId="AD" clId="Web-{21E19BD0-4BC2-8DB6-C92B-2C05D771166B}" dt="2022-06-13T21:05:07.520" v="725"/>
          <ac:graphicFrameMkLst>
            <pc:docMk/>
            <pc:sldMk cId="4235317245" sldId="4637"/>
            <ac:graphicFrameMk id="5" creationId="{3B97B167-8652-3E30-B479-2A71DB608ABE}"/>
          </ac:graphicFrameMkLst>
        </pc:graphicFrameChg>
      </pc:sldChg>
      <pc:sldChg chg="addSp delSp modSp add replId">
        <pc:chgData name="Clement  Baston" userId="S::clement.baston@taigamotors.ca::249c3d60-4164-4436-bed2-eaad0a815f2b" providerId="AD" clId="Web-{21E19BD0-4BC2-8DB6-C92B-2C05D771166B}" dt="2022-06-13T21:23:51.048" v="1981"/>
        <pc:sldMkLst>
          <pc:docMk/>
          <pc:sldMk cId="3653350905" sldId="4638"/>
        </pc:sldMkLst>
        <pc:spChg chg="del">
          <ac:chgData name="Clement  Baston" userId="S::clement.baston@taigamotors.ca::249c3d60-4164-4436-bed2-eaad0a815f2b" providerId="AD" clId="Web-{21E19BD0-4BC2-8DB6-C92B-2C05D771166B}" dt="2022-06-13T21:22:58.125" v="1787"/>
          <ac:spMkLst>
            <pc:docMk/>
            <pc:sldMk cId="3653350905" sldId="4638"/>
            <ac:spMk id="2" creationId="{BCF88E24-A4D6-4E25-9807-B0424B596C2A}"/>
          </ac:spMkLst>
        </pc:spChg>
        <pc:spChg chg="add del mod">
          <ac:chgData name="Clement  Baston" userId="S::clement.baston@taigamotors.ca::249c3d60-4164-4436-bed2-eaad0a815f2b" providerId="AD" clId="Web-{21E19BD0-4BC2-8DB6-C92B-2C05D771166B}" dt="2022-06-13T21:23:04.204" v="1789"/>
          <ac:spMkLst>
            <pc:docMk/>
            <pc:sldMk cId="3653350905" sldId="4638"/>
            <ac:spMk id="5" creationId="{9073D7F2-CF47-CAA2-204F-00DD540BA429}"/>
          </ac:spMkLst>
        </pc:spChg>
        <pc:graphicFrameChg chg="add mod modGraphic">
          <ac:chgData name="Clement  Baston" userId="S::clement.baston@taigamotors.ca::249c3d60-4164-4436-bed2-eaad0a815f2b" providerId="AD" clId="Web-{21E19BD0-4BC2-8DB6-C92B-2C05D771166B}" dt="2022-06-13T21:23:51.048" v="1981"/>
          <ac:graphicFrameMkLst>
            <pc:docMk/>
            <pc:sldMk cId="3653350905" sldId="4638"/>
            <ac:graphicFrameMk id="7" creationId="{A2FF2A7B-180A-006D-D52D-BE6E1627D7BE}"/>
          </ac:graphicFrameMkLst>
        </pc:graphicFrameChg>
      </pc:sldChg>
    </pc:docChg>
  </pc:docChgLst>
  <pc:docChgLst>
    <pc:chgData name="Alexandra Duron" userId="S::alexandra.duron@taigamotors.ca::75793e56-6258-4a39-ab6f-df44f9a152e4" providerId="AD" clId="Web-{BA12DDDC-BED4-441D-3BD3-2EC80C00A1A4}"/>
    <pc:docChg chg="addSld delSld modSld addMainMaster modMainMaster">
      <pc:chgData name="Alexandra Duron" userId="S::alexandra.duron@taigamotors.ca::75793e56-6258-4a39-ab6f-df44f9a152e4" providerId="AD" clId="Web-{BA12DDDC-BED4-441D-3BD3-2EC80C00A1A4}" dt="2022-07-05T17:21:52.914" v="133" actId="20577"/>
      <pc:docMkLst>
        <pc:docMk/>
      </pc:docMkLst>
      <pc:sldChg chg="addSp delSp modSp">
        <pc:chgData name="Alexandra Duron" userId="S::alexandra.duron@taigamotors.ca::75793e56-6258-4a39-ab6f-df44f9a152e4" providerId="AD" clId="Web-{BA12DDDC-BED4-441D-3BD3-2EC80C00A1A4}" dt="2022-07-05T17:20:49.709" v="19"/>
        <pc:sldMkLst>
          <pc:docMk/>
          <pc:sldMk cId="2956558800" sldId="1183"/>
        </pc:sldMkLst>
        <pc:graphicFrameChg chg="mod modGraphic">
          <ac:chgData name="Alexandra Duron" userId="S::alexandra.duron@taigamotors.ca::75793e56-6258-4a39-ab6f-df44f9a152e4" providerId="AD" clId="Web-{BA12DDDC-BED4-441D-3BD3-2EC80C00A1A4}" dt="2022-07-05T16:57:15.811" v="17"/>
          <ac:graphicFrameMkLst>
            <pc:docMk/>
            <pc:sldMk cId="2956558800" sldId="1183"/>
            <ac:graphicFrameMk id="5" creationId="{2B802923-010A-4587-9633-11D5071F4040}"/>
          </ac:graphicFrameMkLst>
        </pc:graphicFrameChg>
        <pc:picChg chg="add del mod">
          <ac:chgData name="Alexandra Duron" userId="S::alexandra.duron@taigamotors.ca::75793e56-6258-4a39-ab6f-df44f9a152e4" providerId="AD" clId="Web-{BA12DDDC-BED4-441D-3BD3-2EC80C00A1A4}" dt="2022-07-05T17:20:49.709" v="19"/>
          <ac:picMkLst>
            <pc:docMk/>
            <pc:sldMk cId="2956558800" sldId="1183"/>
            <ac:picMk id="3" creationId="{F0AF8D79-9E66-ACD1-0FD6-3CA4312C3877}"/>
          </ac:picMkLst>
        </pc:picChg>
      </pc:sldChg>
      <pc:sldChg chg="new del">
        <pc:chgData name="Alexandra Duron" userId="S::alexandra.duron@taigamotors.ca::75793e56-6258-4a39-ab6f-df44f9a152e4" providerId="AD" clId="Web-{BA12DDDC-BED4-441D-3BD3-2EC80C00A1A4}" dt="2022-07-05T17:21:03.960" v="22"/>
        <pc:sldMkLst>
          <pc:docMk/>
          <pc:sldMk cId="535902074" sldId="4650"/>
        </pc:sldMkLst>
      </pc:sldChg>
      <pc:sldChg chg="modSp add">
        <pc:chgData name="Alexandra Duron" userId="S::alexandra.duron@taigamotors.ca::75793e56-6258-4a39-ab6f-df44f9a152e4" providerId="AD" clId="Web-{BA12DDDC-BED4-441D-3BD3-2EC80C00A1A4}" dt="2022-07-05T17:21:52.914" v="133" actId="20577"/>
        <pc:sldMkLst>
          <pc:docMk/>
          <pc:sldMk cId="875885209" sldId="4651"/>
        </pc:sldMkLst>
        <pc:spChg chg="mod">
          <ac:chgData name="Alexandra Duron" userId="S::alexandra.duron@taigamotors.ca::75793e56-6258-4a39-ab6f-df44f9a152e4" providerId="AD" clId="Web-{BA12DDDC-BED4-441D-3BD3-2EC80C00A1A4}" dt="2022-07-05T17:21:14.272" v="33" actId="20577"/>
          <ac:spMkLst>
            <pc:docMk/>
            <pc:sldMk cId="875885209" sldId="4651"/>
            <ac:spMk id="3" creationId="{DC7A4FFD-A94D-4A79-9D99-8E880A1E04D0}"/>
          </ac:spMkLst>
        </pc:spChg>
        <pc:spChg chg="mod">
          <ac:chgData name="Alexandra Duron" userId="S::alexandra.duron@taigamotors.ca::75793e56-6258-4a39-ab6f-df44f9a152e4" providerId="AD" clId="Web-{BA12DDDC-BED4-441D-3BD3-2EC80C00A1A4}" dt="2022-07-05T17:21:52.914" v="133" actId="20577"/>
          <ac:spMkLst>
            <pc:docMk/>
            <pc:sldMk cId="875885209" sldId="4651"/>
            <ac:spMk id="5" creationId="{DA881877-3C17-4237-BF26-6F3B4C90CEAD}"/>
          </ac:spMkLst>
        </pc:spChg>
      </pc:sldChg>
      <pc:sldMasterChg chg="add addSldLayout">
        <pc:chgData name="Alexandra Duron" userId="S::alexandra.duron@taigamotors.ca::75793e56-6258-4a39-ab6f-df44f9a152e4" providerId="AD" clId="Web-{BA12DDDC-BED4-441D-3BD3-2EC80C00A1A4}" dt="2022-07-05T17:20:58.522" v="21"/>
        <pc:sldMasterMkLst>
          <pc:docMk/>
          <pc:sldMasterMk cId="1251897545" sldId="2147483648"/>
        </pc:sldMasterMkLst>
        <pc:sldLayoutChg chg="add">
          <pc:chgData name="Alexandra Duron" userId="S::alexandra.duron@taigamotors.ca::75793e56-6258-4a39-ab6f-df44f9a152e4" providerId="AD" clId="Web-{BA12DDDC-BED4-441D-3BD3-2EC80C00A1A4}" dt="2022-07-05T17:20:58.522" v="21"/>
          <pc:sldLayoutMkLst>
            <pc:docMk/>
            <pc:sldMasterMk cId="1251897545" sldId="2147483648"/>
            <pc:sldLayoutMk cId="3882564039" sldId="2147483649"/>
          </pc:sldLayoutMkLst>
        </pc:sldLayoutChg>
        <pc:sldLayoutChg chg="add">
          <pc:chgData name="Alexandra Duron" userId="S::alexandra.duron@taigamotors.ca::75793e56-6258-4a39-ab6f-df44f9a152e4" providerId="AD" clId="Web-{BA12DDDC-BED4-441D-3BD3-2EC80C00A1A4}" dt="2022-07-05T17:20:58.522" v="21"/>
          <pc:sldLayoutMkLst>
            <pc:docMk/>
            <pc:sldMasterMk cId="1251897545" sldId="2147483648"/>
            <pc:sldLayoutMk cId="2285184745" sldId="2147483650"/>
          </pc:sldLayoutMkLst>
        </pc:sldLayoutChg>
        <pc:sldLayoutChg chg="add">
          <pc:chgData name="Alexandra Duron" userId="S::alexandra.duron@taigamotors.ca::75793e56-6258-4a39-ab6f-df44f9a152e4" providerId="AD" clId="Web-{BA12DDDC-BED4-441D-3BD3-2EC80C00A1A4}" dt="2022-07-05T17:20:58.522" v="21"/>
          <pc:sldLayoutMkLst>
            <pc:docMk/>
            <pc:sldMasterMk cId="1251897545" sldId="2147483648"/>
            <pc:sldLayoutMk cId="384415152" sldId="2147483651"/>
          </pc:sldLayoutMkLst>
        </pc:sldLayoutChg>
        <pc:sldLayoutChg chg="add">
          <pc:chgData name="Alexandra Duron" userId="S::alexandra.duron@taigamotors.ca::75793e56-6258-4a39-ab6f-df44f9a152e4" providerId="AD" clId="Web-{BA12DDDC-BED4-441D-3BD3-2EC80C00A1A4}" dt="2022-07-05T17:20:58.522" v="21"/>
          <pc:sldLayoutMkLst>
            <pc:docMk/>
            <pc:sldMasterMk cId="1251897545" sldId="2147483648"/>
            <pc:sldLayoutMk cId="1543151850" sldId="2147483652"/>
          </pc:sldLayoutMkLst>
        </pc:sldLayoutChg>
        <pc:sldLayoutChg chg="add">
          <pc:chgData name="Alexandra Duron" userId="S::alexandra.duron@taigamotors.ca::75793e56-6258-4a39-ab6f-df44f9a152e4" providerId="AD" clId="Web-{BA12DDDC-BED4-441D-3BD3-2EC80C00A1A4}" dt="2022-07-05T17:20:58.522" v="21"/>
          <pc:sldLayoutMkLst>
            <pc:docMk/>
            <pc:sldMasterMk cId="1251897545" sldId="2147483648"/>
            <pc:sldLayoutMk cId="2582447318" sldId="2147483653"/>
          </pc:sldLayoutMkLst>
        </pc:sldLayoutChg>
        <pc:sldLayoutChg chg="add">
          <pc:chgData name="Alexandra Duron" userId="S::alexandra.duron@taigamotors.ca::75793e56-6258-4a39-ab6f-df44f9a152e4" providerId="AD" clId="Web-{BA12DDDC-BED4-441D-3BD3-2EC80C00A1A4}" dt="2022-07-05T17:20:58.522" v="21"/>
          <pc:sldLayoutMkLst>
            <pc:docMk/>
            <pc:sldMasterMk cId="1251897545" sldId="2147483648"/>
            <pc:sldLayoutMk cId="1099051629" sldId="2147483655"/>
          </pc:sldLayoutMkLst>
        </pc:sldLayoutChg>
        <pc:sldLayoutChg chg="add">
          <pc:chgData name="Alexandra Duron" userId="S::alexandra.duron@taigamotors.ca::75793e56-6258-4a39-ab6f-df44f9a152e4" providerId="AD" clId="Web-{BA12DDDC-BED4-441D-3BD3-2EC80C00A1A4}" dt="2022-07-05T17:20:58.522" v="21"/>
          <pc:sldLayoutMkLst>
            <pc:docMk/>
            <pc:sldMasterMk cId="1251897545" sldId="2147483648"/>
            <pc:sldLayoutMk cId="3673994524" sldId="2147483660"/>
          </pc:sldLayoutMkLst>
        </pc:sldLayoutChg>
        <pc:sldLayoutChg chg="add">
          <pc:chgData name="Alexandra Duron" userId="S::alexandra.duron@taigamotors.ca::75793e56-6258-4a39-ab6f-df44f9a152e4" providerId="AD" clId="Web-{BA12DDDC-BED4-441D-3BD3-2EC80C00A1A4}" dt="2022-07-05T17:20:58.522" v="21"/>
          <pc:sldLayoutMkLst>
            <pc:docMk/>
            <pc:sldMasterMk cId="1251897545" sldId="2147483648"/>
            <pc:sldLayoutMk cId="982649617" sldId="2147483663"/>
          </pc:sldLayoutMkLst>
        </pc:sldLayoutChg>
        <pc:sldLayoutChg chg="add">
          <pc:chgData name="Alexandra Duron" userId="S::alexandra.duron@taigamotors.ca::75793e56-6258-4a39-ab6f-df44f9a152e4" providerId="AD" clId="Web-{BA12DDDC-BED4-441D-3BD3-2EC80C00A1A4}" dt="2022-07-05T17:20:58.522" v="21"/>
          <pc:sldLayoutMkLst>
            <pc:docMk/>
            <pc:sldMasterMk cId="1251897545" sldId="2147483648"/>
            <pc:sldLayoutMk cId="4046503219" sldId="2147483664"/>
          </pc:sldLayoutMkLst>
        </pc:sldLayoutChg>
        <pc:sldLayoutChg chg="add">
          <pc:chgData name="Alexandra Duron" userId="S::alexandra.duron@taigamotors.ca::75793e56-6258-4a39-ab6f-df44f9a152e4" providerId="AD" clId="Web-{BA12DDDC-BED4-441D-3BD3-2EC80C00A1A4}" dt="2022-07-05T17:20:58.522" v="21"/>
          <pc:sldLayoutMkLst>
            <pc:docMk/>
            <pc:sldMasterMk cId="1251897545" sldId="2147483648"/>
            <pc:sldLayoutMk cId="2831832651" sldId="2147483665"/>
          </pc:sldLayoutMkLst>
        </pc:sldLayoutChg>
        <pc:sldLayoutChg chg="add">
          <pc:chgData name="Alexandra Duron" userId="S::alexandra.duron@taigamotors.ca::75793e56-6258-4a39-ab6f-df44f9a152e4" providerId="AD" clId="Web-{BA12DDDC-BED4-441D-3BD3-2EC80C00A1A4}" dt="2022-07-05T17:20:58.522" v="21"/>
          <pc:sldLayoutMkLst>
            <pc:docMk/>
            <pc:sldMasterMk cId="1251897545" sldId="2147483648"/>
            <pc:sldLayoutMk cId="2836489295" sldId="2147483666"/>
          </pc:sldLayoutMkLst>
        </pc:sldLayoutChg>
        <pc:sldLayoutChg chg="add">
          <pc:chgData name="Alexandra Duron" userId="S::alexandra.duron@taigamotors.ca::75793e56-6258-4a39-ab6f-df44f9a152e4" providerId="AD" clId="Web-{BA12DDDC-BED4-441D-3BD3-2EC80C00A1A4}" dt="2022-07-05T17:20:58.522" v="21"/>
          <pc:sldLayoutMkLst>
            <pc:docMk/>
            <pc:sldMasterMk cId="1251897545" sldId="2147483648"/>
            <pc:sldLayoutMk cId="208845244" sldId="2147483667"/>
          </pc:sldLayoutMkLst>
        </pc:sldLayoutChg>
        <pc:sldLayoutChg chg="add">
          <pc:chgData name="Alexandra Duron" userId="S::alexandra.duron@taigamotors.ca::75793e56-6258-4a39-ab6f-df44f9a152e4" providerId="AD" clId="Web-{BA12DDDC-BED4-441D-3BD3-2EC80C00A1A4}" dt="2022-07-05T17:20:58.522" v="21"/>
          <pc:sldLayoutMkLst>
            <pc:docMk/>
            <pc:sldMasterMk cId="1251897545" sldId="2147483648"/>
            <pc:sldLayoutMk cId="3929808130" sldId="2147483668"/>
          </pc:sldLayoutMkLst>
        </pc:sldLayoutChg>
        <pc:sldLayoutChg chg="add">
          <pc:chgData name="Alexandra Duron" userId="S::alexandra.duron@taigamotors.ca::75793e56-6258-4a39-ab6f-df44f9a152e4" providerId="AD" clId="Web-{BA12DDDC-BED4-441D-3BD3-2EC80C00A1A4}" dt="2022-07-05T17:20:58.522" v="21"/>
          <pc:sldLayoutMkLst>
            <pc:docMk/>
            <pc:sldMasterMk cId="1251897545" sldId="2147483648"/>
            <pc:sldLayoutMk cId="2830913735" sldId="2147483670"/>
          </pc:sldLayoutMkLst>
        </pc:sldLayoutChg>
        <pc:sldLayoutChg chg="add">
          <pc:chgData name="Alexandra Duron" userId="S::alexandra.duron@taigamotors.ca::75793e56-6258-4a39-ab6f-df44f9a152e4" providerId="AD" clId="Web-{BA12DDDC-BED4-441D-3BD3-2EC80C00A1A4}" dt="2022-07-05T17:20:58.522" v="21"/>
          <pc:sldLayoutMkLst>
            <pc:docMk/>
            <pc:sldMasterMk cId="1251897545" sldId="2147483648"/>
            <pc:sldLayoutMk cId="2764760393" sldId="2147483671"/>
          </pc:sldLayoutMkLst>
        </pc:sldLayoutChg>
        <pc:sldLayoutChg chg="add">
          <pc:chgData name="Alexandra Duron" userId="S::alexandra.duron@taigamotors.ca::75793e56-6258-4a39-ab6f-df44f9a152e4" providerId="AD" clId="Web-{BA12DDDC-BED4-441D-3BD3-2EC80C00A1A4}" dt="2022-07-05T17:20:58.522" v="21"/>
          <pc:sldLayoutMkLst>
            <pc:docMk/>
            <pc:sldMasterMk cId="1251897545" sldId="2147483648"/>
            <pc:sldLayoutMk cId="1745531140" sldId="2147483672"/>
          </pc:sldLayoutMkLst>
        </pc:sldLayoutChg>
        <pc:sldLayoutChg chg="add">
          <pc:chgData name="Alexandra Duron" userId="S::alexandra.duron@taigamotors.ca::75793e56-6258-4a39-ab6f-df44f9a152e4" providerId="AD" clId="Web-{BA12DDDC-BED4-441D-3BD3-2EC80C00A1A4}" dt="2022-07-05T17:20:58.522" v="21"/>
          <pc:sldLayoutMkLst>
            <pc:docMk/>
            <pc:sldMasterMk cId="1251897545" sldId="2147483648"/>
            <pc:sldLayoutMk cId="514916666" sldId="2147483673"/>
          </pc:sldLayoutMkLst>
        </pc:sldLayoutChg>
        <pc:sldLayoutChg chg="add">
          <pc:chgData name="Alexandra Duron" userId="S::alexandra.duron@taigamotors.ca::75793e56-6258-4a39-ab6f-df44f9a152e4" providerId="AD" clId="Web-{BA12DDDC-BED4-441D-3BD3-2EC80C00A1A4}" dt="2022-07-05T17:20:58.522" v="21"/>
          <pc:sldLayoutMkLst>
            <pc:docMk/>
            <pc:sldMasterMk cId="1251897545" sldId="2147483648"/>
            <pc:sldLayoutMk cId="1466398157" sldId="2147483674"/>
          </pc:sldLayoutMkLst>
        </pc:sldLayoutChg>
        <pc:sldLayoutChg chg="add">
          <pc:chgData name="Alexandra Duron" userId="S::alexandra.duron@taigamotors.ca::75793e56-6258-4a39-ab6f-df44f9a152e4" providerId="AD" clId="Web-{BA12DDDC-BED4-441D-3BD3-2EC80C00A1A4}" dt="2022-07-05T17:20:58.522" v="21"/>
          <pc:sldLayoutMkLst>
            <pc:docMk/>
            <pc:sldMasterMk cId="1251897545" sldId="2147483648"/>
            <pc:sldLayoutMk cId="3539961944" sldId="2147483675"/>
          </pc:sldLayoutMkLst>
        </pc:sldLayoutChg>
        <pc:sldLayoutChg chg="add">
          <pc:chgData name="Alexandra Duron" userId="S::alexandra.duron@taigamotors.ca::75793e56-6258-4a39-ab6f-df44f9a152e4" providerId="AD" clId="Web-{BA12DDDC-BED4-441D-3BD3-2EC80C00A1A4}" dt="2022-07-05T17:20:58.522" v="21"/>
          <pc:sldLayoutMkLst>
            <pc:docMk/>
            <pc:sldMasterMk cId="1251897545" sldId="2147483648"/>
            <pc:sldLayoutMk cId="4073321338" sldId="2147483676"/>
          </pc:sldLayoutMkLst>
        </pc:sldLayoutChg>
        <pc:sldLayoutChg chg="add">
          <pc:chgData name="Alexandra Duron" userId="S::alexandra.duron@taigamotors.ca::75793e56-6258-4a39-ab6f-df44f9a152e4" providerId="AD" clId="Web-{BA12DDDC-BED4-441D-3BD3-2EC80C00A1A4}" dt="2022-07-05T17:20:58.522" v="21"/>
          <pc:sldLayoutMkLst>
            <pc:docMk/>
            <pc:sldMasterMk cId="1251897545" sldId="2147483648"/>
            <pc:sldLayoutMk cId="1457461366" sldId="2147483677"/>
          </pc:sldLayoutMkLst>
        </pc:sldLayoutChg>
      </pc:sldMasterChg>
      <pc:sldMasterChg chg="replId modSldLayout">
        <pc:chgData name="Alexandra Duron" userId="S::alexandra.duron@taigamotors.ca::75793e56-6258-4a39-ab6f-df44f9a152e4" providerId="AD" clId="Web-{BA12DDDC-BED4-441D-3BD3-2EC80C00A1A4}" dt="2022-07-05T17:20:58.522" v="21"/>
        <pc:sldMasterMkLst>
          <pc:docMk/>
          <pc:sldMasterMk cId="268095314" sldId="2147483692"/>
        </pc:sldMasterMkLst>
        <pc:sldLayoutChg chg="replId">
          <pc:chgData name="Alexandra Duron" userId="S::alexandra.duron@taigamotors.ca::75793e56-6258-4a39-ab6f-df44f9a152e4" providerId="AD" clId="Web-{BA12DDDC-BED4-441D-3BD3-2EC80C00A1A4}" dt="2022-07-05T17:20:58.522" v="21"/>
          <pc:sldLayoutMkLst>
            <pc:docMk/>
            <pc:sldMasterMk cId="268095314" sldId="2147483692"/>
            <pc:sldLayoutMk cId="1289606446" sldId="2147483693"/>
          </pc:sldLayoutMkLst>
        </pc:sldLayoutChg>
        <pc:sldLayoutChg chg="replId">
          <pc:chgData name="Alexandra Duron" userId="S::alexandra.duron@taigamotors.ca::75793e56-6258-4a39-ab6f-df44f9a152e4" providerId="AD" clId="Web-{BA12DDDC-BED4-441D-3BD3-2EC80C00A1A4}" dt="2022-07-05T17:20:58.522" v="21"/>
          <pc:sldLayoutMkLst>
            <pc:docMk/>
            <pc:sldMasterMk cId="268095314" sldId="2147483692"/>
            <pc:sldLayoutMk cId="320358638" sldId="2147483694"/>
          </pc:sldLayoutMkLst>
        </pc:sldLayoutChg>
      </pc:sldMasterChg>
    </pc:docChg>
  </pc:docChgLst>
  <pc:docChgLst>
    <pc:chgData name="Pier-Luc Paradis" userId="S::pier-luc.paradis@taigamotors.ca::d8463a0c-872e-44e6-a7df-86de09216594" providerId="AD" clId="Web-{1E2A00A3-179F-BB26-8ED1-CD812BEAE726}"/>
    <pc:docChg chg="modSld">
      <pc:chgData name="Pier-Luc Paradis" userId="S::pier-luc.paradis@taigamotors.ca::d8463a0c-872e-44e6-a7df-86de09216594" providerId="AD" clId="Web-{1E2A00A3-179F-BB26-8ED1-CD812BEAE726}" dt="2022-10-11T12:02:40.951" v="302"/>
      <pc:docMkLst>
        <pc:docMk/>
      </pc:docMkLst>
      <pc:sldChg chg="modSp">
        <pc:chgData name="Pier-Luc Paradis" userId="S::pier-luc.paradis@taigamotors.ca::d8463a0c-872e-44e6-a7df-86de09216594" providerId="AD" clId="Web-{1E2A00A3-179F-BB26-8ED1-CD812BEAE726}" dt="2022-10-11T12:02:40.951" v="302"/>
        <pc:sldMkLst>
          <pc:docMk/>
          <pc:sldMk cId="405246482" sldId="1181"/>
        </pc:sldMkLst>
        <pc:graphicFrameChg chg="mod modGraphic">
          <ac:chgData name="Pier-Luc Paradis" userId="S::pier-luc.paradis@taigamotors.ca::d8463a0c-872e-44e6-a7df-86de09216594" providerId="AD" clId="Web-{1E2A00A3-179F-BB26-8ED1-CD812BEAE726}" dt="2022-10-11T12:02:40.951" v="302"/>
          <ac:graphicFrameMkLst>
            <pc:docMk/>
            <pc:sldMk cId="405246482" sldId="1181"/>
            <ac:graphicFrameMk id="5" creationId="{E6C105C1-B2B6-4ECB-B5FA-8052D5F73013}"/>
          </ac:graphicFrameMkLst>
        </pc:graphicFrameChg>
      </pc:sldChg>
    </pc:docChg>
  </pc:docChgLst>
  <pc:docChgLst>
    <pc:chgData name="Abhay Gupta" userId="S::abhay.gupta@taigamotors.ca::d433c26c-2997-40a9-8258-88448219c90a" providerId="AD" clId="Web-{B582C69C-974C-A6E4-82E6-DC8FBB1FE531}"/>
    <pc:docChg chg="modSld">
      <pc:chgData name="Abhay Gupta" userId="S::abhay.gupta@taigamotors.ca::d433c26c-2997-40a9-8258-88448219c90a" providerId="AD" clId="Web-{B582C69C-974C-A6E4-82E6-DC8FBB1FE531}" dt="2024-01-09T18:01:10.439" v="435" actId="20577"/>
      <pc:docMkLst>
        <pc:docMk/>
      </pc:docMkLst>
      <pc:sldChg chg="modSp">
        <pc:chgData name="Abhay Gupta" userId="S::abhay.gupta@taigamotors.ca::d433c26c-2997-40a9-8258-88448219c90a" providerId="AD" clId="Web-{B582C69C-974C-A6E4-82E6-DC8FBB1FE531}" dt="2024-01-09T16:53:50.528" v="389" actId="20577"/>
        <pc:sldMkLst>
          <pc:docMk/>
          <pc:sldMk cId="4159672668" sldId="4664"/>
        </pc:sldMkLst>
        <pc:spChg chg="mod">
          <ac:chgData name="Abhay Gupta" userId="S::abhay.gupta@taigamotors.ca::d433c26c-2997-40a9-8258-88448219c90a" providerId="AD" clId="Web-{B582C69C-974C-A6E4-82E6-DC8FBB1FE531}" dt="2024-01-09T16:53:50.528" v="389" actId="20577"/>
          <ac:spMkLst>
            <pc:docMk/>
            <pc:sldMk cId="4159672668" sldId="4664"/>
            <ac:spMk id="5" creationId="{E6F0B7C4-33A7-8CD5-980F-A132DC46AE39}"/>
          </ac:spMkLst>
        </pc:spChg>
        <pc:graphicFrameChg chg="mod modGraphic">
          <ac:chgData name="Abhay Gupta" userId="S::abhay.gupta@taigamotors.ca::d433c26c-2997-40a9-8258-88448219c90a" providerId="AD" clId="Web-{B582C69C-974C-A6E4-82E6-DC8FBB1FE531}" dt="2024-01-09T16:51:55.870" v="341"/>
          <ac:graphicFrameMkLst>
            <pc:docMk/>
            <pc:sldMk cId="4159672668" sldId="4664"/>
            <ac:graphicFrameMk id="6" creationId="{A162584B-EE47-F81D-12C7-8631C8BF4B85}"/>
          </ac:graphicFrameMkLst>
        </pc:graphicFrameChg>
      </pc:sldChg>
      <pc:sldChg chg="addSp modSp">
        <pc:chgData name="Abhay Gupta" userId="S::abhay.gupta@taigamotors.ca::d433c26c-2997-40a9-8258-88448219c90a" providerId="AD" clId="Web-{B582C69C-974C-A6E4-82E6-DC8FBB1FE531}" dt="2024-01-09T17:59:35.595" v="410" actId="14100"/>
        <pc:sldMkLst>
          <pc:docMk/>
          <pc:sldMk cId="1968661284" sldId="4718"/>
        </pc:sldMkLst>
        <pc:spChg chg="add mod">
          <ac:chgData name="Abhay Gupta" userId="S::abhay.gupta@taigamotors.ca::d433c26c-2997-40a9-8258-88448219c90a" providerId="AD" clId="Web-{B582C69C-974C-A6E4-82E6-DC8FBB1FE531}" dt="2024-01-09T17:59:35.595" v="410" actId="14100"/>
          <ac:spMkLst>
            <pc:docMk/>
            <pc:sldMk cId="1968661284" sldId="4718"/>
            <ac:spMk id="3" creationId="{BBB1D6CC-5001-DCA3-D176-E49BA049E613}"/>
          </ac:spMkLst>
        </pc:spChg>
        <pc:graphicFrameChg chg="mod modGraphic">
          <ac:chgData name="Abhay Gupta" userId="S::abhay.gupta@taigamotors.ca::d433c26c-2997-40a9-8258-88448219c90a" providerId="AD" clId="Web-{B582C69C-974C-A6E4-82E6-DC8FBB1FE531}" dt="2024-01-09T16:38:24.265" v="76"/>
          <ac:graphicFrameMkLst>
            <pc:docMk/>
            <pc:sldMk cId="1968661284" sldId="4718"/>
            <ac:graphicFrameMk id="6" creationId="{692BB0C5-7DC1-5C24-84B3-6EB0A795005F}"/>
          </ac:graphicFrameMkLst>
        </pc:graphicFrameChg>
      </pc:sldChg>
      <pc:sldChg chg="modSp">
        <pc:chgData name="Abhay Gupta" userId="S::abhay.gupta@taigamotors.ca::d433c26c-2997-40a9-8258-88448219c90a" providerId="AD" clId="Web-{B582C69C-974C-A6E4-82E6-DC8FBB1FE531}" dt="2024-01-09T15:46:01.207" v="42" actId="20577"/>
        <pc:sldMkLst>
          <pc:docMk/>
          <pc:sldMk cId="1729587509" sldId="4719"/>
        </pc:sldMkLst>
        <pc:spChg chg="mod">
          <ac:chgData name="Abhay Gupta" userId="S::abhay.gupta@taigamotors.ca::d433c26c-2997-40a9-8258-88448219c90a" providerId="AD" clId="Web-{B582C69C-974C-A6E4-82E6-DC8FBB1FE531}" dt="2024-01-09T15:46:01.207" v="42" actId="20577"/>
          <ac:spMkLst>
            <pc:docMk/>
            <pc:sldMk cId="1729587509" sldId="4719"/>
            <ac:spMk id="5" creationId="{BC8533E4-6A2C-F53B-EB64-30250C0943A3}"/>
          </ac:spMkLst>
        </pc:spChg>
        <pc:picChg chg="mod">
          <ac:chgData name="Abhay Gupta" userId="S::abhay.gupta@taigamotors.ca::d433c26c-2997-40a9-8258-88448219c90a" providerId="AD" clId="Web-{B582C69C-974C-A6E4-82E6-DC8FBB1FE531}" dt="2024-01-09T15:45:55.004" v="40" actId="1076"/>
          <ac:picMkLst>
            <pc:docMk/>
            <pc:sldMk cId="1729587509" sldId="4719"/>
            <ac:picMk id="3" creationId="{1F6EB18A-857F-6BDC-823C-041335A822F4}"/>
          </ac:picMkLst>
        </pc:picChg>
      </pc:sldChg>
      <pc:sldChg chg="modSp">
        <pc:chgData name="Abhay Gupta" userId="S::abhay.gupta@taigamotors.ca::d433c26c-2997-40a9-8258-88448219c90a" providerId="AD" clId="Web-{B582C69C-974C-A6E4-82E6-DC8FBB1FE531}" dt="2024-01-09T18:01:10.439" v="435" actId="20577"/>
        <pc:sldMkLst>
          <pc:docMk/>
          <pc:sldMk cId="422262249" sldId="4721"/>
        </pc:sldMkLst>
        <pc:spChg chg="mod">
          <ac:chgData name="Abhay Gupta" userId="S::abhay.gupta@taigamotors.ca::d433c26c-2997-40a9-8258-88448219c90a" providerId="AD" clId="Web-{B582C69C-974C-A6E4-82E6-DC8FBB1FE531}" dt="2024-01-09T18:01:10.439" v="435" actId="20577"/>
          <ac:spMkLst>
            <pc:docMk/>
            <pc:sldMk cId="422262249" sldId="4721"/>
            <ac:spMk id="3" creationId="{E62072DA-25E5-65D1-6C25-219D92D739C0}"/>
          </ac:spMkLst>
        </pc:spChg>
      </pc:sldChg>
    </pc:docChg>
  </pc:docChgLst>
  <pc:docChgLst>
    <pc:chgData name="Clement  Baston" userId="S::clement.baston@taigamotors.ca::249c3d60-4164-4436-bed2-eaad0a815f2b" providerId="AD" clId="Web-{33654333-A983-91A1-88BA-F9D9AB10A84C}"/>
    <pc:docChg chg="delSld modSld">
      <pc:chgData name="Clement  Baston" userId="S::clement.baston@taigamotors.ca::249c3d60-4164-4436-bed2-eaad0a815f2b" providerId="AD" clId="Web-{33654333-A983-91A1-88BA-F9D9AB10A84C}" dt="2022-11-08T17:18:00.873" v="877" actId="20577"/>
      <pc:docMkLst>
        <pc:docMk/>
      </pc:docMkLst>
      <pc:sldChg chg="addSp delSp modSp mod modShow">
        <pc:chgData name="Clement  Baston" userId="S::clement.baston@taigamotors.ca::249c3d60-4164-4436-bed2-eaad0a815f2b" providerId="AD" clId="Web-{33654333-A983-91A1-88BA-F9D9AB10A84C}" dt="2022-11-08T17:18:00.873" v="877" actId="20577"/>
        <pc:sldMkLst>
          <pc:docMk/>
          <pc:sldMk cId="2629157552" sldId="4636"/>
        </pc:sldMkLst>
        <pc:spChg chg="add mod">
          <ac:chgData name="Clement  Baston" userId="S::clement.baston@taigamotors.ca::249c3d60-4164-4436-bed2-eaad0a815f2b" providerId="AD" clId="Web-{33654333-A983-91A1-88BA-F9D9AB10A84C}" dt="2022-11-08T17:15:31.355" v="746" actId="20577"/>
          <ac:spMkLst>
            <pc:docMk/>
            <pc:sldMk cId="2629157552" sldId="4636"/>
            <ac:spMk id="3" creationId="{5728ECEA-11A3-035C-B170-1E9790118ADB}"/>
          </ac:spMkLst>
        </pc:spChg>
        <pc:spChg chg="mod">
          <ac:chgData name="Clement  Baston" userId="S::clement.baston@taigamotors.ca::249c3d60-4164-4436-bed2-eaad0a815f2b" providerId="AD" clId="Web-{33654333-A983-91A1-88BA-F9D9AB10A84C}" dt="2022-11-08T17:18:00.873" v="877" actId="20577"/>
          <ac:spMkLst>
            <pc:docMk/>
            <pc:sldMk cId="2629157552" sldId="4636"/>
            <ac:spMk id="7" creationId="{23DC1B4E-33DC-EC6C-7A23-7712483C6434}"/>
          </ac:spMkLst>
        </pc:spChg>
        <pc:picChg chg="del">
          <ac:chgData name="Clement  Baston" userId="S::clement.baston@taigamotors.ca::249c3d60-4164-4436-bed2-eaad0a815f2b" providerId="AD" clId="Web-{33654333-A983-91A1-88BA-F9D9AB10A84C}" dt="2022-11-08T17:14:06.447" v="711"/>
          <ac:picMkLst>
            <pc:docMk/>
            <pc:sldMk cId="2629157552" sldId="4636"/>
            <ac:picMk id="5" creationId="{CA9F0A37-81D1-7B23-9C4F-3C9293996066}"/>
          </ac:picMkLst>
        </pc:picChg>
        <pc:picChg chg="del">
          <ac:chgData name="Clement  Baston" userId="S::clement.baston@taigamotors.ca::249c3d60-4164-4436-bed2-eaad0a815f2b" providerId="AD" clId="Web-{33654333-A983-91A1-88BA-F9D9AB10A84C}" dt="2022-11-08T17:14:06.916" v="712"/>
          <ac:picMkLst>
            <pc:docMk/>
            <pc:sldMk cId="2629157552" sldId="4636"/>
            <ac:picMk id="6" creationId="{F961BA6F-76AF-3BF8-0B7B-8AC019BB7AC7}"/>
          </ac:picMkLst>
        </pc:picChg>
        <pc:picChg chg="add mod">
          <ac:chgData name="Clement  Baston" userId="S::clement.baston@taigamotors.ca::249c3d60-4164-4436-bed2-eaad0a815f2b" providerId="AD" clId="Web-{33654333-A983-91A1-88BA-F9D9AB10A84C}" dt="2022-11-08T17:16:59.606" v="791" actId="14100"/>
          <ac:picMkLst>
            <pc:docMk/>
            <pc:sldMk cId="2629157552" sldId="4636"/>
            <ac:picMk id="10" creationId="{51E8C034-4FC6-8F0D-0CEF-51225BA633B2}"/>
          </ac:picMkLst>
        </pc:picChg>
      </pc:sldChg>
      <pc:sldChg chg="addSp delSp modSp">
        <pc:chgData name="Clement  Baston" userId="S::clement.baston@taigamotors.ca::249c3d60-4164-4436-bed2-eaad0a815f2b" providerId="AD" clId="Web-{33654333-A983-91A1-88BA-F9D9AB10A84C}" dt="2022-11-08T17:13:51.494" v="709" actId="1076"/>
        <pc:sldMkLst>
          <pc:docMk/>
          <pc:sldMk cId="3955683391" sldId="4676"/>
        </pc:sldMkLst>
        <pc:spChg chg="mod">
          <ac:chgData name="Clement  Baston" userId="S::clement.baston@taigamotors.ca::249c3d60-4164-4436-bed2-eaad0a815f2b" providerId="AD" clId="Web-{33654333-A983-91A1-88BA-F9D9AB10A84C}" dt="2022-11-08T17:04:02.218" v="7" actId="20577"/>
          <ac:spMkLst>
            <pc:docMk/>
            <pc:sldMk cId="3955683391" sldId="4676"/>
            <ac:spMk id="2" creationId="{0C4E9AD7-2207-488F-8C1A-E26A2ED82012}"/>
          </ac:spMkLst>
        </pc:spChg>
        <pc:spChg chg="add mod">
          <ac:chgData name="Clement  Baston" userId="S::clement.baston@taigamotors.ca::249c3d60-4164-4436-bed2-eaad0a815f2b" providerId="AD" clId="Web-{33654333-A983-91A1-88BA-F9D9AB10A84C}" dt="2022-11-08T17:05:12.563" v="111" actId="20577"/>
          <ac:spMkLst>
            <pc:docMk/>
            <pc:sldMk cId="3955683391" sldId="4676"/>
            <ac:spMk id="6" creationId="{A4F9E3D5-D643-D20D-8561-D4F373660A55}"/>
          </ac:spMkLst>
        </pc:spChg>
        <pc:spChg chg="mod">
          <ac:chgData name="Clement  Baston" userId="S::clement.baston@taigamotors.ca::249c3d60-4164-4436-bed2-eaad0a815f2b" providerId="AD" clId="Web-{33654333-A983-91A1-88BA-F9D9AB10A84C}" dt="2022-11-08T17:13:33.212" v="704" actId="14100"/>
          <ac:spMkLst>
            <pc:docMk/>
            <pc:sldMk cId="3955683391" sldId="4676"/>
            <ac:spMk id="10" creationId="{0633C584-C1EB-DE35-E29C-9348A2136E79}"/>
          </ac:spMkLst>
        </pc:spChg>
        <pc:picChg chg="add mod">
          <ac:chgData name="Clement  Baston" userId="S::clement.baston@taigamotors.ca::249c3d60-4164-4436-bed2-eaad0a815f2b" providerId="AD" clId="Web-{33654333-A983-91A1-88BA-F9D9AB10A84C}" dt="2022-11-08T17:13:51.494" v="709" actId="1076"/>
          <ac:picMkLst>
            <pc:docMk/>
            <pc:sldMk cId="3955683391" sldId="4676"/>
            <ac:picMk id="3" creationId="{2367C138-E2B0-E3F2-A3C6-5ADC26907F1E}"/>
          </ac:picMkLst>
        </pc:picChg>
        <pc:picChg chg="del">
          <ac:chgData name="Clement  Baston" userId="S::clement.baston@taigamotors.ca::249c3d60-4164-4436-bed2-eaad0a815f2b" providerId="AD" clId="Web-{33654333-A983-91A1-88BA-F9D9AB10A84C}" dt="2022-11-08T17:03:34.546" v="0"/>
          <ac:picMkLst>
            <pc:docMk/>
            <pc:sldMk cId="3955683391" sldId="4676"/>
            <ac:picMk id="5" creationId="{7A25930D-BF4B-B009-7479-13EE2B4253D5}"/>
          </ac:picMkLst>
        </pc:picChg>
      </pc:sldChg>
      <pc:sldChg chg="del">
        <pc:chgData name="Clement  Baston" userId="S::clement.baston@taigamotors.ca::249c3d60-4164-4436-bed2-eaad0a815f2b" providerId="AD" clId="Web-{33654333-A983-91A1-88BA-F9D9AB10A84C}" dt="2022-11-08T17:13:59.447" v="710"/>
        <pc:sldMkLst>
          <pc:docMk/>
          <pc:sldMk cId="1290569767" sldId="4678"/>
        </pc:sldMkLst>
      </pc:sldChg>
    </pc:docChg>
  </pc:docChgLst>
  <pc:docChgLst>
    <pc:chgData name="Pier-Luc Paradis" userId="S::pier-luc.paradis@taigamotors.ca::d8463a0c-872e-44e6-a7df-86de09216594" providerId="AD" clId="Web-{11ECCBF3-2F38-F51A-0330-AD55ED4BDAF6}"/>
    <pc:docChg chg="modSld">
      <pc:chgData name="Pier-Luc Paradis" userId="S::pier-luc.paradis@taigamotors.ca::d8463a0c-872e-44e6-a7df-86de09216594" providerId="AD" clId="Web-{11ECCBF3-2F38-F51A-0330-AD55ED4BDAF6}" dt="2022-08-23T17:23:44.251" v="94"/>
      <pc:docMkLst>
        <pc:docMk/>
      </pc:docMkLst>
      <pc:sldChg chg="modSp">
        <pc:chgData name="Pier-Luc Paradis" userId="S::pier-luc.paradis@taigamotors.ca::d8463a0c-872e-44e6-a7df-86de09216594" providerId="AD" clId="Web-{11ECCBF3-2F38-F51A-0330-AD55ED4BDAF6}" dt="2022-08-23T17:23:44.251" v="94"/>
        <pc:sldMkLst>
          <pc:docMk/>
          <pc:sldMk cId="405246482" sldId="1181"/>
        </pc:sldMkLst>
        <pc:graphicFrameChg chg="mod modGraphic">
          <ac:chgData name="Pier-Luc Paradis" userId="S::pier-luc.paradis@taigamotors.ca::d8463a0c-872e-44e6-a7df-86de09216594" providerId="AD" clId="Web-{11ECCBF3-2F38-F51A-0330-AD55ED4BDAF6}" dt="2022-08-23T17:23:44.251" v="94"/>
          <ac:graphicFrameMkLst>
            <pc:docMk/>
            <pc:sldMk cId="405246482" sldId="1181"/>
            <ac:graphicFrameMk id="5" creationId="{E6C105C1-B2B6-4ECB-B5FA-8052D5F73013}"/>
          </ac:graphicFrameMkLst>
        </pc:graphicFrameChg>
      </pc:sldChg>
    </pc:docChg>
  </pc:docChgLst>
  <pc:docChgLst>
    <pc:chgData name="Pier-Luc Paradis" userId="S::pier-luc.paradis@taigamotors.ca::d8463a0c-872e-44e6-a7df-86de09216594" providerId="AD" clId="Web-{C49832FA-2CE9-640A-CEE1-F914DF3A9166}"/>
    <pc:docChg chg="modSld">
      <pc:chgData name="Pier-Luc Paradis" userId="S::pier-luc.paradis@taigamotors.ca::d8463a0c-872e-44e6-a7df-86de09216594" providerId="AD" clId="Web-{C49832FA-2CE9-640A-CEE1-F914DF3A9166}" dt="2023-05-02T15:18:25.644" v="160" actId="1076"/>
      <pc:docMkLst>
        <pc:docMk/>
      </pc:docMkLst>
      <pc:sldChg chg="addSp modSp">
        <pc:chgData name="Pier-Luc Paradis" userId="S::pier-luc.paradis@taigamotors.ca::d8463a0c-872e-44e6-a7df-86de09216594" providerId="AD" clId="Web-{C49832FA-2CE9-640A-CEE1-F914DF3A9166}" dt="2023-05-02T15:18:25.644" v="160" actId="1076"/>
        <pc:sldMkLst>
          <pc:docMk/>
          <pc:sldMk cId="4255450232" sldId="4689"/>
        </pc:sldMkLst>
        <pc:spChg chg="mod">
          <ac:chgData name="Pier-Luc Paradis" userId="S::pier-luc.paradis@taigamotors.ca::d8463a0c-872e-44e6-a7df-86de09216594" providerId="AD" clId="Web-{C49832FA-2CE9-640A-CEE1-F914DF3A9166}" dt="2023-05-02T15:18:23.066" v="159" actId="20577"/>
          <ac:spMkLst>
            <pc:docMk/>
            <pc:sldMk cId="4255450232" sldId="4689"/>
            <ac:spMk id="3" creationId="{D80CB49B-E12A-5059-E847-F068754FB084}"/>
          </ac:spMkLst>
        </pc:spChg>
        <pc:picChg chg="add mod modCrop">
          <ac:chgData name="Pier-Luc Paradis" userId="S::pier-luc.paradis@taigamotors.ca::d8463a0c-872e-44e6-a7df-86de09216594" providerId="AD" clId="Web-{C49832FA-2CE9-640A-CEE1-F914DF3A9166}" dt="2023-05-02T15:18:25.644" v="160" actId="1076"/>
          <ac:picMkLst>
            <pc:docMk/>
            <pc:sldMk cId="4255450232" sldId="4689"/>
            <ac:picMk id="5" creationId="{400F64B2-9B00-58D1-6FCD-EFDF198BFCBE}"/>
          </ac:picMkLst>
        </pc:picChg>
      </pc:sldChg>
    </pc:docChg>
  </pc:docChgLst>
  <pc:docChgLst>
    <pc:chgData name="Jérémy Bonneau" userId="S::jeremy.bonneau@taigamotors.ca::bd475f9e-48f1-4b54-83c6-d27ae8e20919" providerId="AD" clId="Web-{ED4011A5-B9A5-E081-BFB8-B9B1E3E3246C}"/>
    <pc:docChg chg="delSld modSld">
      <pc:chgData name="Jérémy Bonneau" userId="S::jeremy.bonneau@taigamotors.ca::bd475f9e-48f1-4b54-83c6-d27ae8e20919" providerId="AD" clId="Web-{ED4011A5-B9A5-E081-BFB8-B9B1E3E3246C}" dt="2022-06-28T17:06:31.038" v="1058" actId="20577"/>
      <pc:docMkLst>
        <pc:docMk/>
      </pc:docMkLst>
      <pc:sldChg chg="modSp">
        <pc:chgData name="Jérémy Bonneau" userId="S::jeremy.bonneau@taigamotors.ca::bd475f9e-48f1-4b54-83c6-d27ae8e20919" providerId="AD" clId="Web-{ED4011A5-B9A5-E081-BFB8-B9B1E3E3246C}" dt="2022-06-28T11:52:52.055" v="25"/>
        <pc:sldMkLst>
          <pc:docMk/>
          <pc:sldMk cId="373877892" sldId="1155"/>
        </pc:sldMkLst>
        <pc:graphicFrameChg chg="mod modGraphic">
          <ac:chgData name="Jérémy Bonneau" userId="S::jeremy.bonneau@taigamotors.ca::bd475f9e-48f1-4b54-83c6-d27ae8e20919" providerId="AD" clId="Web-{ED4011A5-B9A5-E081-BFB8-B9B1E3E3246C}" dt="2022-06-28T11:52:52.055" v="25"/>
          <ac:graphicFrameMkLst>
            <pc:docMk/>
            <pc:sldMk cId="373877892" sldId="1155"/>
            <ac:graphicFrameMk id="3" creationId="{B5F562CE-6FF4-FF12-3DD4-F4EB41BEA26A}"/>
          </ac:graphicFrameMkLst>
        </pc:graphicFrameChg>
      </pc:sldChg>
      <pc:sldChg chg="modSp">
        <pc:chgData name="Jérémy Bonneau" userId="S::jeremy.bonneau@taigamotors.ca::bd475f9e-48f1-4b54-83c6-d27ae8e20919" providerId="AD" clId="Web-{ED4011A5-B9A5-E081-BFB8-B9B1E3E3246C}" dt="2022-06-28T16:59:34.404" v="989"/>
        <pc:sldMkLst>
          <pc:docMk/>
          <pc:sldMk cId="1923654967" sldId="1189"/>
        </pc:sldMkLst>
        <pc:graphicFrameChg chg="mod modGraphic">
          <ac:chgData name="Jérémy Bonneau" userId="S::jeremy.bonneau@taigamotors.ca::bd475f9e-48f1-4b54-83c6-d27ae8e20919" providerId="AD" clId="Web-{ED4011A5-B9A5-E081-BFB8-B9B1E3E3246C}" dt="2022-06-28T16:59:34.404" v="989"/>
          <ac:graphicFrameMkLst>
            <pc:docMk/>
            <pc:sldMk cId="1923654967" sldId="1189"/>
            <ac:graphicFrameMk id="5" creationId="{DF370D39-AF9E-43C5-8CF5-C93CDE507A70}"/>
          </ac:graphicFrameMkLst>
        </pc:graphicFrameChg>
      </pc:sldChg>
      <pc:sldChg chg="modSp">
        <pc:chgData name="Jérémy Bonneau" userId="S::jeremy.bonneau@taigamotors.ca::bd475f9e-48f1-4b54-83c6-d27ae8e20919" providerId="AD" clId="Web-{ED4011A5-B9A5-E081-BFB8-B9B1E3E3246C}" dt="2022-06-28T17:06:31.038" v="1058" actId="20577"/>
        <pc:sldMkLst>
          <pc:docMk/>
          <pc:sldMk cId="3435584470" sldId="4626"/>
        </pc:sldMkLst>
        <pc:spChg chg="mod">
          <ac:chgData name="Jérémy Bonneau" userId="S::jeremy.bonneau@taigamotors.ca::bd475f9e-48f1-4b54-83c6-d27ae8e20919" providerId="AD" clId="Web-{ED4011A5-B9A5-E081-BFB8-B9B1E3E3246C}" dt="2022-06-28T17:06:31.038" v="1058" actId="20577"/>
          <ac:spMkLst>
            <pc:docMk/>
            <pc:sldMk cId="3435584470" sldId="4626"/>
            <ac:spMk id="7" creationId="{23DC1B4E-33DC-EC6C-7A23-7712483C6434}"/>
          </ac:spMkLst>
        </pc:spChg>
      </pc:sldChg>
      <pc:sldChg chg="del">
        <pc:chgData name="Jérémy Bonneau" userId="S::jeremy.bonneau@taigamotors.ca::bd475f9e-48f1-4b54-83c6-d27ae8e20919" providerId="AD" clId="Web-{ED4011A5-B9A5-E081-BFB8-B9B1E3E3246C}" dt="2022-06-28T12:24:31.928" v="263"/>
        <pc:sldMkLst>
          <pc:docMk/>
          <pc:sldMk cId="2445101047" sldId="4634"/>
        </pc:sldMkLst>
      </pc:sldChg>
      <pc:sldChg chg="addSp delSp modSp">
        <pc:chgData name="Jérémy Bonneau" userId="S::jeremy.bonneau@taigamotors.ca::bd475f9e-48f1-4b54-83c6-d27ae8e20919" providerId="AD" clId="Web-{ED4011A5-B9A5-E081-BFB8-B9B1E3E3246C}" dt="2022-06-28T17:00:56.918" v="1006" actId="1076"/>
        <pc:sldMkLst>
          <pc:docMk/>
          <pc:sldMk cId="2629157552" sldId="4636"/>
        </pc:sldMkLst>
        <pc:spChg chg="mod">
          <ac:chgData name="Jérémy Bonneau" userId="S::jeremy.bonneau@taigamotors.ca::bd475f9e-48f1-4b54-83c6-d27ae8e20919" providerId="AD" clId="Web-{ED4011A5-B9A5-E081-BFB8-B9B1E3E3246C}" dt="2022-06-28T17:00:51.965" v="1004" actId="14100"/>
          <ac:spMkLst>
            <pc:docMk/>
            <pc:sldMk cId="2629157552" sldId="4636"/>
            <ac:spMk id="7" creationId="{23DC1B4E-33DC-EC6C-7A23-7712483C6434}"/>
          </ac:spMkLst>
        </pc:spChg>
        <pc:picChg chg="add mod modCrop">
          <ac:chgData name="Jérémy Bonneau" userId="S::jeremy.bonneau@taigamotors.ca::bd475f9e-48f1-4b54-83c6-d27ae8e20919" providerId="AD" clId="Web-{ED4011A5-B9A5-E081-BFB8-B9B1E3E3246C}" dt="2022-06-28T17:00:56.918" v="1006" actId="1076"/>
          <ac:picMkLst>
            <pc:docMk/>
            <pc:sldMk cId="2629157552" sldId="4636"/>
            <ac:picMk id="3" creationId="{AC6BDE68-32EB-8AE9-51A2-B2478BA39B7A}"/>
          </ac:picMkLst>
        </pc:picChg>
        <pc:picChg chg="del">
          <ac:chgData name="Jérémy Bonneau" userId="S::jeremy.bonneau@taigamotors.ca::bd475f9e-48f1-4b54-83c6-d27ae8e20919" providerId="AD" clId="Web-{ED4011A5-B9A5-E081-BFB8-B9B1E3E3246C}" dt="2022-06-28T11:58:00.794" v="26"/>
          <ac:picMkLst>
            <pc:docMk/>
            <pc:sldMk cId="2629157552" sldId="4636"/>
            <ac:picMk id="3" creationId="{D8F9F22D-9B7C-B7E9-B9AB-3BB1023570CE}"/>
          </ac:picMkLst>
        </pc:picChg>
        <pc:picChg chg="add del mod">
          <ac:chgData name="Jérémy Bonneau" userId="S::jeremy.bonneau@taigamotors.ca::bd475f9e-48f1-4b54-83c6-d27ae8e20919" providerId="AD" clId="Web-{ED4011A5-B9A5-E081-BFB8-B9B1E3E3246C}" dt="2022-06-28T12:01:00.203" v="32"/>
          <ac:picMkLst>
            <pc:docMk/>
            <pc:sldMk cId="2629157552" sldId="4636"/>
            <ac:picMk id="5" creationId="{AD3DFFF5-6FB5-3634-1CCA-089E56722CF2}"/>
          </ac:picMkLst>
        </pc:picChg>
        <pc:picChg chg="add del mod">
          <ac:chgData name="Jérémy Bonneau" userId="S::jeremy.bonneau@taigamotors.ca::bd475f9e-48f1-4b54-83c6-d27ae8e20919" providerId="AD" clId="Web-{ED4011A5-B9A5-E081-BFB8-B9B1E3E3246C}" dt="2022-06-28T15:27:06.219" v="320"/>
          <ac:picMkLst>
            <pc:docMk/>
            <pc:sldMk cId="2629157552" sldId="4636"/>
            <ac:picMk id="6" creationId="{A5B1E59E-A3ED-9276-F376-6E81DD2604FE}"/>
          </ac:picMkLst>
        </pc:picChg>
      </pc:sldChg>
    </pc:docChg>
  </pc:docChgLst>
  <pc:docChgLst>
    <pc:chgData name="Benoit Bouffard" userId="S::benoit.bouffard@taigamotors.ca::e5dfbd25-c5e2-444f-831b-7a2d616587a8" providerId="AD" clId="Web-{200389C7-2DB6-67ED-62D6-E9FF541B85D7}"/>
    <pc:docChg chg="modSld">
      <pc:chgData name="Benoit Bouffard" userId="S::benoit.bouffard@taigamotors.ca::e5dfbd25-c5e2-444f-831b-7a2d616587a8" providerId="AD" clId="Web-{200389C7-2DB6-67ED-62D6-E9FF541B85D7}" dt="2022-03-29T15:24:27.335" v="133"/>
      <pc:docMkLst>
        <pc:docMk/>
      </pc:docMkLst>
      <pc:sldChg chg="modSp">
        <pc:chgData name="Benoit Bouffard" userId="S::benoit.bouffard@taigamotors.ca::e5dfbd25-c5e2-444f-831b-7a2d616587a8" providerId="AD" clId="Web-{200389C7-2DB6-67ED-62D6-E9FF541B85D7}" dt="2022-03-29T15:24:27.335" v="133"/>
        <pc:sldMkLst>
          <pc:docMk/>
          <pc:sldMk cId="3136729596" sldId="1184"/>
        </pc:sldMkLst>
        <pc:graphicFrameChg chg="mod modGraphic">
          <ac:chgData name="Benoit Bouffard" userId="S::benoit.bouffard@taigamotors.ca::e5dfbd25-c5e2-444f-831b-7a2d616587a8" providerId="AD" clId="Web-{200389C7-2DB6-67ED-62D6-E9FF541B85D7}" dt="2022-03-29T15:24:27.335" v="133"/>
          <ac:graphicFrameMkLst>
            <pc:docMk/>
            <pc:sldMk cId="3136729596" sldId="1184"/>
            <ac:graphicFrameMk id="5" creationId="{DF370D39-AF9E-43C5-8CF5-C93CDE507A70}"/>
          </ac:graphicFrameMkLst>
        </pc:graphicFrameChg>
      </pc:sldChg>
    </pc:docChg>
  </pc:docChgLst>
  <pc:docChgLst>
    <pc:chgData name="Olivier Rollin" userId="S::olivier.rollin@taigamotors.ca::9868c032-b99d-4045-992b-7efc62a561e1" providerId="AD" clId="Web-{90B9C1D9-F858-4041-DF50-A1DC93CABD6D}"/>
    <pc:docChg chg="delSld modSld">
      <pc:chgData name="Olivier Rollin" userId="S::olivier.rollin@taigamotors.ca::9868c032-b99d-4045-992b-7efc62a561e1" providerId="AD" clId="Web-{90B9C1D9-F858-4041-DF50-A1DC93CABD6D}" dt="2022-07-12T17:11:06.378" v="767"/>
      <pc:docMkLst>
        <pc:docMk/>
      </pc:docMkLst>
      <pc:sldChg chg="del">
        <pc:chgData name="Olivier Rollin" userId="S::olivier.rollin@taigamotors.ca::9868c032-b99d-4045-992b-7efc62a561e1" providerId="AD" clId="Web-{90B9C1D9-F858-4041-DF50-A1DC93CABD6D}" dt="2022-07-12T14:37:48.154" v="0"/>
        <pc:sldMkLst>
          <pc:docMk/>
          <pc:sldMk cId="1078747519" sldId="1187"/>
        </pc:sldMkLst>
      </pc:sldChg>
      <pc:sldChg chg="modSp">
        <pc:chgData name="Olivier Rollin" userId="S::olivier.rollin@taigamotors.ca::9868c032-b99d-4045-992b-7efc62a561e1" providerId="AD" clId="Web-{90B9C1D9-F858-4041-DF50-A1DC93CABD6D}" dt="2022-07-12T17:11:06.378" v="767"/>
        <pc:sldMkLst>
          <pc:docMk/>
          <pc:sldMk cId="4235317245" sldId="4637"/>
        </pc:sldMkLst>
        <pc:spChg chg="mod">
          <ac:chgData name="Olivier Rollin" userId="S::olivier.rollin@taigamotors.ca::9868c032-b99d-4045-992b-7efc62a561e1" providerId="AD" clId="Web-{90B9C1D9-F858-4041-DF50-A1DC93CABD6D}" dt="2022-07-12T14:40:03.266" v="57" actId="20577"/>
          <ac:spMkLst>
            <pc:docMk/>
            <pc:sldMk cId="4235317245" sldId="4637"/>
            <ac:spMk id="3" creationId="{2169A2AD-9991-4C4E-92CC-F31F4CD2E659}"/>
          </ac:spMkLst>
        </pc:spChg>
        <pc:graphicFrameChg chg="mod modGraphic">
          <ac:chgData name="Olivier Rollin" userId="S::olivier.rollin@taigamotors.ca::9868c032-b99d-4045-992b-7efc62a561e1" providerId="AD" clId="Web-{90B9C1D9-F858-4041-DF50-A1DC93CABD6D}" dt="2022-07-12T17:11:06.378" v="767"/>
          <ac:graphicFrameMkLst>
            <pc:docMk/>
            <pc:sldMk cId="4235317245" sldId="4637"/>
            <ac:graphicFrameMk id="4" creationId="{2B827375-244B-4D83-16A6-B1205938EBF1}"/>
          </ac:graphicFrameMkLst>
        </pc:graphicFrameChg>
      </pc:sldChg>
      <pc:sldChg chg="modSp">
        <pc:chgData name="Olivier Rollin" userId="S::olivier.rollin@taigamotors.ca::9868c032-b99d-4045-992b-7efc62a561e1" providerId="AD" clId="Web-{90B9C1D9-F858-4041-DF50-A1DC93CABD6D}" dt="2022-07-12T16:56:49.742" v="477" actId="1076"/>
        <pc:sldMkLst>
          <pc:docMk/>
          <pc:sldMk cId="3653350905" sldId="4638"/>
        </pc:sldMkLst>
        <pc:spChg chg="mod">
          <ac:chgData name="Olivier Rollin" userId="S::olivier.rollin@taigamotors.ca::9868c032-b99d-4045-992b-7efc62a561e1" providerId="AD" clId="Web-{90B9C1D9-F858-4041-DF50-A1DC93CABD6D}" dt="2022-07-12T14:40:11.406" v="66" actId="20577"/>
          <ac:spMkLst>
            <pc:docMk/>
            <pc:sldMk cId="3653350905" sldId="4638"/>
            <ac:spMk id="3" creationId="{77AACB31-398F-4497-B9E4-4B4117215EB2}"/>
          </ac:spMkLst>
        </pc:spChg>
        <pc:graphicFrameChg chg="mod modGraphic">
          <ac:chgData name="Olivier Rollin" userId="S::olivier.rollin@taigamotors.ca::9868c032-b99d-4045-992b-7efc62a561e1" providerId="AD" clId="Web-{90B9C1D9-F858-4041-DF50-A1DC93CABD6D}" dt="2022-07-12T16:56:49.742" v="477" actId="1076"/>
          <ac:graphicFrameMkLst>
            <pc:docMk/>
            <pc:sldMk cId="3653350905" sldId="4638"/>
            <ac:graphicFrameMk id="7" creationId="{A2FF2A7B-180A-006D-D52D-BE6E1627D7BE}"/>
          </ac:graphicFrameMkLst>
        </pc:graphicFrameChg>
      </pc:sldChg>
    </pc:docChg>
  </pc:docChgLst>
  <pc:docChgLst>
    <pc:chgData name="Clement  Baston" userId="S::clement.baston@taigamotors.ca::249c3d60-4164-4436-bed2-eaad0a815f2b" providerId="AD" clId="Web-{0B4224BD-A1EB-26DB-51DD-54247AEB50C6}"/>
    <pc:docChg chg="modSld">
      <pc:chgData name="Clement  Baston" userId="S::clement.baston@taigamotors.ca::249c3d60-4164-4436-bed2-eaad0a815f2b" providerId="AD" clId="Web-{0B4224BD-A1EB-26DB-51DD-54247AEB50C6}" dt="2022-06-20T21:58:47.713" v="1321"/>
      <pc:docMkLst>
        <pc:docMk/>
      </pc:docMkLst>
      <pc:sldChg chg="modSp">
        <pc:chgData name="Clement  Baston" userId="S::clement.baston@taigamotors.ca::249c3d60-4164-4436-bed2-eaad0a815f2b" providerId="AD" clId="Web-{0B4224BD-A1EB-26DB-51DD-54247AEB50C6}" dt="2022-06-20T21:58:47.713" v="1321"/>
        <pc:sldMkLst>
          <pc:docMk/>
          <pc:sldMk cId="1923654967" sldId="1189"/>
        </pc:sldMkLst>
        <pc:graphicFrameChg chg="mod modGraphic">
          <ac:chgData name="Clement  Baston" userId="S::clement.baston@taigamotors.ca::249c3d60-4164-4436-bed2-eaad0a815f2b" providerId="AD" clId="Web-{0B4224BD-A1EB-26DB-51DD-54247AEB50C6}" dt="2022-06-20T21:58:47.713" v="1321"/>
          <ac:graphicFrameMkLst>
            <pc:docMk/>
            <pc:sldMk cId="1923654967" sldId="1189"/>
            <ac:graphicFrameMk id="5" creationId="{DF370D39-AF9E-43C5-8CF5-C93CDE507A70}"/>
          </ac:graphicFrameMkLst>
        </pc:graphicFrameChg>
      </pc:sldChg>
      <pc:sldChg chg="addSp delSp modSp">
        <pc:chgData name="Clement  Baston" userId="S::clement.baston@taigamotors.ca::249c3d60-4164-4436-bed2-eaad0a815f2b" providerId="AD" clId="Web-{0B4224BD-A1EB-26DB-51DD-54247AEB50C6}" dt="2022-06-20T21:47:20.044" v="14" actId="1076"/>
        <pc:sldMkLst>
          <pc:docMk/>
          <pc:sldMk cId="1971937093" sldId="4625"/>
        </pc:sldMkLst>
        <pc:graphicFrameChg chg="add del mod">
          <ac:chgData name="Clement  Baston" userId="S::clement.baston@taigamotors.ca::249c3d60-4164-4436-bed2-eaad0a815f2b" providerId="AD" clId="Web-{0B4224BD-A1EB-26DB-51DD-54247AEB50C6}" dt="2022-06-20T21:46:35.684" v="7"/>
          <ac:graphicFrameMkLst>
            <pc:docMk/>
            <pc:sldMk cId="1971937093" sldId="4625"/>
            <ac:graphicFrameMk id="7" creationId="{723916F7-8269-BFDE-F012-1A9CD2BD26E9}"/>
          </ac:graphicFrameMkLst>
        </pc:graphicFrameChg>
        <pc:picChg chg="del">
          <ac:chgData name="Clement  Baston" userId="S::clement.baston@taigamotors.ca::249c3d60-4164-4436-bed2-eaad0a815f2b" providerId="AD" clId="Web-{0B4224BD-A1EB-26DB-51DD-54247AEB50C6}" dt="2022-06-20T21:46:23.496" v="5"/>
          <ac:picMkLst>
            <pc:docMk/>
            <pc:sldMk cId="1971937093" sldId="4625"/>
            <ac:picMk id="3" creationId="{E517AB87-20E4-7434-A8D1-626953953531}"/>
          </ac:picMkLst>
        </pc:picChg>
        <pc:picChg chg="add mod">
          <ac:chgData name="Clement  Baston" userId="S::clement.baston@taigamotors.ca::249c3d60-4164-4436-bed2-eaad0a815f2b" providerId="AD" clId="Web-{0B4224BD-A1EB-26DB-51DD-54247AEB50C6}" dt="2022-06-20T21:47:09.794" v="11" actId="14100"/>
          <ac:picMkLst>
            <pc:docMk/>
            <pc:sldMk cId="1971937093" sldId="4625"/>
            <ac:picMk id="5" creationId="{0F555D1A-D914-8D9D-A96C-EF2B9AEE91C9}"/>
          </ac:picMkLst>
        </pc:picChg>
        <pc:picChg chg="add mod">
          <ac:chgData name="Clement  Baston" userId="S::clement.baston@taigamotors.ca::249c3d60-4164-4436-bed2-eaad0a815f2b" providerId="AD" clId="Web-{0B4224BD-A1EB-26DB-51DD-54247AEB50C6}" dt="2022-06-20T21:47:20.044" v="14" actId="1076"/>
          <ac:picMkLst>
            <pc:docMk/>
            <pc:sldMk cId="1971937093" sldId="4625"/>
            <ac:picMk id="8" creationId="{59AB5C5A-86F2-FFCF-E74E-7EFF3567D2D5}"/>
          </ac:picMkLst>
        </pc:picChg>
        <pc:picChg chg="del">
          <ac:chgData name="Clement  Baston" userId="S::clement.baston@taigamotors.ca::249c3d60-4164-4436-bed2-eaad0a815f2b" providerId="AD" clId="Web-{0B4224BD-A1EB-26DB-51DD-54247AEB50C6}" dt="2022-06-20T20:27:28.632" v="0"/>
          <ac:picMkLst>
            <pc:docMk/>
            <pc:sldMk cId="1971937093" sldId="4625"/>
            <ac:picMk id="9" creationId="{FB73756C-0154-5CEB-A554-3493960A5A72}"/>
          </ac:picMkLst>
        </pc:picChg>
      </pc:sldChg>
    </pc:docChg>
  </pc:docChgLst>
  <pc:docChgLst>
    <pc:chgData name="Pier-Luc Paradis" userId="S::pier-luc.paradis@taigamotors.ca::d8463a0c-872e-44e6-a7df-86de09216594" providerId="AD" clId="Web-{2ADAF4C8-625E-49C8-9F0A-BCE991C0F593}"/>
    <pc:docChg chg="modSld">
      <pc:chgData name="Pier-Luc Paradis" userId="S::pier-luc.paradis@taigamotors.ca::d8463a0c-872e-44e6-a7df-86de09216594" providerId="AD" clId="Web-{2ADAF4C8-625E-49C8-9F0A-BCE991C0F593}" dt="2023-02-28T16:21:47.067" v="46" actId="20577"/>
      <pc:docMkLst>
        <pc:docMk/>
      </pc:docMkLst>
      <pc:sldChg chg="modSp">
        <pc:chgData name="Pier-Luc Paradis" userId="S::pier-luc.paradis@taigamotors.ca::d8463a0c-872e-44e6-a7df-86de09216594" providerId="AD" clId="Web-{2ADAF4C8-625E-49C8-9F0A-BCE991C0F593}" dt="2023-02-28T16:21:47.067" v="46" actId="20577"/>
        <pc:sldMkLst>
          <pc:docMk/>
          <pc:sldMk cId="4255450232" sldId="4689"/>
        </pc:sldMkLst>
        <pc:spChg chg="mod">
          <ac:chgData name="Pier-Luc Paradis" userId="S::pier-luc.paradis@taigamotors.ca::d8463a0c-872e-44e6-a7df-86de09216594" providerId="AD" clId="Web-{2ADAF4C8-625E-49C8-9F0A-BCE991C0F593}" dt="2023-02-28T16:21:47.067" v="46" actId="20577"/>
          <ac:spMkLst>
            <pc:docMk/>
            <pc:sldMk cId="4255450232" sldId="4689"/>
            <ac:spMk id="3" creationId="{D80CB49B-E12A-5059-E847-F068754FB084}"/>
          </ac:spMkLst>
        </pc:spChg>
      </pc:sldChg>
    </pc:docChg>
  </pc:docChgLst>
  <pc:docChgLst>
    <pc:chgData name="Abhay Gupta" userId="S::abhay.gupta@taigamotors.ca::d433c26c-2997-40a9-8258-88448219c90a" providerId="AD" clId="Web-{68BF5044-7219-611A-AE60-069B89973E5F}"/>
    <pc:docChg chg="addSld modSld sldOrd">
      <pc:chgData name="Abhay Gupta" userId="S::abhay.gupta@taigamotors.ca::d433c26c-2997-40a9-8258-88448219c90a" providerId="AD" clId="Web-{68BF5044-7219-611A-AE60-069B89973E5F}" dt="2022-09-07T20:40:02.877" v="665" actId="20577"/>
      <pc:docMkLst>
        <pc:docMk/>
      </pc:docMkLst>
      <pc:sldChg chg="modSp">
        <pc:chgData name="Abhay Gupta" userId="S::abhay.gupta@taigamotors.ca::d433c26c-2997-40a9-8258-88448219c90a" providerId="AD" clId="Web-{68BF5044-7219-611A-AE60-069B89973E5F}" dt="2022-09-07T18:51:59.177" v="561"/>
        <pc:sldMkLst>
          <pc:docMk/>
          <pc:sldMk cId="373877892" sldId="1155"/>
        </pc:sldMkLst>
        <pc:graphicFrameChg chg="modGraphic">
          <ac:chgData name="Abhay Gupta" userId="S::abhay.gupta@taigamotors.ca::d433c26c-2997-40a9-8258-88448219c90a" providerId="AD" clId="Web-{68BF5044-7219-611A-AE60-069B89973E5F}" dt="2022-09-07T18:51:59.177" v="561"/>
          <ac:graphicFrameMkLst>
            <pc:docMk/>
            <pc:sldMk cId="373877892" sldId="1155"/>
            <ac:graphicFrameMk id="7" creationId="{1773163A-F21A-2A00-9DA1-606B7008400F}"/>
          </ac:graphicFrameMkLst>
        </pc:graphicFrameChg>
      </pc:sldChg>
      <pc:sldChg chg="ord">
        <pc:chgData name="Abhay Gupta" userId="S::abhay.gupta@taigamotors.ca::d433c26c-2997-40a9-8258-88448219c90a" providerId="AD" clId="Web-{68BF5044-7219-611A-AE60-069B89973E5F}" dt="2022-09-07T18:25:36.371" v="558"/>
        <pc:sldMkLst>
          <pc:docMk/>
          <pc:sldMk cId="3466828047" sldId="1178"/>
        </pc:sldMkLst>
      </pc:sldChg>
      <pc:sldChg chg="ord">
        <pc:chgData name="Abhay Gupta" userId="S::abhay.gupta@taigamotors.ca::d433c26c-2997-40a9-8258-88448219c90a" providerId="AD" clId="Web-{68BF5044-7219-611A-AE60-069B89973E5F}" dt="2022-09-07T18:25:54.121" v="560"/>
        <pc:sldMkLst>
          <pc:docMk/>
          <pc:sldMk cId="2956558800" sldId="1183"/>
        </pc:sldMkLst>
      </pc:sldChg>
      <pc:sldChg chg="modSp">
        <pc:chgData name="Abhay Gupta" userId="S::abhay.gupta@taigamotors.ca::d433c26c-2997-40a9-8258-88448219c90a" providerId="AD" clId="Web-{68BF5044-7219-611A-AE60-069B89973E5F}" dt="2022-09-07T18:24:55.542" v="555"/>
        <pc:sldMkLst>
          <pc:docMk/>
          <pc:sldMk cId="90087218" sldId="1190"/>
        </pc:sldMkLst>
        <pc:graphicFrameChg chg="mod modGraphic">
          <ac:chgData name="Abhay Gupta" userId="S::abhay.gupta@taigamotors.ca::d433c26c-2997-40a9-8258-88448219c90a" providerId="AD" clId="Web-{68BF5044-7219-611A-AE60-069B89973E5F}" dt="2022-09-07T18:24:55.542" v="555"/>
          <ac:graphicFrameMkLst>
            <pc:docMk/>
            <pc:sldMk cId="90087218" sldId="1190"/>
            <ac:graphicFrameMk id="5" creationId="{01F86C7C-D871-4B85-A49E-5A36BAC3E229}"/>
          </ac:graphicFrameMkLst>
        </pc:graphicFrameChg>
      </pc:sldChg>
      <pc:sldChg chg="mod modShow">
        <pc:chgData name="Abhay Gupta" userId="S::abhay.gupta@taigamotors.ca::d433c26c-2997-40a9-8258-88448219c90a" providerId="AD" clId="Web-{68BF5044-7219-611A-AE60-069B89973E5F}" dt="2022-09-07T18:25:24.168" v="557"/>
        <pc:sldMkLst>
          <pc:docMk/>
          <pc:sldMk cId="2278824594" sldId="4607"/>
        </pc:sldMkLst>
      </pc:sldChg>
      <pc:sldChg chg="ord">
        <pc:chgData name="Abhay Gupta" userId="S::abhay.gupta@taigamotors.ca::d433c26c-2997-40a9-8258-88448219c90a" providerId="AD" clId="Web-{68BF5044-7219-611A-AE60-069B89973E5F}" dt="2022-09-07T18:25:07.870" v="556"/>
        <pc:sldMkLst>
          <pc:docMk/>
          <pc:sldMk cId="1873512576" sldId="4649"/>
        </pc:sldMkLst>
      </pc:sldChg>
      <pc:sldChg chg="mod modShow">
        <pc:chgData name="Abhay Gupta" userId="S::abhay.gupta@taigamotors.ca::d433c26c-2997-40a9-8258-88448219c90a" providerId="AD" clId="Web-{68BF5044-7219-611A-AE60-069B89973E5F}" dt="2022-09-07T18:25:42.949" v="559"/>
        <pc:sldMkLst>
          <pc:docMk/>
          <pc:sldMk cId="3488220420" sldId="4656"/>
        </pc:sldMkLst>
      </pc:sldChg>
      <pc:sldChg chg="modSp new ord">
        <pc:chgData name="Abhay Gupta" userId="S::abhay.gupta@taigamotors.ca::d433c26c-2997-40a9-8258-88448219c90a" providerId="AD" clId="Web-{68BF5044-7219-611A-AE60-069B89973E5F}" dt="2022-09-07T20:40:02.877" v="665" actId="20577"/>
        <pc:sldMkLst>
          <pc:docMk/>
          <pc:sldMk cId="2629746170" sldId="4658"/>
        </pc:sldMkLst>
        <pc:spChg chg="mod">
          <ac:chgData name="Abhay Gupta" userId="S::abhay.gupta@taigamotors.ca::d433c26c-2997-40a9-8258-88448219c90a" providerId="AD" clId="Web-{68BF5044-7219-611A-AE60-069B89973E5F}" dt="2022-09-07T20:40:02.877" v="665" actId="20577"/>
          <ac:spMkLst>
            <pc:docMk/>
            <pc:sldMk cId="2629746170" sldId="4658"/>
            <ac:spMk id="2" creationId="{D493F6B9-D5CC-CF71-1FAD-18BA7D37486C}"/>
          </ac:spMkLst>
        </pc:spChg>
        <pc:spChg chg="mod">
          <ac:chgData name="Abhay Gupta" userId="S::abhay.gupta@taigamotors.ca::d433c26c-2997-40a9-8258-88448219c90a" providerId="AD" clId="Web-{68BF5044-7219-611A-AE60-069B89973E5F}" dt="2022-09-07T20:39:57.814" v="661" actId="20577"/>
          <ac:spMkLst>
            <pc:docMk/>
            <pc:sldMk cId="2629746170" sldId="4658"/>
            <ac:spMk id="3" creationId="{470A85B2-DE29-55F9-3482-0BF140B8B474}"/>
          </ac:spMkLst>
        </pc:spChg>
      </pc:sldChg>
    </pc:docChg>
  </pc:docChgLst>
  <pc:docChgLst>
    <pc:chgData name="Jérémy Bonneau" userId="S::jeremy.bonneau@taigamotors.ca::bd475f9e-48f1-4b54-83c6-d27ae8e20919" providerId="AD" clId="Web-{F4F31F8C-7160-140D-648B-EAB345C5E697}"/>
    <pc:docChg chg="modSld">
      <pc:chgData name="Jérémy Bonneau" userId="S::jeremy.bonneau@taigamotors.ca::bd475f9e-48f1-4b54-83c6-d27ae8e20919" providerId="AD" clId="Web-{F4F31F8C-7160-140D-648B-EAB345C5E697}" dt="2022-07-12T17:19:24.352" v="5" actId="1076"/>
      <pc:docMkLst>
        <pc:docMk/>
      </pc:docMkLst>
      <pc:sldChg chg="addSp delSp modSp">
        <pc:chgData name="Jérémy Bonneau" userId="S::jeremy.bonneau@taigamotors.ca::bd475f9e-48f1-4b54-83c6-d27ae8e20919" providerId="AD" clId="Web-{F4F31F8C-7160-140D-648B-EAB345C5E697}" dt="2022-07-12T17:19:24.352" v="5" actId="1076"/>
        <pc:sldMkLst>
          <pc:docMk/>
          <pc:sldMk cId="1873512576" sldId="4649"/>
        </pc:sldMkLst>
        <pc:picChg chg="del">
          <ac:chgData name="Jérémy Bonneau" userId="S::jeremy.bonneau@taigamotors.ca::bd475f9e-48f1-4b54-83c6-d27ae8e20919" providerId="AD" clId="Web-{F4F31F8C-7160-140D-648B-EAB345C5E697}" dt="2022-07-12T17:19:11.836" v="0"/>
          <ac:picMkLst>
            <pc:docMk/>
            <pc:sldMk cId="1873512576" sldId="4649"/>
            <ac:picMk id="3" creationId="{1DBB61F6-8FA9-5F5C-2F05-26F2F16983A9}"/>
          </ac:picMkLst>
        </pc:picChg>
        <pc:picChg chg="add mod">
          <ac:chgData name="Jérémy Bonneau" userId="S::jeremy.bonneau@taigamotors.ca::bd475f9e-48f1-4b54-83c6-d27ae8e20919" providerId="AD" clId="Web-{F4F31F8C-7160-140D-648B-EAB345C5E697}" dt="2022-07-12T17:19:24.352" v="5" actId="1076"/>
          <ac:picMkLst>
            <pc:docMk/>
            <pc:sldMk cId="1873512576" sldId="4649"/>
            <ac:picMk id="5" creationId="{E20A1A83-4EC2-B4E8-2930-EDEC122A4D4F}"/>
          </ac:picMkLst>
        </pc:picChg>
      </pc:sldChg>
    </pc:docChg>
  </pc:docChgLst>
  <pc:docChgLst>
    <pc:chgData name="Benoit Bouffard" userId="S::benoit.bouffard@taigamotors.ca::e5dfbd25-c5e2-444f-831b-7a2d616587a8" providerId="AD" clId="Web-{1978E10C-0590-7F0E-DD08-0E74B49F6CFE}"/>
    <pc:docChg chg="modSld">
      <pc:chgData name="Benoit Bouffard" userId="S::benoit.bouffard@taigamotors.ca::e5dfbd25-c5e2-444f-831b-7a2d616587a8" providerId="AD" clId="Web-{1978E10C-0590-7F0E-DD08-0E74B49F6CFE}" dt="2022-07-05T17:19:11.660" v="349" actId="20577"/>
      <pc:docMkLst>
        <pc:docMk/>
      </pc:docMkLst>
      <pc:sldChg chg="modSp">
        <pc:chgData name="Benoit Bouffard" userId="S::benoit.bouffard@taigamotors.ca::e5dfbd25-c5e2-444f-831b-7a2d616587a8" providerId="AD" clId="Web-{1978E10C-0590-7F0E-DD08-0E74B49F6CFE}" dt="2022-07-05T17:07:45.214" v="21"/>
        <pc:sldMkLst>
          <pc:docMk/>
          <pc:sldMk cId="3136729596" sldId="1184"/>
        </pc:sldMkLst>
        <pc:graphicFrameChg chg="mod modGraphic">
          <ac:chgData name="Benoit Bouffard" userId="S::benoit.bouffard@taigamotors.ca::e5dfbd25-c5e2-444f-831b-7a2d616587a8" providerId="AD" clId="Web-{1978E10C-0590-7F0E-DD08-0E74B49F6CFE}" dt="2022-07-05T17:07:45.214" v="21"/>
          <ac:graphicFrameMkLst>
            <pc:docMk/>
            <pc:sldMk cId="3136729596" sldId="1184"/>
            <ac:graphicFrameMk id="5" creationId="{DF370D39-AF9E-43C5-8CF5-C93CDE507A70}"/>
          </ac:graphicFrameMkLst>
        </pc:graphicFrameChg>
      </pc:sldChg>
      <pc:sldChg chg="addSp delSp modSp">
        <pc:chgData name="Benoit Bouffard" userId="S::benoit.bouffard@taigamotors.ca::e5dfbd25-c5e2-444f-831b-7a2d616587a8" providerId="AD" clId="Web-{1978E10C-0590-7F0E-DD08-0E74B49F6CFE}" dt="2022-07-05T17:19:11.660" v="349" actId="20577"/>
        <pc:sldMkLst>
          <pc:docMk/>
          <pc:sldMk cId="2638600532" sldId="4629"/>
        </pc:sldMkLst>
        <pc:spChg chg="mod">
          <ac:chgData name="Benoit Bouffard" userId="S::benoit.bouffard@taigamotors.ca::e5dfbd25-c5e2-444f-831b-7a2d616587a8" providerId="AD" clId="Web-{1978E10C-0590-7F0E-DD08-0E74B49F6CFE}" dt="2022-07-05T17:12:31.343" v="76" actId="20577"/>
          <ac:spMkLst>
            <pc:docMk/>
            <pc:sldMk cId="2638600532" sldId="4629"/>
            <ac:spMk id="2" creationId="{59F2B2EF-A7F4-449A-9616-D66C17C9A63F}"/>
          </ac:spMkLst>
        </pc:spChg>
        <pc:spChg chg="del">
          <ac:chgData name="Benoit Bouffard" userId="S::benoit.bouffard@taigamotors.ca::e5dfbd25-c5e2-444f-831b-7a2d616587a8" providerId="AD" clId="Web-{1978E10C-0590-7F0E-DD08-0E74B49F6CFE}" dt="2022-07-05T17:09:47.200" v="22"/>
          <ac:spMkLst>
            <pc:docMk/>
            <pc:sldMk cId="2638600532" sldId="4629"/>
            <ac:spMk id="6" creationId="{DEB2B069-2081-5D3E-D33E-5C1D9A90BDCF}"/>
          </ac:spMkLst>
        </pc:spChg>
        <pc:spChg chg="del">
          <ac:chgData name="Benoit Bouffard" userId="S::benoit.bouffard@taigamotors.ca::e5dfbd25-c5e2-444f-831b-7a2d616587a8" providerId="AD" clId="Web-{1978E10C-0590-7F0E-DD08-0E74B49F6CFE}" dt="2022-07-05T17:09:49.387" v="23"/>
          <ac:spMkLst>
            <pc:docMk/>
            <pc:sldMk cId="2638600532" sldId="4629"/>
            <ac:spMk id="7" creationId="{0E441FF0-257D-C0E1-EA75-7BEC9106773B}"/>
          </ac:spMkLst>
        </pc:spChg>
        <pc:spChg chg="add mod">
          <ac:chgData name="Benoit Bouffard" userId="S::benoit.bouffard@taigamotors.ca::e5dfbd25-c5e2-444f-831b-7a2d616587a8" providerId="AD" clId="Web-{1978E10C-0590-7F0E-DD08-0E74B49F6CFE}" dt="2022-07-05T17:12:23.405" v="75" actId="1076"/>
          <ac:spMkLst>
            <pc:docMk/>
            <pc:sldMk cId="2638600532" sldId="4629"/>
            <ac:spMk id="8" creationId="{9E6A5324-D92B-4170-469A-B00AFB6FF8F3}"/>
          </ac:spMkLst>
        </pc:spChg>
        <pc:spChg chg="add mod">
          <ac:chgData name="Benoit Bouffard" userId="S::benoit.bouffard@taigamotors.ca::e5dfbd25-c5e2-444f-831b-7a2d616587a8" providerId="AD" clId="Web-{1978E10C-0590-7F0E-DD08-0E74B49F6CFE}" dt="2022-07-05T17:15:09.220" v="92" actId="1076"/>
          <ac:spMkLst>
            <pc:docMk/>
            <pc:sldMk cId="2638600532" sldId="4629"/>
            <ac:spMk id="10" creationId="{DAFC6495-0CE3-686D-587D-23CA7ADA9FA7}"/>
          </ac:spMkLst>
        </pc:spChg>
        <pc:spChg chg="add mod">
          <ac:chgData name="Benoit Bouffard" userId="S::benoit.bouffard@taigamotors.ca::e5dfbd25-c5e2-444f-831b-7a2d616587a8" providerId="AD" clId="Web-{1978E10C-0590-7F0E-DD08-0E74B49F6CFE}" dt="2022-07-05T17:19:11.660" v="349" actId="20577"/>
          <ac:spMkLst>
            <pc:docMk/>
            <pc:sldMk cId="2638600532" sldId="4629"/>
            <ac:spMk id="11" creationId="{7BD827D1-DFA6-83AB-404A-23702D4CAA84}"/>
          </ac:spMkLst>
        </pc:spChg>
        <pc:graphicFrameChg chg="mod modGraphic">
          <ac:chgData name="Benoit Bouffard" userId="S::benoit.bouffard@taigamotors.ca::e5dfbd25-c5e2-444f-831b-7a2d616587a8" providerId="AD" clId="Web-{1978E10C-0590-7F0E-DD08-0E74B49F6CFE}" dt="2022-07-05T17:10:43.779" v="34"/>
          <ac:graphicFrameMkLst>
            <pc:docMk/>
            <pc:sldMk cId="2638600532" sldId="4629"/>
            <ac:graphicFrameMk id="3" creationId="{A8280746-19E0-FA56-0C01-A635B601277C}"/>
          </ac:graphicFrameMkLst>
        </pc:graphicFrameChg>
        <pc:picChg chg="add mod">
          <ac:chgData name="Benoit Bouffard" userId="S::benoit.bouffard@taigamotors.ca::e5dfbd25-c5e2-444f-831b-7a2d616587a8" providerId="AD" clId="Web-{1978E10C-0590-7F0E-DD08-0E74B49F6CFE}" dt="2022-07-05T17:12:19.702" v="74" actId="1076"/>
          <ac:picMkLst>
            <pc:docMk/>
            <pc:sldMk cId="2638600532" sldId="4629"/>
            <ac:picMk id="5" creationId="{6AA71702-856D-A0CE-4FA7-47DC6DBF57C2}"/>
          </ac:picMkLst>
        </pc:picChg>
        <pc:picChg chg="add mod">
          <ac:chgData name="Benoit Bouffard" userId="S::benoit.bouffard@taigamotors.ca::e5dfbd25-c5e2-444f-831b-7a2d616587a8" providerId="AD" clId="Web-{1978E10C-0590-7F0E-DD08-0E74B49F6CFE}" dt="2022-07-05T17:13:05.546" v="90" actId="1076"/>
          <ac:picMkLst>
            <pc:docMk/>
            <pc:sldMk cId="2638600532" sldId="4629"/>
            <ac:picMk id="9" creationId="{004CDCD2-25FC-86C9-71E1-37642E7AA312}"/>
          </ac:picMkLst>
        </pc:picChg>
      </pc:sldChg>
    </pc:docChg>
  </pc:docChgLst>
  <pc:docChgLst>
    <pc:chgData name="Gleycon Kuba" userId="S::gleycon.kuba@taigamotors.ca::39b14b36-29dc-4f1a-b8c2-938e4b34a3a1" providerId="AD" clId="Web-{2033243B-FBCD-C8A1-DADC-F5E3D0B4EE8C}"/>
    <pc:docChg chg="modSld">
      <pc:chgData name="Gleycon Kuba" userId="S::gleycon.kuba@taigamotors.ca::39b14b36-29dc-4f1a-b8c2-938e4b34a3a1" providerId="AD" clId="Web-{2033243B-FBCD-C8A1-DADC-F5E3D0B4EE8C}" dt="2024-03-12T16:57:49.255" v="217" actId="20577"/>
      <pc:docMkLst>
        <pc:docMk/>
      </pc:docMkLst>
      <pc:sldChg chg="modSp">
        <pc:chgData name="Gleycon Kuba" userId="S::gleycon.kuba@taigamotors.ca::39b14b36-29dc-4f1a-b8c2-938e4b34a3a1" providerId="AD" clId="Web-{2033243B-FBCD-C8A1-DADC-F5E3D0B4EE8C}" dt="2024-03-12T16:57:49.255" v="217" actId="20577"/>
        <pc:sldMkLst>
          <pc:docMk/>
          <pc:sldMk cId="1494704046" sldId="4722"/>
        </pc:sldMkLst>
        <pc:spChg chg="mod">
          <ac:chgData name="Gleycon Kuba" userId="S::gleycon.kuba@taigamotors.ca::39b14b36-29dc-4f1a-b8c2-938e4b34a3a1" providerId="AD" clId="Web-{2033243B-FBCD-C8A1-DADC-F5E3D0B4EE8C}" dt="2024-03-12T16:57:49.255" v="217" actId="20577"/>
          <ac:spMkLst>
            <pc:docMk/>
            <pc:sldMk cId="1494704046" sldId="4722"/>
            <ac:spMk id="6" creationId="{6B421B32-2084-9B9E-38A7-8C591EC2C930}"/>
          </ac:spMkLst>
        </pc:spChg>
      </pc:sldChg>
    </pc:docChg>
  </pc:docChgLst>
  <pc:docChgLst>
    <pc:chgData name="Raul Gomez" userId="S::raul.gomez@taigamotors.ca::b0b8f74e-eb2a-4975-923f-973ae86669c7" providerId="AD" clId="Web-{937669A3-A051-3ECD-0CC4-C3CE11DA8D8A}"/>
    <pc:docChg chg="modSld">
      <pc:chgData name="Raul Gomez" userId="S::raul.gomez@taigamotors.ca::b0b8f74e-eb2a-4975-923f-973ae86669c7" providerId="AD" clId="Web-{937669A3-A051-3ECD-0CC4-C3CE11DA8D8A}" dt="2023-05-09T16:09:36.676" v="2" actId="20577"/>
      <pc:docMkLst>
        <pc:docMk/>
      </pc:docMkLst>
      <pc:sldChg chg="modSp">
        <pc:chgData name="Raul Gomez" userId="S::raul.gomez@taigamotors.ca::b0b8f74e-eb2a-4975-923f-973ae86669c7" providerId="AD" clId="Web-{937669A3-A051-3ECD-0CC4-C3CE11DA8D8A}" dt="2023-05-09T16:09:36.676" v="2" actId="20577"/>
        <pc:sldMkLst>
          <pc:docMk/>
          <pc:sldMk cId="281222424" sldId="4691"/>
        </pc:sldMkLst>
        <pc:spChg chg="mod">
          <ac:chgData name="Raul Gomez" userId="S::raul.gomez@taigamotors.ca::b0b8f74e-eb2a-4975-923f-973ae86669c7" providerId="AD" clId="Web-{937669A3-A051-3ECD-0CC4-C3CE11DA8D8A}" dt="2023-05-09T16:09:36.676" v="2" actId="20577"/>
          <ac:spMkLst>
            <pc:docMk/>
            <pc:sldMk cId="281222424" sldId="4691"/>
            <ac:spMk id="3" creationId="{83EA729F-16B4-6D31-0F5E-640EDBDDADC1}"/>
          </ac:spMkLst>
        </pc:spChg>
      </pc:sldChg>
    </pc:docChg>
  </pc:docChgLst>
  <pc:docChgLst>
    <pc:chgData name="Cyrille Goldstein" userId="S::cyrille.goldstein@taigamotors.ca::534b0e61-a3bf-4a68-89b8-96e8c90a5800" providerId="AD" clId="Web-{B0D2EB87-1FFF-F3B9-C9CB-C45EA879D9DF}"/>
    <pc:docChg chg="modSld">
      <pc:chgData name="Cyrille Goldstein" userId="S::cyrille.goldstein@taigamotors.ca::534b0e61-a3bf-4a68-89b8-96e8c90a5800" providerId="AD" clId="Web-{B0D2EB87-1FFF-F3B9-C9CB-C45EA879D9DF}" dt="2022-07-04T19:36:39.188" v="408"/>
      <pc:docMkLst>
        <pc:docMk/>
      </pc:docMkLst>
      <pc:sldChg chg="modSp">
        <pc:chgData name="Cyrille Goldstein" userId="S::cyrille.goldstein@taigamotors.ca::534b0e61-a3bf-4a68-89b8-96e8c90a5800" providerId="AD" clId="Web-{B0D2EB87-1FFF-F3B9-C9CB-C45EA879D9DF}" dt="2022-07-04T19:03:20.439" v="164"/>
        <pc:sldMkLst>
          <pc:docMk/>
          <pc:sldMk cId="824644587" sldId="1180"/>
        </pc:sldMkLst>
        <pc:graphicFrameChg chg="mod modGraphic">
          <ac:chgData name="Cyrille Goldstein" userId="S::cyrille.goldstein@taigamotors.ca::534b0e61-a3bf-4a68-89b8-96e8c90a5800" providerId="AD" clId="Web-{B0D2EB87-1FFF-F3B9-C9CB-C45EA879D9DF}" dt="2022-07-04T19:03:20.439" v="164"/>
          <ac:graphicFrameMkLst>
            <pc:docMk/>
            <pc:sldMk cId="824644587" sldId="1180"/>
            <ac:graphicFrameMk id="5" creationId="{A05E62CA-BFF9-470D-BB34-33286ECE7D17}"/>
          </ac:graphicFrameMkLst>
        </pc:graphicFrameChg>
      </pc:sldChg>
      <pc:sldChg chg="modSp">
        <pc:chgData name="Cyrille Goldstein" userId="S::cyrille.goldstein@taigamotors.ca::534b0e61-a3bf-4a68-89b8-96e8c90a5800" providerId="AD" clId="Web-{B0D2EB87-1FFF-F3B9-C9CB-C45EA879D9DF}" dt="2022-07-04T19:36:39.188" v="408"/>
        <pc:sldMkLst>
          <pc:docMk/>
          <pc:sldMk cId="1897408827" sldId="1188"/>
        </pc:sldMkLst>
        <pc:graphicFrameChg chg="mod modGraphic">
          <ac:chgData name="Cyrille Goldstein" userId="S::cyrille.goldstein@taigamotors.ca::534b0e61-a3bf-4a68-89b8-96e8c90a5800" providerId="AD" clId="Web-{B0D2EB87-1FFF-F3B9-C9CB-C45EA879D9DF}" dt="2022-07-04T19:36:39.188" v="408"/>
          <ac:graphicFrameMkLst>
            <pc:docMk/>
            <pc:sldMk cId="1897408827" sldId="1188"/>
            <ac:graphicFrameMk id="5" creationId="{A05E62CA-BFF9-470D-BB34-33286ECE7D17}"/>
          </ac:graphicFrameMkLst>
        </pc:graphicFrameChg>
      </pc:sldChg>
    </pc:docChg>
  </pc:docChgLst>
  <pc:docChgLst>
    <pc:chgData name="Clement  Baston" userId="S::clement.baston@taigamotors.ca::249c3d60-4164-4436-bed2-eaad0a815f2b" providerId="AD" clId="Web-{67706E6D-36A9-CBC9-4003-73A5614B3F37}"/>
    <pc:docChg chg="modSld">
      <pc:chgData name="Clement  Baston" userId="S::clement.baston@taigamotors.ca::249c3d60-4164-4436-bed2-eaad0a815f2b" providerId="AD" clId="Web-{67706E6D-36A9-CBC9-4003-73A5614B3F37}" dt="2022-12-06T17:15:19.993" v="2" actId="14100"/>
      <pc:docMkLst>
        <pc:docMk/>
      </pc:docMkLst>
      <pc:sldChg chg="addSp modSp">
        <pc:chgData name="Clement  Baston" userId="S::clement.baston@taigamotors.ca::249c3d60-4164-4436-bed2-eaad0a815f2b" providerId="AD" clId="Web-{67706E6D-36A9-CBC9-4003-73A5614B3F37}" dt="2022-12-06T17:15:19.993" v="2" actId="14100"/>
        <pc:sldMkLst>
          <pc:docMk/>
          <pc:sldMk cId="2939884601" sldId="4684"/>
        </pc:sldMkLst>
        <pc:picChg chg="add mod">
          <ac:chgData name="Clement  Baston" userId="S::clement.baston@taigamotors.ca::249c3d60-4164-4436-bed2-eaad0a815f2b" providerId="AD" clId="Web-{67706E6D-36A9-CBC9-4003-73A5614B3F37}" dt="2022-12-06T17:15:19.993" v="2" actId="14100"/>
          <ac:picMkLst>
            <pc:docMk/>
            <pc:sldMk cId="2939884601" sldId="4684"/>
            <ac:picMk id="3" creationId="{38B4F203-17F2-DB40-BB3C-C5C36533DF0E}"/>
          </ac:picMkLst>
        </pc:picChg>
      </pc:sldChg>
    </pc:docChg>
  </pc:docChgLst>
  <pc:docChgLst>
    <pc:chgData name="Olivier Rollin" userId="S::olivier.rollin@taigamotors.ca::9868c032-b99d-4045-992b-7efc62a561e1" providerId="AD" clId="Web-{445DBCBC-262E-1CDE-389E-3912AF388C47}"/>
    <pc:docChg chg="modSld">
      <pc:chgData name="Olivier Rollin" userId="S::olivier.rollin@taigamotors.ca::9868c032-b99d-4045-992b-7efc62a561e1" providerId="AD" clId="Web-{445DBCBC-262E-1CDE-389E-3912AF388C47}" dt="2023-07-04T16:59:54.744" v="405" actId="20577"/>
      <pc:docMkLst>
        <pc:docMk/>
      </pc:docMkLst>
      <pc:sldChg chg="addSp delSp modSp">
        <pc:chgData name="Olivier Rollin" userId="S::olivier.rollin@taigamotors.ca::9868c032-b99d-4045-992b-7efc62a561e1" providerId="AD" clId="Web-{445DBCBC-262E-1CDE-389E-3912AF388C47}" dt="2023-07-04T16:59:54.744" v="405" actId="20577"/>
        <pc:sldMkLst>
          <pc:docMk/>
          <pc:sldMk cId="3136961681" sldId="4675"/>
        </pc:sldMkLst>
        <pc:spChg chg="mod">
          <ac:chgData name="Olivier Rollin" userId="S::olivier.rollin@taigamotors.ca::9868c032-b99d-4045-992b-7efc62a561e1" providerId="AD" clId="Web-{445DBCBC-262E-1CDE-389E-3912AF388C47}" dt="2023-07-04T16:25:18.804" v="204" actId="20577"/>
          <ac:spMkLst>
            <pc:docMk/>
            <pc:sldMk cId="3136961681" sldId="4675"/>
            <ac:spMk id="2" creationId="{F4F46210-5C69-2CDD-ADC1-A109BFBA499A}"/>
          </ac:spMkLst>
        </pc:spChg>
        <pc:spChg chg="mod">
          <ac:chgData name="Olivier Rollin" userId="S::olivier.rollin@taigamotors.ca::9868c032-b99d-4045-992b-7efc62a561e1" providerId="AD" clId="Web-{445DBCBC-262E-1CDE-389E-3912AF388C47}" dt="2023-07-04T16:55:10.247" v="211" actId="20577"/>
          <ac:spMkLst>
            <pc:docMk/>
            <pc:sldMk cId="3136961681" sldId="4675"/>
            <ac:spMk id="7" creationId="{8B56DDE8-1085-4522-39D2-4C936843F1CD}"/>
          </ac:spMkLst>
        </pc:spChg>
        <pc:spChg chg="del">
          <ac:chgData name="Olivier Rollin" userId="S::olivier.rollin@taigamotors.ca::9868c032-b99d-4045-992b-7efc62a561e1" providerId="AD" clId="Web-{445DBCBC-262E-1CDE-389E-3912AF388C47}" dt="2023-07-04T16:14:18.860" v="51"/>
          <ac:spMkLst>
            <pc:docMk/>
            <pc:sldMk cId="3136961681" sldId="4675"/>
            <ac:spMk id="10" creationId="{9185E35F-8DA6-6033-8225-552F030457A5}"/>
          </ac:spMkLst>
        </pc:spChg>
        <pc:spChg chg="mod">
          <ac:chgData name="Olivier Rollin" userId="S::olivier.rollin@taigamotors.ca::9868c032-b99d-4045-992b-7efc62a561e1" providerId="AD" clId="Web-{445DBCBC-262E-1CDE-389E-3912AF388C47}" dt="2023-07-04T16:59:54.744" v="405" actId="20577"/>
          <ac:spMkLst>
            <pc:docMk/>
            <pc:sldMk cId="3136961681" sldId="4675"/>
            <ac:spMk id="11" creationId="{0EC26FAD-3C74-7A7E-8E31-EFD6BF09902D}"/>
          </ac:spMkLst>
        </pc:spChg>
        <pc:graphicFrameChg chg="del mod">
          <ac:chgData name="Olivier Rollin" userId="S::olivier.rollin@taigamotors.ca::9868c032-b99d-4045-992b-7efc62a561e1" providerId="AD" clId="Web-{445DBCBC-262E-1CDE-389E-3912AF388C47}" dt="2023-07-04T16:14:57.984" v="62"/>
          <ac:graphicFrameMkLst>
            <pc:docMk/>
            <pc:sldMk cId="3136961681" sldId="4675"/>
            <ac:graphicFrameMk id="9" creationId="{55C2C451-68E9-AC6D-C657-B41980A6A9A3}"/>
          </ac:graphicFrameMkLst>
        </pc:graphicFrameChg>
        <pc:picChg chg="add mod">
          <ac:chgData name="Olivier Rollin" userId="S::olivier.rollin@taigamotors.ca::9868c032-b99d-4045-992b-7efc62a561e1" providerId="AD" clId="Web-{445DBCBC-262E-1CDE-389E-3912AF388C47}" dt="2023-07-04T16:18:32.872" v="172" actId="1076"/>
          <ac:picMkLst>
            <pc:docMk/>
            <pc:sldMk cId="3136961681" sldId="4675"/>
            <ac:picMk id="3" creationId="{05B05359-6A1F-AB75-8655-693EDC4C988C}"/>
          </ac:picMkLst>
        </pc:picChg>
        <pc:picChg chg="del">
          <ac:chgData name="Olivier Rollin" userId="S::olivier.rollin@taigamotors.ca::9868c032-b99d-4045-992b-7efc62a561e1" providerId="AD" clId="Web-{445DBCBC-262E-1CDE-389E-3912AF388C47}" dt="2023-07-04T16:13:38.298" v="0"/>
          <ac:picMkLst>
            <pc:docMk/>
            <pc:sldMk cId="3136961681" sldId="4675"/>
            <ac:picMk id="6" creationId="{2CA68102-47F7-C94C-2C2D-392C4711D96A}"/>
          </ac:picMkLst>
        </pc:picChg>
      </pc:sldChg>
    </pc:docChg>
  </pc:docChgLst>
  <pc:docChgLst>
    <pc:chgData name="John Suey" userId="S::john.suey@taigamotors.ca::7e370a6b-c0a6-4d6b-b43a-13bb3b81c3b5" providerId="AD" clId="Web-{C55C43A3-8F3D-6189-1EA4-19F6241843C9}"/>
    <pc:docChg chg="modSld">
      <pc:chgData name="John Suey" userId="S::john.suey@taigamotors.ca::7e370a6b-c0a6-4d6b-b43a-13bb3b81c3b5" providerId="AD" clId="Web-{C55C43A3-8F3D-6189-1EA4-19F6241843C9}" dt="2022-04-18T21:27:27.455" v="218"/>
      <pc:docMkLst>
        <pc:docMk/>
      </pc:docMkLst>
      <pc:sldChg chg="modSp">
        <pc:chgData name="John Suey" userId="S::john.suey@taigamotors.ca::7e370a6b-c0a6-4d6b-b43a-13bb3b81c3b5" providerId="AD" clId="Web-{C55C43A3-8F3D-6189-1EA4-19F6241843C9}" dt="2022-04-18T21:27:27.455" v="218"/>
        <pc:sldMkLst>
          <pc:docMk/>
          <pc:sldMk cId="1764570778" sldId="1179"/>
        </pc:sldMkLst>
        <pc:graphicFrameChg chg="mod modGraphic">
          <ac:chgData name="John Suey" userId="S::john.suey@taigamotors.ca::7e370a6b-c0a6-4d6b-b43a-13bb3b81c3b5" providerId="AD" clId="Web-{C55C43A3-8F3D-6189-1EA4-19F6241843C9}" dt="2022-04-18T21:27:27.455" v="218"/>
          <ac:graphicFrameMkLst>
            <pc:docMk/>
            <pc:sldMk cId="1764570778" sldId="1179"/>
            <ac:graphicFrameMk id="5" creationId="{4BD46AC3-B4E0-4B60-AD35-602605D57555}"/>
          </ac:graphicFrameMkLst>
        </pc:graphicFrameChg>
      </pc:sldChg>
    </pc:docChg>
  </pc:docChgLst>
  <pc:docChgLst>
    <pc:chgData name="John Suey" userId="S::john.suey@taigamotors.ca::7e370a6b-c0a6-4d6b-b43a-13bb3b81c3b5" providerId="AD" clId="Web-{454DD1B7-C02B-B000-E89A-640601C8EE11}"/>
    <pc:docChg chg="modSld">
      <pc:chgData name="John Suey" userId="S::john.suey@taigamotors.ca::7e370a6b-c0a6-4d6b-b43a-13bb3b81c3b5" providerId="AD" clId="Web-{454DD1B7-C02B-B000-E89A-640601C8EE11}" dt="2022-04-26T17:19:08.163" v="450"/>
      <pc:docMkLst>
        <pc:docMk/>
      </pc:docMkLst>
      <pc:sldChg chg="modSp">
        <pc:chgData name="John Suey" userId="S::john.suey@taigamotors.ca::7e370a6b-c0a6-4d6b-b43a-13bb3b81c3b5" providerId="AD" clId="Web-{454DD1B7-C02B-B000-E89A-640601C8EE11}" dt="2022-04-26T17:19:08.163" v="450"/>
        <pc:sldMkLst>
          <pc:docMk/>
          <pc:sldMk cId="1764570778" sldId="1179"/>
        </pc:sldMkLst>
        <pc:graphicFrameChg chg="mod modGraphic">
          <ac:chgData name="John Suey" userId="S::john.suey@taigamotors.ca::7e370a6b-c0a6-4d6b-b43a-13bb3b81c3b5" providerId="AD" clId="Web-{454DD1B7-C02B-B000-E89A-640601C8EE11}" dt="2022-04-26T17:19:08.163" v="450"/>
          <ac:graphicFrameMkLst>
            <pc:docMk/>
            <pc:sldMk cId="1764570778" sldId="1179"/>
            <ac:graphicFrameMk id="5" creationId="{4BD46AC3-B4E0-4B60-AD35-602605D57555}"/>
          </ac:graphicFrameMkLst>
        </pc:graphicFrameChg>
      </pc:sldChg>
    </pc:docChg>
  </pc:docChgLst>
  <pc:docChgLst>
    <pc:chgData name="Pier-Luc Paradis" userId="S::pier-luc.paradis@taigamotors.ca::d8463a0c-872e-44e6-a7df-86de09216594" providerId="AD" clId="Web-{23E9F0BC-F1F6-4967-812E-89314B0BEC85}"/>
    <pc:docChg chg="modSld">
      <pc:chgData name="Pier-Luc Paradis" userId="S::pier-luc.paradis@taigamotors.ca::d8463a0c-872e-44e6-a7df-86de09216594" providerId="AD" clId="Web-{23E9F0BC-F1F6-4967-812E-89314B0BEC85}" dt="2023-02-28T16:08:22.944" v="87" actId="20577"/>
      <pc:docMkLst>
        <pc:docMk/>
      </pc:docMkLst>
      <pc:sldChg chg="modSp">
        <pc:chgData name="Pier-Luc Paradis" userId="S::pier-luc.paradis@taigamotors.ca::d8463a0c-872e-44e6-a7df-86de09216594" providerId="AD" clId="Web-{23E9F0BC-F1F6-4967-812E-89314B0BEC85}" dt="2023-02-28T16:08:22.944" v="87" actId="20577"/>
        <pc:sldMkLst>
          <pc:docMk/>
          <pc:sldMk cId="4255450232" sldId="4689"/>
        </pc:sldMkLst>
        <pc:spChg chg="mod">
          <ac:chgData name="Pier-Luc Paradis" userId="S::pier-luc.paradis@taigamotors.ca::d8463a0c-872e-44e6-a7df-86de09216594" providerId="AD" clId="Web-{23E9F0BC-F1F6-4967-812E-89314B0BEC85}" dt="2023-02-28T16:08:22.944" v="87" actId="20577"/>
          <ac:spMkLst>
            <pc:docMk/>
            <pc:sldMk cId="4255450232" sldId="4689"/>
            <ac:spMk id="3" creationId="{D80CB49B-E12A-5059-E847-F068754FB084}"/>
          </ac:spMkLst>
        </pc:spChg>
      </pc:sldChg>
    </pc:docChg>
  </pc:docChgLst>
  <pc:docChgLst>
    <pc:chgData name="Raul Gomez" userId="S::raul.gomez@taigamotors.ca::b0b8f74e-eb2a-4975-923f-973ae86669c7" providerId="AD" clId="Web-{DD0510C1-3660-4172-B1DE-CE8A46EF639F}"/>
    <pc:docChg chg="addSld delSld modSld">
      <pc:chgData name="Raul Gomez" userId="S::raul.gomez@taigamotors.ca::b0b8f74e-eb2a-4975-923f-973ae86669c7" providerId="AD" clId="Web-{DD0510C1-3660-4172-B1DE-CE8A46EF639F}" dt="2022-06-28T16:13:33.764" v="119" actId="20577"/>
      <pc:docMkLst>
        <pc:docMk/>
      </pc:docMkLst>
      <pc:sldChg chg="del">
        <pc:chgData name="Raul Gomez" userId="S::raul.gomez@taigamotors.ca::b0b8f74e-eb2a-4975-923f-973ae86669c7" providerId="AD" clId="Web-{DD0510C1-3660-4172-B1DE-CE8A46EF639F}" dt="2022-06-28T16:10:38.217" v="0"/>
        <pc:sldMkLst>
          <pc:docMk/>
          <pc:sldMk cId="2058878091" sldId="4644"/>
        </pc:sldMkLst>
      </pc:sldChg>
      <pc:sldChg chg="modSp add">
        <pc:chgData name="Raul Gomez" userId="S::raul.gomez@taigamotors.ca::b0b8f74e-eb2a-4975-923f-973ae86669c7" providerId="AD" clId="Web-{DD0510C1-3660-4172-B1DE-CE8A46EF639F}" dt="2022-06-28T16:13:33.764" v="119" actId="20577"/>
        <pc:sldMkLst>
          <pc:docMk/>
          <pc:sldMk cId="1633539495" sldId="4647"/>
        </pc:sldMkLst>
        <pc:spChg chg="mod">
          <ac:chgData name="Raul Gomez" userId="S::raul.gomez@taigamotors.ca::b0b8f74e-eb2a-4975-923f-973ae86669c7" providerId="AD" clId="Web-{DD0510C1-3660-4172-B1DE-CE8A46EF639F}" dt="2022-06-28T16:13:33.764" v="119" actId="20577"/>
          <ac:spMkLst>
            <pc:docMk/>
            <pc:sldMk cId="1633539495" sldId="4647"/>
            <ac:spMk id="18" creationId="{3DEB4A62-A10E-44F3-998D-7575446BDF3B}"/>
          </ac:spMkLst>
        </pc:spChg>
      </pc:sldChg>
    </pc:docChg>
  </pc:docChgLst>
  <pc:docChgLst>
    <pc:chgData name="Marc-Olivier Gagnon" userId="a2de3157-42b2-4a88-a147-9ada01699108" providerId="ADAL" clId="{C8DF2572-0456-4F14-89F6-0E06E013AF9B}"/>
    <pc:docChg chg="custSel modSld">
      <pc:chgData name="Marc-Olivier Gagnon" userId="a2de3157-42b2-4a88-a147-9ada01699108" providerId="ADAL" clId="{C8DF2572-0456-4F14-89F6-0E06E013AF9B}" dt="2022-04-05T17:28:05.510" v="1270" actId="20577"/>
      <pc:docMkLst>
        <pc:docMk/>
      </pc:docMkLst>
      <pc:sldChg chg="modSp mod">
        <pc:chgData name="Marc-Olivier Gagnon" userId="a2de3157-42b2-4a88-a147-9ada01699108" providerId="ADAL" clId="{C8DF2572-0456-4F14-89F6-0E06E013AF9B}" dt="2022-04-05T17:28:05.510" v="1270" actId="20577"/>
        <pc:sldMkLst>
          <pc:docMk/>
          <pc:sldMk cId="405246482" sldId="1181"/>
        </pc:sldMkLst>
        <pc:graphicFrameChg chg="mod modGraphic">
          <ac:chgData name="Marc-Olivier Gagnon" userId="a2de3157-42b2-4a88-a147-9ada01699108" providerId="ADAL" clId="{C8DF2572-0456-4F14-89F6-0E06E013AF9B}" dt="2022-04-05T17:28:05.510" v="1270" actId="20577"/>
          <ac:graphicFrameMkLst>
            <pc:docMk/>
            <pc:sldMk cId="405246482" sldId="1181"/>
            <ac:graphicFrameMk id="5" creationId="{E6C105C1-B2B6-4ECB-B5FA-8052D5F73013}"/>
          </ac:graphicFrameMkLst>
        </pc:graphicFrameChg>
      </pc:sldChg>
    </pc:docChg>
  </pc:docChgLst>
  <pc:docChgLst>
    <pc:chgData name="John Suey" userId="S::john.suey@taigamotors.ca::7e370a6b-c0a6-4d6b-b43a-13bb3b81c3b5" providerId="AD" clId="Web-{807CA942-9239-02D9-647C-539E3ACD900E}"/>
    <pc:docChg chg="modSld">
      <pc:chgData name="John Suey" userId="S::john.suey@taigamotors.ca::7e370a6b-c0a6-4d6b-b43a-13bb3b81c3b5" providerId="AD" clId="Web-{807CA942-9239-02D9-647C-539E3ACD900E}" dt="2022-05-09T21:34:28.240" v="85"/>
      <pc:docMkLst>
        <pc:docMk/>
      </pc:docMkLst>
      <pc:sldChg chg="modSp">
        <pc:chgData name="John Suey" userId="S::john.suey@taigamotors.ca::7e370a6b-c0a6-4d6b-b43a-13bb3b81c3b5" providerId="AD" clId="Web-{807CA942-9239-02D9-647C-539E3ACD900E}" dt="2022-05-09T21:34:28.240" v="85"/>
        <pc:sldMkLst>
          <pc:docMk/>
          <pc:sldMk cId="1764570778" sldId="1179"/>
        </pc:sldMkLst>
        <pc:graphicFrameChg chg="mod modGraphic">
          <ac:chgData name="John Suey" userId="S::john.suey@taigamotors.ca::7e370a6b-c0a6-4d6b-b43a-13bb3b81c3b5" providerId="AD" clId="Web-{807CA942-9239-02D9-647C-539E3ACD900E}" dt="2022-05-09T21:34:28.240" v="85"/>
          <ac:graphicFrameMkLst>
            <pc:docMk/>
            <pc:sldMk cId="1764570778" sldId="1179"/>
            <ac:graphicFrameMk id="5" creationId="{4BD46AC3-B4E0-4B60-AD35-602605D57555}"/>
          </ac:graphicFrameMkLst>
        </pc:graphicFrameChg>
      </pc:sldChg>
    </pc:docChg>
  </pc:docChgLst>
  <pc:docChgLst>
    <pc:chgData name="Cyrille Goldstein" userId="S::cyrille.goldstein@taigamotors.ca::534b0e61-a3bf-4a68-89b8-96e8c90a5800" providerId="AD" clId="Web-{A976BE93-1805-B85F-5656-CDEBAE657B26}"/>
    <pc:docChg chg="modSld">
      <pc:chgData name="Cyrille Goldstein" userId="S::cyrille.goldstein@taigamotors.ca::534b0e61-a3bf-4a68-89b8-96e8c90a5800" providerId="AD" clId="Web-{A976BE93-1805-B85F-5656-CDEBAE657B26}" dt="2023-05-09T17:00:14.504" v="627" actId="20577"/>
      <pc:docMkLst>
        <pc:docMk/>
      </pc:docMkLst>
      <pc:sldChg chg="modSp">
        <pc:chgData name="Cyrille Goldstein" userId="S::cyrille.goldstein@taigamotors.ca::534b0e61-a3bf-4a68-89b8-96e8c90a5800" providerId="AD" clId="Web-{A976BE93-1805-B85F-5656-CDEBAE657B26}" dt="2023-05-09T17:00:14.504" v="627" actId="20577"/>
        <pc:sldMkLst>
          <pc:docMk/>
          <pc:sldMk cId="32680728" sldId="4690"/>
        </pc:sldMkLst>
        <pc:spChg chg="mod">
          <ac:chgData name="Cyrille Goldstein" userId="S::cyrille.goldstein@taigamotors.ca::534b0e61-a3bf-4a68-89b8-96e8c90a5800" providerId="AD" clId="Web-{A976BE93-1805-B85F-5656-CDEBAE657B26}" dt="2023-05-09T17:00:14.504" v="627" actId="20577"/>
          <ac:spMkLst>
            <pc:docMk/>
            <pc:sldMk cId="32680728" sldId="4690"/>
            <ac:spMk id="3" creationId="{08BBCA3E-14EF-A6DD-64F2-D1A51E230696}"/>
          </ac:spMkLst>
        </pc:spChg>
      </pc:sldChg>
    </pc:docChg>
  </pc:docChgLst>
  <pc:docChgLst>
    <pc:chgData name="Abhay Gupta" userId="S::abhay.gupta@taigamotors.ca::d433c26c-2997-40a9-8258-88448219c90a" providerId="AD" clId="Web-{F34AEFF4-A850-A945-ECDF-08BC483132D4}"/>
    <pc:docChg chg="modSld">
      <pc:chgData name="Abhay Gupta" userId="S::abhay.gupta@taigamotors.ca::d433c26c-2997-40a9-8258-88448219c90a" providerId="AD" clId="Web-{F34AEFF4-A850-A945-ECDF-08BC483132D4}" dt="2022-08-09T16:58:32.674" v="46"/>
      <pc:docMkLst>
        <pc:docMk/>
      </pc:docMkLst>
      <pc:sldChg chg="modSp">
        <pc:chgData name="Abhay Gupta" userId="S::abhay.gupta@taigamotors.ca::d433c26c-2997-40a9-8258-88448219c90a" providerId="AD" clId="Web-{F34AEFF4-A850-A945-ECDF-08BC483132D4}" dt="2022-08-09T16:44:47.128" v="41" actId="20577"/>
        <pc:sldMkLst>
          <pc:docMk/>
          <pc:sldMk cId="737756186" sldId="1013"/>
        </pc:sldMkLst>
        <pc:spChg chg="mod">
          <ac:chgData name="Abhay Gupta" userId="S::abhay.gupta@taigamotors.ca::d433c26c-2997-40a9-8258-88448219c90a" providerId="AD" clId="Web-{F34AEFF4-A850-A945-ECDF-08BC483132D4}" dt="2022-08-09T16:44:47.128" v="41" actId="20577"/>
          <ac:spMkLst>
            <pc:docMk/>
            <pc:sldMk cId="737756186" sldId="1013"/>
            <ac:spMk id="3" creationId="{5A9766FB-5D40-4DF7-9455-CAA9B50A5587}"/>
          </ac:spMkLst>
        </pc:spChg>
      </pc:sldChg>
      <pc:sldChg chg="mod modShow">
        <pc:chgData name="Abhay Gupta" userId="S::abhay.gupta@taigamotors.ca::d433c26c-2997-40a9-8258-88448219c90a" providerId="AD" clId="Web-{F34AEFF4-A850-A945-ECDF-08BC483132D4}" dt="2022-08-09T16:58:32.674" v="46"/>
        <pc:sldMkLst>
          <pc:docMk/>
          <pc:sldMk cId="3929107230" sldId="1176"/>
        </pc:sldMkLst>
      </pc:sldChg>
      <pc:sldChg chg="addSp delSp modSp">
        <pc:chgData name="Abhay Gupta" userId="S::abhay.gupta@taigamotors.ca::d433c26c-2997-40a9-8258-88448219c90a" providerId="AD" clId="Web-{F34AEFF4-A850-A945-ECDF-08BC483132D4}" dt="2022-08-09T16:41:13.952" v="38"/>
        <pc:sldMkLst>
          <pc:docMk/>
          <pc:sldMk cId="1817878811" sldId="1193"/>
        </pc:sldMkLst>
        <pc:graphicFrameChg chg="del">
          <ac:chgData name="Abhay Gupta" userId="S::abhay.gupta@taigamotors.ca::d433c26c-2997-40a9-8258-88448219c90a" providerId="AD" clId="Web-{F34AEFF4-A850-A945-ECDF-08BC483132D4}" dt="2022-08-09T16:40:52.420" v="13"/>
          <ac:graphicFrameMkLst>
            <pc:docMk/>
            <pc:sldMk cId="1817878811" sldId="1193"/>
            <ac:graphicFrameMk id="3" creationId="{19B27162-688C-4D17-83A0-D2B9480F3255}"/>
          </ac:graphicFrameMkLst>
        </pc:graphicFrameChg>
        <pc:graphicFrameChg chg="add mod">
          <ac:chgData name="Abhay Gupta" userId="S::abhay.gupta@taigamotors.ca::d433c26c-2997-40a9-8258-88448219c90a" providerId="AD" clId="Web-{F34AEFF4-A850-A945-ECDF-08BC483132D4}" dt="2022-08-09T16:40:56.186" v="14" actId="1076"/>
          <ac:graphicFrameMkLst>
            <pc:docMk/>
            <pc:sldMk cId="1817878811" sldId="1193"/>
            <ac:graphicFrameMk id="4" creationId="{19B27162-688C-4D17-83A0-D2B9480F3255}"/>
          </ac:graphicFrameMkLst>
        </pc:graphicFrameChg>
        <pc:graphicFrameChg chg="del mod modGraphic">
          <ac:chgData name="Abhay Gupta" userId="S::abhay.gupta@taigamotors.ca::d433c26c-2997-40a9-8258-88448219c90a" providerId="AD" clId="Web-{F34AEFF4-A850-A945-ECDF-08BC483132D4}" dt="2022-08-09T16:40:14.904" v="10"/>
          <ac:graphicFrameMkLst>
            <pc:docMk/>
            <pc:sldMk cId="1817878811" sldId="1193"/>
            <ac:graphicFrameMk id="7" creationId="{4327D99F-BB98-D634-0A62-9EC806D144C2}"/>
          </ac:graphicFrameMkLst>
        </pc:graphicFrameChg>
        <pc:graphicFrameChg chg="mod modGraphic">
          <ac:chgData name="Abhay Gupta" userId="S::abhay.gupta@taigamotors.ca::d433c26c-2997-40a9-8258-88448219c90a" providerId="AD" clId="Web-{F34AEFF4-A850-A945-ECDF-08BC483132D4}" dt="2022-08-09T16:41:13.952" v="38"/>
          <ac:graphicFrameMkLst>
            <pc:docMk/>
            <pc:sldMk cId="1817878811" sldId="1193"/>
            <ac:graphicFrameMk id="14" creationId="{A6AD5062-B116-C83A-D2DF-620AA8F9B5C0}"/>
          </ac:graphicFrameMkLst>
        </pc:graphicFrameChg>
      </pc:sldChg>
      <pc:sldChg chg="modSp">
        <pc:chgData name="Abhay Gupta" userId="S::abhay.gupta@taigamotors.ca::d433c26c-2997-40a9-8258-88448219c90a" providerId="AD" clId="Web-{F34AEFF4-A850-A945-ECDF-08BC483132D4}" dt="2022-08-09T16:45:58.473" v="45"/>
        <pc:sldMkLst>
          <pc:docMk/>
          <pc:sldMk cId="3653350905" sldId="4638"/>
        </pc:sldMkLst>
        <pc:graphicFrameChg chg="mod modGraphic">
          <ac:chgData name="Abhay Gupta" userId="S::abhay.gupta@taigamotors.ca::d433c26c-2997-40a9-8258-88448219c90a" providerId="AD" clId="Web-{F34AEFF4-A850-A945-ECDF-08BC483132D4}" dt="2022-08-09T16:45:58.473" v="45"/>
          <ac:graphicFrameMkLst>
            <pc:docMk/>
            <pc:sldMk cId="3653350905" sldId="4638"/>
            <ac:graphicFrameMk id="7" creationId="{A2FF2A7B-180A-006D-D52D-BE6E1627D7BE}"/>
          </ac:graphicFrameMkLst>
        </pc:graphicFrameChg>
      </pc:sldChg>
      <pc:sldChg chg="modSp">
        <pc:chgData name="Abhay Gupta" userId="S::abhay.gupta@taigamotors.ca::d433c26c-2997-40a9-8258-88448219c90a" providerId="AD" clId="Web-{F34AEFF4-A850-A945-ECDF-08BC483132D4}" dt="2022-08-09T16:43:28.798" v="39" actId="20577"/>
        <pc:sldMkLst>
          <pc:docMk/>
          <pc:sldMk cId="3824530716" sldId="4652"/>
        </pc:sldMkLst>
        <pc:spChg chg="mod">
          <ac:chgData name="Abhay Gupta" userId="S::abhay.gupta@taigamotors.ca::d433c26c-2997-40a9-8258-88448219c90a" providerId="AD" clId="Web-{F34AEFF4-A850-A945-ECDF-08BC483132D4}" dt="2022-08-09T16:43:28.798" v="39" actId="20577"/>
          <ac:spMkLst>
            <pc:docMk/>
            <pc:sldMk cId="3824530716" sldId="4652"/>
            <ac:spMk id="3" creationId="{DC7A4FFD-A94D-4A79-9D99-8E880A1E04D0}"/>
          </ac:spMkLst>
        </pc:spChg>
      </pc:sldChg>
    </pc:docChg>
  </pc:docChgLst>
  <pc:docChgLst>
    <pc:chgData name="Abhay Gupta" userId="S::abhay.gupta@taigamotors.ca::d433c26c-2997-40a9-8258-88448219c90a" providerId="AD" clId="Web-{B6ABB718-ECE5-06AB-51C2-B9F8F200E49A}"/>
    <pc:docChg chg="modSld">
      <pc:chgData name="Abhay Gupta" userId="S::abhay.gupta@taigamotors.ca::d433c26c-2997-40a9-8258-88448219c90a" providerId="AD" clId="Web-{B6ABB718-ECE5-06AB-51C2-B9F8F200E49A}" dt="2022-08-01T19:40:24.839" v="230" actId="1076"/>
      <pc:docMkLst>
        <pc:docMk/>
      </pc:docMkLst>
      <pc:sldChg chg="modSp">
        <pc:chgData name="Abhay Gupta" userId="S::abhay.gupta@taigamotors.ca::d433c26c-2997-40a9-8258-88448219c90a" providerId="AD" clId="Web-{B6ABB718-ECE5-06AB-51C2-B9F8F200E49A}" dt="2022-08-01T19:40:24.839" v="230" actId="1076"/>
        <pc:sldMkLst>
          <pc:docMk/>
          <pc:sldMk cId="405246482" sldId="1181"/>
        </pc:sldMkLst>
        <pc:graphicFrameChg chg="mod modGraphic">
          <ac:chgData name="Abhay Gupta" userId="S::abhay.gupta@taigamotors.ca::d433c26c-2997-40a9-8258-88448219c90a" providerId="AD" clId="Web-{B6ABB718-ECE5-06AB-51C2-B9F8F200E49A}" dt="2022-08-01T19:40:24.839" v="230" actId="1076"/>
          <ac:graphicFrameMkLst>
            <pc:docMk/>
            <pc:sldMk cId="405246482" sldId="1181"/>
            <ac:graphicFrameMk id="5" creationId="{E6C105C1-B2B6-4ECB-B5FA-8052D5F73013}"/>
          </ac:graphicFrameMkLst>
        </pc:graphicFrameChg>
      </pc:sldChg>
    </pc:docChg>
  </pc:docChgLst>
  <pc:docChgLst>
    <pc:chgData name="Abhay Gupta" userId="S::abhay.gupta@taigamotors.ca::d433c26c-2997-40a9-8258-88448219c90a" providerId="AD" clId="Web-{B1D8F274-1ED6-3DD4-1657-8CA137BB1834}"/>
    <pc:docChg chg="modSld">
      <pc:chgData name="Abhay Gupta" userId="S::abhay.gupta@taigamotors.ca::d433c26c-2997-40a9-8258-88448219c90a" providerId="AD" clId="Web-{B1D8F274-1ED6-3DD4-1657-8CA137BB1834}" dt="2022-08-01T17:16:31.155" v="3" actId="20577"/>
      <pc:docMkLst>
        <pc:docMk/>
      </pc:docMkLst>
      <pc:sldChg chg="modSp">
        <pc:chgData name="Abhay Gupta" userId="S::abhay.gupta@taigamotors.ca::d433c26c-2997-40a9-8258-88448219c90a" providerId="AD" clId="Web-{B1D8F274-1ED6-3DD4-1657-8CA137BB1834}" dt="2022-08-01T17:16:31.155" v="3" actId="20577"/>
        <pc:sldMkLst>
          <pc:docMk/>
          <pc:sldMk cId="737756186" sldId="1013"/>
        </pc:sldMkLst>
        <pc:spChg chg="mod">
          <ac:chgData name="Abhay Gupta" userId="S::abhay.gupta@taigamotors.ca::d433c26c-2997-40a9-8258-88448219c90a" providerId="AD" clId="Web-{B1D8F274-1ED6-3DD4-1657-8CA137BB1834}" dt="2022-08-01T17:16:31.155" v="3" actId="20577"/>
          <ac:spMkLst>
            <pc:docMk/>
            <pc:sldMk cId="737756186" sldId="1013"/>
            <ac:spMk id="3" creationId="{5A9766FB-5D40-4DF7-9455-CAA9B50A5587}"/>
          </ac:spMkLst>
        </pc:spChg>
      </pc:sldChg>
    </pc:docChg>
  </pc:docChgLst>
  <pc:docChgLst>
    <pc:chgData name="Arnav Gupta" userId="S::arnav.gupta@taigamotors.ca::c1279b16-25a2-46f7-b8b3-a79ddfc0fbd3" providerId="AD" clId="Web-{DB613A68-024D-1396-23F6-CACABBFE1BB7}"/>
    <pc:docChg chg="modSld">
      <pc:chgData name="Arnav Gupta" userId="S::arnav.gupta@taigamotors.ca::c1279b16-25a2-46f7-b8b3-a79ddfc0fbd3" providerId="AD" clId="Web-{DB613A68-024D-1396-23F6-CACABBFE1BB7}" dt="2023-05-23T18:53:50.852" v="640"/>
      <pc:docMkLst>
        <pc:docMk/>
      </pc:docMkLst>
      <pc:sldChg chg="modSp">
        <pc:chgData name="Arnav Gupta" userId="S::arnav.gupta@taigamotors.ca::c1279b16-25a2-46f7-b8b3-a79ddfc0fbd3" providerId="AD" clId="Web-{DB613A68-024D-1396-23F6-CACABBFE1BB7}" dt="2023-05-23T16:53:53.160" v="632" actId="20577"/>
        <pc:sldMkLst>
          <pc:docMk/>
          <pc:sldMk cId="1975872717" sldId="4667"/>
        </pc:sldMkLst>
        <pc:spChg chg="mod">
          <ac:chgData name="Arnav Gupta" userId="S::arnav.gupta@taigamotors.ca::c1279b16-25a2-46f7-b8b3-a79ddfc0fbd3" providerId="AD" clId="Web-{DB613A68-024D-1396-23F6-CACABBFE1BB7}" dt="2023-05-23T16:53:53.160" v="632" actId="20577"/>
          <ac:spMkLst>
            <pc:docMk/>
            <pc:sldMk cId="1975872717" sldId="4667"/>
            <ac:spMk id="6" creationId="{919AD2B2-817F-FB2B-5E10-9AB4EED2425E}"/>
          </ac:spMkLst>
        </pc:spChg>
      </pc:sldChg>
      <pc:sldChg chg="modSp modNotes">
        <pc:chgData name="Arnav Gupta" userId="S::arnav.gupta@taigamotors.ca::c1279b16-25a2-46f7-b8b3-a79ddfc0fbd3" providerId="AD" clId="Web-{DB613A68-024D-1396-23F6-CACABBFE1BB7}" dt="2023-05-23T16:51:04.584" v="590"/>
        <pc:sldMkLst>
          <pc:docMk/>
          <pc:sldMk cId="3136961681" sldId="4675"/>
        </pc:sldMkLst>
        <pc:graphicFrameChg chg="mod modGraphic">
          <ac:chgData name="Arnav Gupta" userId="S::arnav.gupta@taigamotors.ca::c1279b16-25a2-46f7-b8b3-a79ddfc0fbd3" providerId="AD" clId="Web-{DB613A68-024D-1396-23F6-CACABBFE1BB7}" dt="2023-05-23T16:51:04.584" v="590"/>
          <ac:graphicFrameMkLst>
            <pc:docMk/>
            <pc:sldMk cId="3136961681" sldId="4675"/>
            <ac:graphicFrameMk id="5" creationId="{DF833529-530C-9348-F608-75B1AE639664}"/>
          </ac:graphicFrameMkLst>
        </pc:graphicFrameChg>
      </pc:sldChg>
      <pc:sldChg chg="modSp">
        <pc:chgData name="Arnav Gupta" userId="S::arnav.gupta@taigamotors.ca::c1279b16-25a2-46f7-b8b3-a79ddfc0fbd3" providerId="AD" clId="Web-{DB613A68-024D-1396-23F6-CACABBFE1BB7}" dt="2023-05-23T18:53:50.852" v="640"/>
        <pc:sldMkLst>
          <pc:docMk/>
          <pc:sldMk cId="192014489" sldId="4679"/>
        </pc:sldMkLst>
        <pc:graphicFrameChg chg="mod modGraphic">
          <ac:chgData name="Arnav Gupta" userId="S::arnav.gupta@taigamotors.ca::c1279b16-25a2-46f7-b8b3-a79ddfc0fbd3" providerId="AD" clId="Web-{DB613A68-024D-1396-23F6-CACABBFE1BB7}" dt="2023-05-23T18:53:50.852" v="640"/>
          <ac:graphicFrameMkLst>
            <pc:docMk/>
            <pc:sldMk cId="192014489" sldId="4679"/>
            <ac:graphicFrameMk id="3" creationId="{4227E51F-D6DF-CDCB-026E-292EF73D9DE1}"/>
          </ac:graphicFrameMkLst>
        </pc:graphicFrameChg>
      </pc:sldChg>
      <pc:sldChg chg="modNotes">
        <pc:chgData name="Arnav Gupta" userId="S::arnav.gupta@taigamotors.ca::c1279b16-25a2-46f7-b8b3-a79ddfc0fbd3" providerId="AD" clId="Web-{DB613A68-024D-1396-23F6-CACABBFE1BB7}" dt="2023-05-23T14:21:34.596" v="85"/>
        <pc:sldMkLst>
          <pc:docMk/>
          <pc:sldMk cId="1322810927" sldId="4686"/>
        </pc:sldMkLst>
      </pc:sldChg>
      <pc:sldChg chg="modNotes">
        <pc:chgData name="Arnav Gupta" userId="S::arnav.gupta@taigamotors.ca::c1279b16-25a2-46f7-b8b3-a79ddfc0fbd3" providerId="AD" clId="Web-{DB613A68-024D-1396-23F6-CACABBFE1BB7}" dt="2023-05-23T14:24:42.768" v="187"/>
        <pc:sldMkLst>
          <pc:docMk/>
          <pc:sldMk cId="4255450232" sldId="4689"/>
        </pc:sldMkLst>
      </pc:sldChg>
      <pc:sldChg chg="modNotes">
        <pc:chgData name="Arnav Gupta" userId="S::arnav.gupta@taigamotors.ca::c1279b16-25a2-46f7-b8b3-a79ddfc0fbd3" providerId="AD" clId="Web-{DB613A68-024D-1396-23F6-CACABBFE1BB7}" dt="2023-05-23T14:24:55.940" v="197"/>
        <pc:sldMkLst>
          <pc:docMk/>
          <pc:sldMk cId="32680728" sldId="4690"/>
        </pc:sldMkLst>
      </pc:sldChg>
      <pc:sldChg chg="modNotes">
        <pc:chgData name="Arnav Gupta" userId="S::arnav.gupta@taigamotors.ca::c1279b16-25a2-46f7-b8b3-a79ddfc0fbd3" providerId="AD" clId="Web-{DB613A68-024D-1396-23F6-CACABBFE1BB7}" dt="2023-05-23T14:25:11.768" v="204"/>
        <pc:sldMkLst>
          <pc:docMk/>
          <pc:sldMk cId="281222424" sldId="4691"/>
        </pc:sldMkLst>
      </pc:sldChg>
      <pc:sldChg chg="modNotes">
        <pc:chgData name="Arnav Gupta" userId="S::arnav.gupta@taigamotors.ca::c1279b16-25a2-46f7-b8b3-a79ddfc0fbd3" providerId="AD" clId="Web-{DB613A68-024D-1396-23F6-CACABBFE1BB7}" dt="2023-05-23T14:24:47.643" v="191"/>
        <pc:sldMkLst>
          <pc:docMk/>
          <pc:sldMk cId="999564826" sldId="4698"/>
        </pc:sldMkLst>
      </pc:sldChg>
      <pc:sldChg chg="modNotes">
        <pc:chgData name="Arnav Gupta" userId="S::arnav.gupta@taigamotors.ca::c1279b16-25a2-46f7-b8b3-a79ddfc0fbd3" providerId="AD" clId="Web-{DB613A68-024D-1396-23F6-CACABBFE1BB7}" dt="2023-05-23T14:22:44.471" v="148"/>
        <pc:sldMkLst>
          <pc:docMk/>
          <pc:sldMk cId="588826059" sldId="4699"/>
        </pc:sldMkLst>
      </pc:sldChg>
      <pc:sldChg chg="modNotes">
        <pc:chgData name="Arnav Gupta" userId="S::arnav.gupta@taigamotors.ca::c1279b16-25a2-46f7-b8b3-a79ddfc0fbd3" providerId="AD" clId="Web-{DB613A68-024D-1396-23F6-CACABBFE1BB7}" dt="2023-05-23T14:22:24.893" v="119"/>
        <pc:sldMkLst>
          <pc:docMk/>
          <pc:sldMk cId="409437623" sldId="4700"/>
        </pc:sldMkLst>
      </pc:sldChg>
      <pc:sldChg chg="modNotes">
        <pc:chgData name="Arnav Gupta" userId="S::arnav.gupta@taigamotors.ca::c1279b16-25a2-46f7-b8b3-a79ddfc0fbd3" providerId="AD" clId="Web-{DB613A68-024D-1396-23F6-CACABBFE1BB7}" dt="2023-05-23T14:21:49.268" v="96"/>
        <pc:sldMkLst>
          <pc:docMk/>
          <pc:sldMk cId="1318039093" sldId="4701"/>
        </pc:sldMkLst>
      </pc:sldChg>
      <pc:sldChg chg="modNotes">
        <pc:chgData name="Arnav Gupta" userId="S::arnav.gupta@taigamotors.ca::c1279b16-25a2-46f7-b8b3-a79ddfc0fbd3" providerId="AD" clId="Web-{DB613A68-024D-1396-23F6-CACABBFE1BB7}" dt="2023-05-23T14:21:42.612" v="91"/>
        <pc:sldMkLst>
          <pc:docMk/>
          <pc:sldMk cId="1910064752" sldId="4702"/>
        </pc:sldMkLst>
      </pc:sldChg>
      <pc:sldChg chg="modNotes">
        <pc:chgData name="Arnav Gupta" userId="S::arnav.gupta@taigamotors.ca::c1279b16-25a2-46f7-b8b3-a79ddfc0fbd3" providerId="AD" clId="Web-{DB613A68-024D-1396-23F6-CACABBFE1BB7}" dt="2023-05-23T14:24:03.471" v="176"/>
        <pc:sldMkLst>
          <pc:docMk/>
          <pc:sldMk cId="3448119496" sldId="4703"/>
        </pc:sldMkLst>
      </pc:sldChg>
      <pc:sldChg chg="modNotes">
        <pc:chgData name="Arnav Gupta" userId="S::arnav.gupta@taigamotors.ca::c1279b16-25a2-46f7-b8b3-a79ddfc0fbd3" providerId="AD" clId="Web-{DB613A68-024D-1396-23F6-CACABBFE1BB7}" dt="2023-05-23T14:24:24.050" v="178"/>
        <pc:sldMkLst>
          <pc:docMk/>
          <pc:sldMk cId="4157131262" sldId="4704"/>
        </pc:sldMkLst>
      </pc:sldChg>
    </pc:docChg>
  </pc:docChgLst>
  <pc:docChgLst>
    <pc:chgData name="Jean-Sebastien Flamand" userId="S::jean-sebastien.flamand@taigamotors.ca::ddf4ff60-7de0-4855-a9ed-f06e18363e82" providerId="AD" clId="Web-{CA246E30-C886-87FF-691D-26958F0FE8C1}"/>
    <pc:docChg chg="modSld">
      <pc:chgData name="Jean-Sebastien Flamand" userId="S::jean-sebastien.flamand@taigamotors.ca::ddf4ff60-7de0-4855-a9ed-f06e18363e82" providerId="AD" clId="Web-{CA246E30-C886-87FF-691D-26958F0FE8C1}" dt="2022-07-26T16:39:11.156" v="133"/>
      <pc:docMkLst>
        <pc:docMk/>
      </pc:docMkLst>
      <pc:sldChg chg="modSp">
        <pc:chgData name="Jean-Sebastien Flamand" userId="S::jean-sebastien.flamand@taigamotors.ca::ddf4ff60-7de0-4855-a9ed-f06e18363e82" providerId="AD" clId="Web-{CA246E30-C886-87FF-691D-26958F0FE8C1}" dt="2022-07-26T16:39:11.156" v="133"/>
        <pc:sldMkLst>
          <pc:docMk/>
          <pc:sldMk cId="1338180937" sldId="4645"/>
        </pc:sldMkLst>
        <pc:graphicFrameChg chg="mod modGraphic">
          <ac:chgData name="Jean-Sebastien Flamand" userId="S::jean-sebastien.flamand@taigamotors.ca::ddf4ff60-7de0-4855-a9ed-f06e18363e82" providerId="AD" clId="Web-{CA246E30-C886-87FF-691D-26958F0FE8C1}" dt="2022-07-26T16:39:11.156" v="133"/>
          <ac:graphicFrameMkLst>
            <pc:docMk/>
            <pc:sldMk cId="1338180937" sldId="4645"/>
            <ac:graphicFrameMk id="5" creationId="{DF370D39-AF9E-43C5-8CF5-C93CDE507A70}"/>
          </ac:graphicFrameMkLst>
        </pc:graphicFrameChg>
      </pc:sldChg>
    </pc:docChg>
  </pc:docChgLst>
  <pc:docChgLst>
    <pc:chgData name="Michael Tissier" userId="S::michael.tissier@taigamotors.ca::0a39e7a5-19e7-4f18-ac39-64f4cc95120c" providerId="AD" clId="Web-{18110568-6C76-36B3-63A2-F21C848E152E}"/>
    <pc:docChg chg="modSld">
      <pc:chgData name="Michael Tissier" userId="S::michael.tissier@taigamotors.ca::0a39e7a5-19e7-4f18-ac39-64f4cc95120c" providerId="AD" clId="Web-{18110568-6C76-36B3-63A2-F21C848E152E}" dt="2022-11-15T12:55:43.463" v="1"/>
      <pc:docMkLst>
        <pc:docMk/>
      </pc:docMkLst>
      <pc:sldChg chg="modSp">
        <pc:chgData name="Michael Tissier" userId="S::michael.tissier@taigamotors.ca::0a39e7a5-19e7-4f18-ac39-64f4cc95120c" providerId="AD" clId="Web-{18110568-6C76-36B3-63A2-F21C848E152E}" dt="2022-11-15T12:55:43.463" v="1"/>
        <pc:sldMkLst>
          <pc:docMk/>
          <pc:sldMk cId="2482555096" sldId="4678"/>
        </pc:sldMkLst>
        <pc:graphicFrameChg chg="mod modGraphic">
          <ac:chgData name="Michael Tissier" userId="S::michael.tissier@taigamotors.ca::0a39e7a5-19e7-4f18-ac39-64f4cc95120c" providerId="AD" clId="Web-{18110568-6C76-36B3-63A2-F21C848E152E}" dt="2022-11-15T12:55:43.463" v="1"/>
          <ac:graphicFrameMkLst>
            <pc:docMk/>
            <pc:sldMk cId="2482555096" sldId="4678"/>
            <ac:graphicFrameMk id="3" creationId="{CA7931C5-F152-1022-B717-0D9C3DDC5FD7}"/>
          </ac:graphicFrameMkLst>
        </pc:graphicFrameChg>
      </pc:sldChg>
    </pc:docChg>
  </pc:docChgLst>
  <pc:docChgLst>
    <pc:chgData name="Olivier Rollin" userId="S::olivier.rollin@taigamotors.ca::9868c032-b99d-4045-992b-7efc62a561e1" providerId="AD" clId="Web-{1F460145-98A3-9450-9342-6632C93AA66E}"/>
    <pc:docChg chg="modSld">
      <pc:chgData name="Olivier Rollin" userId="S::olivier.rollin@taigamotors.ca::9868c032-b99d-4045-992b-7efc62a561e1" providerId="AD" clId="Web-{1F460145-98A3-9450-9342-6632C93AA66E}" dt="2022-09-06T17:17:49.996" v="251"/>
      <pc:docMkLst>
        <pc:docMk/>
      </pc:docMkLst>
      <pc:sldChg chg="modSp">
        <pc:chgData name="Olivier Rollin" userId="S::olivier.rollin@taigamotors.ca::9868c032-b99d-4045-992b-7efc62a561e1" providerId="AD" clId="Web-{1F460145-98A3-9450-9342-6632C93AA66E}" dt="2022-09-06T17:17:49.996" v="251"/>
        <pc:sldMkLst>
          <pc:docMk/>
          <pc:sldMk cId="3653350905" sldId="4638"/>
        </pc:sldMkLst>
        <pc:graphicFrameChg chg="mod modGraphic">
          <ac:chgData name="Olivier Rollin" userId="S::olivier.rollin@taigamotors.ca::9868c032-b99d-4045-992b-7efc62a561e1" providerId="AD" clId="Web-{1F460145-98A3-9450-9342-6632C93AA66E}" dt="2022-09-06T17:17:49.996" v="251"/>
          <ac:graphicFrameMkLst>
            <pc:docMk/>
            <pc:sldMk cId="3653350905" sldId="4638"/>
            <ac:graphicFrameMk id="7" creationId="{A2FF2A7B-180A-006D-D52D-BE6E1627D7BE}"/>
          </ac:graphicFrameMkLst>
        </pc:graphicFrameChg>
      </pc:sldChg>
      <pc:sldChg chg="modSp">
        <pc:chgData name="Olivier Rollin" userId="S::olivier.rollin@taigamotors.ca::9868c032-b99d-4045-992b-7efc62a561e1" providerId="AD" clId="Web-{1F460145-98A3-9450-9342-6632C93AA66E}" dt="2022-09-06T17:14:50.522" v="243"/>
        <pc:sldMkLst>
          <pc:docMk/>
          <pc:sldMk cId="3889623784" sldId="4655"/>
        </pc:sldMkLst>
        <pc:graphicFrameChg chg="mod modGraphic">
          <ac:chgData name="Olivier Rollin" userId="S::olivier.rollin@taigamotors.ca::9868c032-b99d-4045-992b-7efc62a561e1" providerId="AD" clId="Web-{1F460145-98A3-9450-9342-6632C93AA66E}" dt="2022-09-06T17:14:50.522" v="243"/>
          <ac:graphicFrameMkLst>
            <pc:docMk/>
            <pc:sldMk cId="3889623784" sldId="4655"/>
            <ac:graphicFrameMk id="8" creationId="{85212F2F-AC26-6756-8F37-56436B2001FA}"/>
          </ac:graphicFrameMkLst>
        </pc:graphicFrameChg>
      </pc:sldChg>
    </pc:docChg>
  </pc:docChgLst>
  <pc:docChgLst>
    <pc:chgData name="Abhay Gupta" userId="S::abhay.gupta@taigamotors.ca::d433c26c-2997-40a9-8258-88448219c90a" providerId="AD" clId="Web-{ABD18719-4C79-7679-22D3-D3F5582B8D90}"/>
    <pc:docChg chg="modSld">
      <pc:chgData name="Abhay Gupta" userId="S::abhay.gupta@taigamotors.ca::d433c26c-2997-40a9-8258-88448219c90a" providerId="AD" clId="Web-{ABD18719-4C79-7679-22D3-D3F5582B8D90}" dt="2024-03-04T14:19:18.611" v="25" actId="20577"/>
      <pc:docMkLst>
        <pc:docMk/>
      </pc:docMkLst>
      <pc:sldChg chg="modSp">
        <pc:chgData name="Abhay Gupta" userId="S::abhay.gupta@taigamotors.ca::d433c26c-2997-40a9-8258-88448219c90a" providerId="AD" clId="Web-{ABD18719-4C79-7679-22D3-D3F5582B8D90}" dt="2024-03-04T14:18:00.235" v="3" actId="20577"/>
        <pc:sldMkLst>
          <pc:docMk/>
          <pc:sldMk cId="737756186" sldId="1013"/>
        </pc:sldMkLst>
        <pc:spChg chg="mod">
          <ac:chgData name="Abhay Gupta" userId="S::abhay.gupta@taigamotors.ca::d433c26c-2997-40a9-8258-88448219c90a" providerId="AD" clId="Web-{ABD18719-4C79-7679-22D3-D3F5582B8D90}" dt="2024-03-04T14:18:00.235" v="3" actId="20577"/>
          <ac:spMkLst>
            <pc:docMk/>
            <pc:sldMk cId="737756186" sldId="1013"/>
            <ac:spMk id="3" creationId="{5A9766FB-5D40-4DF7-9455-CAA9B50A5587}"/>
          </ac:spMkLst>
        </pc:spChg>
      </pc:sldChg>
      <pc:sldChg chg="modSp">
        <pc:chgData name="Abhay Gupta" userId="S::abhay.gupta@taigamotors.ca::d433c26c-2997-40a9-8258-88448219c90a" providerId="AD" clId="Web-{ABD18719-4C79-7679-22D3-D3F5582B8D90}" dt="2024-03-04T14:19:18.611" v="25" actId="20577"/>
        <pc:sldMkLst>
          <pc:docMk/>
          <pc:sldMk cId="1968661284" sldId="4718"/>
        </pc:sldMkLst>
        <pc:spChg chg="mod">
          <ac:chgData name="Abhay Gupta" userId="S::abhay.gupta@taigamotors.ca::d433c26c-2997-40a9-8258-88448219c90a" providerId="AD" clId="Web-{ABD18719-4C79-7679-22D3-D3F5582B8D90}" dt="2024-03-04T14:19:18.611" v="25" actId="20577"/>
          <ac:spMkLst>
            <pc:docMk/>
            <pc:sldMk cId="1968661284" sldId="4718"/>
            <ac:spMk id="5" creationId="{BC8533E4-6A2C-F53B-EB64-30250C0943A3}"/>
          </ac:spMkLst>
        </pc:spChg>
      </pc:sldChg>
    </pc:docChg>
  </pc:docChgLst>
  <pc:docChgLst>
    <pc:chgData name="Abhay Gupta" userId="S::abhay.gupta@taigamotors.ca::d433c26c-2997-40a9-8258-88448219c90a" providerId="AD" clId="Web-{A9D704E3-C1C7-A5EA-46E8-F46D8762DB39}"/>
    <pc:docChg chg="modSld">
      <pc:chgData name="Abhay Gupta" userId="S::abhay.gupta@taigamotors.ca::d433c26c-2997-40a9-8258-88448219c90a" providerId="AD" clId="Web-{A9D704E3-C1C7-A5EA-46E8-F46D8762DB39}" dt="2023-11-28T17:38:34.765" v="243" actId="1076"/>
      <pc:docMkLst>
        <pc:docMk/>
      </pc:docMkLst>
      <pc:sldChg chg="modSp">
        <pc:chgData name="Abhay Gupta" userId="S::abhay.gupta@taigamotors.ca::d433c26c-2997-40a9-8258-88448219c90a" providerId="AD" clId="Web-{A9D704E3-C1C7-A5EA-46E8-F46D8762DB39}" dt="2023-11-28T17:38:34.765" v="243" actId="1076"/>
        <pc:sldMkLst>
          <pc:docMk/>
          <pc:sldMk cId="4159672668" sldId="4664"/>
        </pc:sldMkLst>
        <pc:spChg chg="mod">
          <ac:chgData name="Abhay Gupta" userId="S::abhay.gupta@taigamotors.ca::d433c26c-2997-40a9-8258-88448219c90a" providerId="AD" clId="Web-{A9D704E3-C1C7-A5EA-46E8-F46D8762DB39}" dt="2023-11-28T17:38:28.577" v="241" actId="20577"/>
          <ac:spMkLst>
            <pc:docMk/>
            <pc:sldMk cId="4159672668" sldId="4664"/>
            <ac:spMk id="3" creationId="{8AF1C952-47E1-6699-9C42-1FDBB1DB0173}"/>
          </ac:spMkLst>
        </pc:spChg>
        <pc:spChg chg="mod">
          <ac:chgData name="Abhay Gupta" userId="S::abhay.gupta@taigamotors.ca::d433c26c-2997-40a9-8258-88448219c90a" providerId="AD" clId="Web-{A9D704E3-C1C7-A5EA-46E8-F46D8762DB39}" dt="2023-11-28T17:38:31.139" v="242" actId="1076"/>
          <ac:spMkLst>
            <pc:docMk/>
            <pc:sldMk cId="4159672668" sldId="4664"/>
            <ac:spMk id="5" creationId="{E6F0B7C4-33A7-8CD5-980F-A132DC46AE39}"/>
          </ac:spMkLst>
        </pc:spChg>
        <pc:graphicFrameChg chg="mod modGraphic">
          <ac:chgData name="Abhay Gupta" userId="S::abhay.gupta@taigamotors.ca::d433c26c-2997-40a9-8258-88448219c90a" providerId="AD" clId="Web-{A9D704E3-C1C7-A5EA-46E8-F46D8762DB39}" dt="2023-11-28T17:38:34.765" v="243" actId="1076"/>
          <ac:graphicFrameMkLst>
            <pc:docMk/>
            <pc:sldMk cId="4159672668" sldId="4664"/>
            <ac:graphicFrameMk id="6" creationId="{A162584B-EE47-F81D-12C7-8631C8BF4B85}"/>
          </ac:graphicFrameMkLst>
        </pc:graphicFrameChg>
      </pc:sldChg>
      <pc:sldChg chg="modSp">
        <pc:chgData name="Abhay Gupta" userId="S::abhay.gupta@taigamotors.ca::d433c26c-2997-40a9-8258-88448219c90a" providerId="AD" clId="Web-{A9D704E3-C1C7-A5EA-46E8-F46D8762DB39}" dt="2023-11-28T17:37:41.342" v="238" actId="20577"/>
        <pc:sldMkLst>
          <pc:docMk/>
          <pc:sldMk cId="508810650" sldId="4714"/>
        </pc:sldMkLst>
        <pc:spChg chg="mod">
          <ac:chgData name="Abhay Gupta" userId="S::abhay.gupta@taigamotors.ca::d433c26c-2997-40a9-8258-88448219c90a" providerId="AD" clId="Web-{A9D704E3-C1C7-A5EA-46E8-F46D8762DB39}" dt="2023-11-28T17:37:41.342" v="238" actId="20577"/>
          <ac:spMkLst>
            <pc:docMk/>
            <pc:sldMk cId="508810650" sldId="4714"/>
            <ac:spMk id="3" creationId="{ACB37B4E-F903-AB40-54B8-F348217CCA1A}"/>
          </ac:spMkLst>
        </pc:spChg>
      </pc:sldChg>
    </pc:docChg>
  </pc:docChgLst>
  <pc:docChgLst>
    <pc:chgData name="Gleycon Kuba" userId="S::gleycon.kuba@taigamotors.ca::39b14b36-29dc-4f1a-b8c2-938e4b34a3a1" providerId="AD" clId="Web-{37166D58-B236-987C-F4BA-C3385BB53E09}"/>
    <pc:docChg chg="modSld">
      <pc:chgData name="Gleycon Kuba" userId="S::gleycon.kuba@taigamotors.ca::39b14b36-29dc-4f1a-b8c2-938e4b34a3a1" providerId="AD" clId="Web-{37166D58-B236-987C-F4BA-C3385BB53E09}" dt="2024-02-19T16:04:11.962" v="360" actId="20577"/>
      <pc:docMkLst>
        <pc:docMk/>
      </pc:docMkLst>
      <pc:sldChg chg="addSp delSp modSp">
        <pc:chgData name="Gleycon Kuba" userId="S::gleycon.kuba@taigamotors.ca::39b14b36-29dc-4f1a-b8c2-938e4b34a3a1" providerId="AD" clId="Web-{37166D58-B236-987C-F4BA-C3385BB53E09}" dt="2024-02-19T16:04:11.962" v="360" actId="20577"/>
        <pc:sldMkLst>
          <pc:docMk/>
          <pc:sldMk cId="1494704046" sldId="4722"/>
        </pc:sldMkLst>
        <pc:spChg chg="del">
          <ac:chgData name="Gleycon Kuba" userId="S::gleycon.kuba@taigamotors.ca::39b14b36-29dc-4f1a-b8c2-938e4b34a3a1" providerId="AD" clId="Web-{37166D58-B236-987C-F4BA-C3385BB53E09}" dt="2024-02-19T15:08:29.820" v="0"/>
          <ac:spMkLst>
            <pc:docMk/>
            <pc:sldMk cId="1494704046" sldId="4722"/>
            <ac:spMk id="3" creationId="{13268075-E70F-4507-79C5-55337CB65A19}"/>
          </ac:spMkLst>
        </pc:spChg>
        <pc:spChg chg="add mod">
          <ac:chgData name="Gleycon Kuba" userId="S::gleycon.kuba@taigamotors.ca::39b14b36-29dc-4f1a-b8c2-938e4b34a3a1" providerId="AD" clId="Web-{37166D58-B236-987C-F4BA-C3385BB53E09}" dt="2024-02-19T16:04:11.962" v="360" actId="20577"/>
          <ac:spMkLst>
            <pc:docMk/>
            <pc:sldMk cId="1494704046" sldId="4722"/>
            <ac:spMk id="6" creationId="{6B421B32-2084-9B9E-38A7-8C591EC2C930}"/>
          </ac:spMkLst>
        </pc:spChg>
        <pc:graphicFrameChg chg="add mod">
          <ac:chgData name="Gleycon Kuba" userId="S::gleycon.kuba@taigamotors.ca::39b14b36-29dc-4f1a-b8c2-938e4b34a3a1" providerId="AD" clId="Web-{37166D58-B236-987C-F4BA-C3385BB53E09}" dt="2024-02-19T15:14:20.278" v="2" actId="1076"/>
          <ac:graphicFrameMkLst>
            <pc:docMk/>
            <pc:sldMk cId="1494704046" sldId="4722"/>
            <ac:graphicFrameMk id="5" creationId="{7F17E960-F991-688B-A45F-88017A290552}"/>
          </ac:graphicFrameMkLst>
        </pc:graphicFrameChg>
      </pc:sldChg>
    </pc:docChg>
  </pc:docChgLst>
  <pc:docChgLst>
    <pc:chgData name="Abhay Gupta" userId="S::abhay.gupta@taigamotors.ca::d433c26c-2997-40a9-8258-88448219c90a" providerId="AD" clId="Web-{0B158943-944E-E95E-B032-F4127BBFAA43}"/>
    <pc:docChg chg="modSld">
      <pc:chgData name="Abhay Gupta" userId="S::abhay.gupta@taigamotors.ca::d433c26c-2997-40a9-8258-88448219c90a" providerId="AD" clId="Web-{0B158943-944E-E95E-B032-F4127BBFAA43}" dt="2022-05-17T15:59:35.427" v="12" actId="20577"/>
      <pc:docMkLst>
        <pc:docMk/>
      </pc:docMkLst>
      <pc:sldChg chg="modSp">
        <pc:chgData name="Abhay Gupta" userId="S::abhay.gupta@taigamotors.ca::d433c26c-2997-40a9-8258-88448219c90a" providerId="AD" clId="Web-{0B158943-944E-E95E-B032-F4127BBFAA43}" dt="2022-05-17T15:59:35.427" v="12" actId="20577"/>
        <pc:sldMkLst>
          <pc:docMk/>
          <pc:sldMk cId="3929107230" sldId="1176"/>
        </pc:sldMkLst>
        <pc:spChg chg="mod">
          <ac:chgData name="Abhay Gupta" userId="S::abhay.gupta@taigamotors.ca::d433c26c-2997-40a9-8258-88448219c90a" providerId="AD" clId="Web-{0B158943-944E-E95E-B032-F4127BBFAA43}" dt="2022-05-17T15:59:35.427" v="12" actId="20577"/>
          <ac:spMkLst>
            <pc:docMk/>
            <pc:sldMk cId="3929107230" sldId="1176"/>
            <ac:spMk id="9" creationId="{352C3D8D-91DA-4645-A05A-E8683D1E83B8}"/>
          </ac:spMkLst>
        </pc:spChg>
      </pc:sldChg>
    </pc:docChg>
  </pc:docChgLst>
  <pc:docChgLst>
    <pc:chgData name="Jérémy Bonneau" userId="S::jeremy.bonneau@taigamotors.ca::bd475f9e-48f1-4b54-83c6-d27ae8e20919" providerId="AD" clId="Web-{7789711E-B77B-7380-1FDF-22F1E6911644}"/>
    <pc:docChg chg="modSld">
      <pc:chgData name="Jérémy Bonneau" userId="S::jeremy.bonneau@taigamotors.ca::bd475f9e-48f1-4b54-83c6-d27ae8e20919" providerId="AD" clId="Web-{7789711E-B77B-7380-1FDF-22F1E6911644}" dt="2022-09-06T17:12:45.884" v="79" actId="1076"/>
      <pc:docMkLst>
        <pc:docMk/>
      </pc:docMkLst>
      <pc:sldChg chg="addSp delSp modSp">
        <pc:chgData name="Jérémy Bonneau" userId="S::jeremy.bonneau@taigamotors.ca::bd475f9e-48f1-4b54-83c6-d27ae8e20919" providerId="AD" clId="Web-{7789711E-B77B-7380-1FDF-22F1E6911644}" dt="2022-09-06T17:12:45.884" v="79" actId="1076"/>
        <pc:sldMkLst>
          <pc:docMk/>
          <pc:sldMk cId="1873512576" sldId="4649"/>
        </pc:sldMkLst>
        <pc:spChg chg="mod">
          <ac:chgData name="Jérémy Bonneau" userId="S::jeremy.bonneau@taigamotors.ca::bd475f9e-48f1-4b54-83c6-d27ae8e20919" providerId="AD" clId="Web-{7789711E-B77B-7380-1FDF-22F1E6911644}" dt="2022-09-06T17:12:45.884" v="79" actId="1076"/>
          <ac:spMkLst>
            <pc:docMk/>
            <pc:sldMk cId="1873512576" sldId="4649"/>
            <ac:spMk id="7" creationId="{23DC1B4E-33DC-EC6C-7A23-7712483C6434}"/>
          </ac:spMkLst>
        </pc:spChg>
        <pc:picChg chg="add del mod">
          <ac:chgData name="Jérémy Bonneau" userId="S::jeremy.bonneau@taigamotors.ca::bd475f9e-48f1-4b54-83c6-d27ae8e20919" providerId="AD" clId="Web-{7789711E-B77B-7380-1FDF-22F1E6911644}" dt="2022-09-06T17:07:28.024" v="66"/>
          <ac:picMkLst>
            <pc:docMk/>
            <pc:sldMk cId="1873512576" sldId="4649"/>
            <ac:picMk id="3" creationId="{EA4A7DD1-2BB2-D195-F2EA-17829F40475E}"/>
          </ac:picMkLst>
        </pc:picChg>
        <pc:picChg chg="add del mod">
          <ac:chgData name="Jérémy Bonneau" userId="S::jeremy.bonneau@taigamotors.ca::bd475f9e-48f1-4b54-83c6-d27ae8e20919" providerId="AD" clId="Web-{7789711E-B77B-7380-1FDF-22F1E6911644}" dt="2022-09-06T17:08:51.243" v="71"/>
          <ac:picMkLst>
            <pc:docMk/>
            <pc:sldMk cId="1873512576" sldId="4649"/>
            <ac:picMk id="5" creationId="{F4E55DCF-851E-5650-A83C-6004B780AE01}"/>
          </ac:picMkLst>
        </pc:picChg>
        <pc:picChg chg="del">
          <ac:chgData name="Jérémy Bonneau" userId="S::jeremy.bonneau@taigamotors.ca::bd475f9e-48f1-4b54-83c6-d27ae8e20919" providerId="AD" clId="Web-{7789711E-B77B-7380-1FDF-22F1E6911644}" dt="2022-09-06T17:03:39.992" v="9"/>
          <ac:picMkLst>
            <pc:docMk/>
            <pc:sldMk cId="1873512576" sldId="4649"/>
            <ac:picMk id="6" creationId="{15B2DA78-F6FE-2902-29ED-6D4CAD46A03B}"/>
          </ac:picMkLst>
        </pc:picChg>
        <pc:picChg chg="add del mod">
          <ac:chgData name="Jérémy Bonneau" userId="S::jeremy.bonneau@taigamotors.ca::bd475f9e-48f1-4b54-83c6-d27ae8e20919" providerId="AD" clId="Web-{7789711E-B77B-7380-1FDF-22F1E6911644}" dt="2022-09-06T17:12:43.056" v="78"/>
          <ac:picMkLst>
            <pc:docMk/>
            <pc:sldMk cId="1873512576" sldId="4649"/>
            <ac:picMk id="8" creationId="{C7B13D0C-27A2-1E6A-1F0B-6A199AC5DA80}"/>
          </ac:picMkLst>
        </pc:picChg>
      </pc:sldChg>
    </pc:docChg>
  </pc:docChgLst>
  <pc:docChgLst>
    <pc:chgData name="Clement  Baston" userId="S::clement.baston@taigamotors.ca::249c3d60-4164-4436-bed2-eaad0a815f2b" providerId="AD" clId="Web-{78F9991D-918B-E4DB-2B9D-CBA0AC738AAC}"/>
    <pc:docChg chg="delSld modSld">
      <pc:chgData name="Clement  Baston" userId="S::clement.baston@taigamotors.ca::249c3d60-4164-4436-bed2-eaad0a815f2b" providerId="AD" clId="Web-{78F9991D-918B-E4DB-2B9D-CBA0AC738AAC}" dt="2022-11-14T19:17:31.972" v="19" actId="20577"/>
      <pc:docMkLst>
        <pc:docMk/>
      </pc:docMkLst>
      <pc:sldChg chg="addSp delSp modSp">
        <pc:chgData name="Clement  Baston" userId="S::clement.baston@taigamotors.ca::249c3d60-4164-4436-bed2-eaad0a815f2b" providerId="AD" clId="Web-{78F9991D-918B-E4DB-2B9D-CBA0AC738AAC}" dt="2022-11-14T19:03:46.610" v="10" actId="1076"/>
        <pc:sldMkLst>
          <pc:docMk/>
          <pc:sldMk cId="2629157552" sldId="4636"/>
        </pc:sldMkLst>
        <pc:spChg chg="del">
          <ac:chgData name="Clement  Baston" userId="S::clement.baston@taigamotors.ca::249c3d60-4164-4436-bed2-eaad0a815f2b" providerId="AD" clId="Web-{78F9991D-918B-E4DB-2B9D-CBA0AC738AAC}" dt="2022-11-14T19:01:50.203" v="4"/>
          <ac:spMkLst>
            <pc:docMk/>
            <pc:sldMk cId="2629157552" sldId="4636"/>
            <ac:spMk id="3" creationId="{5728ECEA-11A3-035C-B170-1E9790118ADB}"/>
          </ac:spMkLst>
        </pc:spChg>
        <pc:spChg chg="mod">
          <ac:chgData name="Clement  Baston" userId="S::clement.baston@taigamotors.ca::249c3d60-4164-4436-bed2-eaad0a815f2b" providerId="AD" clId="Web-{78F9991D-918B-E4DB-2B9D-CBA0AC738AAC}" dt="2022-11-14T19:01:49.093" v="3" actId="20577"/>
          <ac:spMkLst>
            <pc:docMk/>
            <pc:sldMk cId="2629157552" sldId="4636"/>
            <ac:spMk id="7" creationId="{23DC1B4E-33DC-EC6C-7A23-7712483C6434}"/>
          </ac:spMkLst>
        </pc:spChg>
        <pc:picChg chg="add mod">
          <ac:chgData name="Clement  Baston" userId="S::clement.baston@taigamotors.ca::249c3d60-4164-4436-bed2-eaad0a815f2b" providerId="AD" clId="Web-{78F9991D-918B-E4DB-2B9D-CBA0AC738AAC}" dt="2022-11-14T19:03:46.610" v="10" actId="1076"/>
          <ac:picMkLst>
            <pc:docMk/>
            <pc:sldMk cId="2629157552" sldId="4636"/>
            <ac:picMk id="5" creationId="{3C7ADB4E-4F68-0986-95C6-5529147F847F}"/>
          </ac:picMkLst>
        </pc:picChg>
        <pc:picChg chg="mod">
          <ac:chgData name="Clement  Baston" userId="S::clement.baston@taigamotors.ca::249c3d60-4164-4436-bed2-eaad0a815f2b" providerId="AD" clId="Web-{78F9991D-918B-E4DB-2B9D-CBA0AC738AAC}" dt="2022-11-14T19:02:04.328" v="6" actId="1076"/>
          <ac:picMkLst>
            <pc:docMk/>
            <pc:sldMk cId="2629157552" sldId="4636"/>
            <ac:picMk id="10" creationId="{51E8C034-4FC6-8F0D-0CEF-51225BA633B2}"/>
          </ac:picMkLst>
        </pc:picChg>
      </pc:sldChg>
      <pc:sldChg chg="addSp delSp modSp mod modShow">
        <pc:chgData name="Clement  Baston" userId="S::clement.baston@taigamotors.ca::249c3d60-4164-4436-bed2-eaad0a815f2b" providerId="AD" clId="Web-{78F9991D-918B-E4DB-2B9D-CBA0AC738AAC}" dt="2022-11-14T19:17:18.004" v="17"/>
        <pc:sldMkLst>
          <pc:docMk/>
          <pc:sldMk cId="1873512576" sldId="4649"/>
        </pc:sldMkLst>
        <pc:picChg chg="del">
          <ac:chgData name="Clement  Baston" userId="S::clement.baston@taigamotors.ca::249c3d60-4164-4436-bed2-eaad0a815f2b" providerId="AD" clId="Web-{78F9991D-918B-E4DB-2B9D-CBA0AC738AAC}" dt="2022-11-14T19:16:04.691" v="12"/>
          <ac:picMkLst>
            <pc:docMk/>
            <pc:sldMk cId="1873512576" sldId="4649"/>
            <ac:picMk id="3" creationId="{06F6D2BD-7289-D3FB-FDEE-4292C649AAE1}"/>
          </ac:picMkLst>
        </pc:picChg>
        <pc:picChg chg="add mod">
          <ac:chgData name="Clement  Baston" userId="S::clement.baston@taigamotors.ca::249c3d60-4164-4436-bed2-eaad0a815f2b" providerId="AD" clId="Web-{78F9991D-918B-E4DB-2B9D-CBA0AC738AAC}" dt="2022-11-14T19:16:26.597" v="16" actId="1076"/>
          <ac:picMkLst>
            <pc:docMk/>
            <pc:sldMk cId="1873512576" sldId="4649"/>
            <ac:picMk id="5" creationId="{814C7489-E9B8-9EEB-E8F1-92BB8399BC76}"/>
          </ac:picMkLst>
        </pc:picChg>
      </pc:sldChg>
      <pc:sldChg chg="del">
        <pc:chgData name="Clement  Baston" userId="S::clement.baston@taigamotors.ca::249c3d60-4164-4436-bed2-eaad0a815f2b" providerId="AD" clId="Web-{78F9991D-918B-E4DB-2B9D-CBA0AC738AAC}" dt="2022-11-14T19:13:18.643" v="11"/>
        <pc:sldMkLst>
          <pc:docMk/>
          <pc:sldMk cId="1175138951" sldId="4674"/>
        </pc:sldMkLst>
      </pc:sldChg>
      <pc:sldChg chg="modSp">
        <pc:chgData name="Clement  Baston" userId="S::clement.baston@taigamotors.ca::249c3d60-4164-4436-bed2-eaad0a815f2b" providerId="AD" clId="Web-{78F9991D-918B-E4DB-2B9D-CBA0AC738AAC}" dt="2022-11-14T19:17:31.972" v="19" actId="20577"/>
        <pc:sldMkLst>
          <pc:docMk/>
          <pc:sldMk cId="3955683391" sldId="4676"/>
        </pc:sldMkLst>
        <pc:spChg chg="mod">
          <ac:chgData name="Clement  Baston" userId="S::clement.baston@taigamotors.ca::249c3d60-4164-4436-bed2-eaad0a815f2b" providerId="AD" clId="Web-{78F9991D-918B-E4DB-2B9D-CBA0AC738AAC}" dt="2022-11-14T19:17:31.972" v="19" actId="20577"/>
          <ac:spMkLst>
            <pc:docMk/>
            <pc:sldMk cId="3955683391" sldId="4676"/>
            <ac:spMk id="10" creationId="{0633C584-C1EB-DE35-E29C-9348A2136E79}"/>
          </ac:spMkLst>
        </pc:spChg>
      </pc:sldChg>
    </pc:docChg>
  </pc:docChgLst>
  <pc:docChgLst>
    <pc:chgData name="Benoit Bouffard" userId="e5dfbd25-c5e2-444f-831b-7a2d616587a8" providerId="ADAL" clId="{EDFC10DF-E22B-4BC6-97E3-685652B320BD}"/>
    <pc:docChg chg="custSel addSld modSld">
      <pc:chgData name="Benoit Bouffard" userId="e5dfbd25-c5e2-444f-831b-7a2d616587a8" providerId="ADAL" clId="{EDFC10DF-E22B-4BC6-97E3-685652B320BD}" dt="2022-06-07T17:29:23.958" v="1289" actId="20577"/>
      <pc:docMkLst>
        <pc:docMk/>
      </pc:docMkLst>
      <pc:sldChg chg="modSp mod">
        <pc:chgData name="Benoit Bouffard" userId="e5dfbd25-c5e2-444f-831b-7a2d616587a8" providerId="ADAL" clId="{EDFC10DF-E22B-4BC6-97E3-685652B320BD}" dt="2022-06-07T17:29:23.958" v="1289" actId="20577"/>
        <pc:sldMkLst>
          <pc:docMk/>
          <pc:sldMk cId="3136729596" sldId="1184"/>
        </pc:sldMkLst>
        <pc:graphicFrameChg chg="mod modGraphic">
          <ac:chgData name="Benoit Bouffard" userId="e5dfbd25-c5e2-444f-831b-7a2d616587a8" providerId="ADAL" clId="{EDFC10DF-E22B-4BC6-97E3-685652B320BD}" dt="2022-06-07T17:29:23.958" v="1289" actId="20577"/>
          <ac:graphicFrameMkLst>
            <pc:docMk/>
            <pc:sldMk cId="3136729596" sldId="1184"/>
            <ac:graphicFrameMk id="5" creationId="{DF370D39-AF9E-43C5-8CF5-C93CDE507A70}"/>
          </ac:graphicFrameMkLst>
        </pc:graphicFrameChg>
      </pc:sldChg>
      <pc:sldChg chg="addSp delSp modSp add mod">
        <pc:chgData name="Benoit Bouffard" userId="e5dfbd25-c5e2-444f-831b-7a2d616587a8" providerId="ADAL" clId="{EDFC10DF-E22B-4BC6-97E3-685652B320BD}" dt="2022-06-07T17:27:53.814" v="1160" actId="20577"/>
        <pc:sldMkLst>
          <pc:docMk/>
          <pc:sldMk cId="2638600532" sldId="4629"/>
        </pc:sldMkLst>
        <pc:spChg chg="mod">
          <ac:chgData name="Benoit Bouffard" userId="e5dfbd25-c5e2-444f-831b-7a2d616587a8" providerId="ADAL" clId="{EDFC10DF-E22B-4BC6-97E3-685652B320BD}" dt="2022-06-07T14:53:08.388" v="422" actId="20577"/>
          <ac:spMkLst>
            <pc:docMk/>
            <pc:sldMk cId="2638600532" sldId="4629"/>
            <ac:spMk id="2" creationId="{59F2B2EF-A7F4-449A-9616-D66C17C9A63F}"/>
          </ac:spMkLst>
        </pc:spChg>
        <pc:spChg chg="add mod">
          <ac:chgData name="Benoit Bouffard" userId="e5dfbd25-c5e2-444f-831b-7a2d616587a8" providerId="ADAL" clId="{EDFC10DF-E22B-4BC6-97E3-685652B320BD}" dt="2022-06-07T15:24:20.126" v="1069" actId="20577"/>
          <ac:spMkLst>
            <pc:docMk/>
            <pc:sldMk cId="2638600532" sldId="4629"/>
            <ac:spMk id="6" creationId="{DEB2B069-2081-5D3E-D33E-5C1D9A90BDCF}"/>
          </ac:spMkLst>
        </pc:spChg>
        <pc:spChg chg="add mod">
          <ac:chgData name="Benoit Bouffard" userId="e5dfbd25-c5e2-444f-831b-7a2d616587a8" providerId="ADAL" clId="{EDFC10DF-E22B-4BC6-97E3-685652B320BD}" dt="2022-06-07T17:27:53.814" v="1160" actId="20577"/>
          <ac:spMkLst>
            <pc:docMk/>
            <pc:sldMk cId="2638600532" sldId="4629"/>
            <ac:spMk id="7" creationId="{0E441FF0-257D-C0E1-EA75-7BEC9106773B}"/>
          </ac:spMkLst>
        </pc:spChg>
        <pc:graphicFrameChg chg="add mod modGraphic">
          <ac:chgData name="Benoit Bouffard" userId="e5dfbd25-c5e2-444f-831b-7a2d616587a8" providerId="ADAL" clId="{EDFC10DF-E22B-4BC6-97E3-685652B320BD}" dt="2022-06-07T17:06:44.616" v="1105" actId="20577"/>
          <ac:graphicFrameMkLst>
            <pc:docMk/>
            <pc:sldMk cId="2638600532" sldId="4629"/>
            <ac:graphicFrameMk id="3" creationId="{A8280746-19E0-FA56-0C01-A635B601277C}"/>
          </ac:graphicFrameMkLst>
        </pc:graphicFrameChg>
        <pc:graphicFrameChg chg="del modGraphic">
          <ac:chgData name="Benoit Bouffard" userId="e5dfbd25-c5e2-444f-831b-7a2d616587a8" providerId="ADAL" clId="{EDFC10DF-E22B-4BC6-97E3-685652B320BD}" dt="2022-06-07T14:46:21.399" v="96" actId="478"/>
          <ac:graphicFrameMkLst>
            <pc:docMk/>
            <pc:sldMk cId="2638600532" sldId="4629"/>
            <ac:graphicFrameMk id="5" creationId="{DF370D39-AF9E-43C5-8CF5-C93CDE507A70}"/>
          </ac:graphicFrameMkLst>
        </pc:graphicFrameChg>
      </pc:sldChg>
    </pc:docChg>
  </pc:docChgLst>
  <pc:docChgLst>
    <pc:chgData name="Cyrille Goldstein" userId="S::cyrille.goldstein@taigamotors.ca::534b0e61-a3bf-4a68-89b8-96e8c90a5800" providerId="AD" clId="Web-{113A6A87-9DC4-A92C-2C10-C7BE09100896}"/>
    <pc:docChg chg="modSld">
      <pc:chgData name="Cyrille Goldstein" userId="S::cyrille.goldstein@taigamotors.ca::534b0e61-a3bf-4a68-89b8-96e8c90a5800" providerId="AD" clId="Web-{113A6A87-9DC4-A92C-2C10-C7BE09100896}" dt="2022-08-16T15:30:50.444" v="998"/>
      <pc:docMkLst>
        <pc:docMk/>
      </pc:docMkLst>
      <pc:sldChg chg="modSp">
        <pc:chgData name="Cyrille Goldstein" userId="S::cyrille.goldstein@taigamotors.ca::534b0e61-a3bf-4a68-89b8-96e8c90a5800" providerId="AD" clId="Web-{113A6A87-9DC4-A92C-2C10-C7BE09100896}" dt="2022-08-16T15:30:21.242" v="984"/>
        <pc:sldMkLst>
          <pc:docMk/>
          <pc:sldMk cId="824644587" sldId="1180"/>
        </pc:sldMkLst>
        <pc:graphicFrameChg chg="mod modGraphic">
          <ac:chgData name="Cyrille Goldstein" userId="S::cyrille.goldstein@taigamotors.ca::534b0e61-a3bf-4a68-89b8-96e8c90a5800" providerId="AD" clId="Web-{113A6A87-9DC4-A92C-2C10-C7BE09100896}" dt="2022-08-16T15:30:21.242" v="984"/>
          <ac:graphicFrameMkLst>
            <pc:docMk/>
            <pc:sldMk cId="824644587" sldId="1180"/>
            <ac:graphicFrameMk id="5" creationId="{A05E62CA-BFF9-470D-BB34-33286ECE7D17}"/>
          </ac:graphicFrameMkLst>
        </pc:graphicFrameChg>
      </pc:sldChg>
      <pc:sldChg chg="modSp">
        <pc:chgData name="Cyrille Goldstein" userId="S::cyrille.goldstein@taigamotors.ca::534b0e61-a3bf-4a68-89b8-96e8c90a5800" providerId="AD" clId="Web-{113A6A87-9DC4-A92C-2C10-C7BE09100896}" dt="2022-08-16T15:30:50.444" v="998"/>
        <pc:sldMkLst>
          <pc:docMk/>
          <pc:sldMk cId="1897408827" sldId="1188"/>
        </pc:sldMkLst>
        <pc:graphicFrameChg chg="mod modGraphic">
          <ac:chgData name="Cyrille Goldstein" userId="S::cyrille.goldstein@taigamotors.ca::534b0e61-a3bf-4a68-89b8-96e8c90a5800" providerId="AD" clId="Web-{113A6A87-9DC4-A92C-2C10-C7BE09100896}" dt="2022-08-16T15:30:50.444" v="998"/>
          <ac:graphicFrameMkLst>
            <pc:docMk/>
            <pc:sldMk cId="1897408827" sldId="1188"/>
            <ac:graphicFrameMk id="5" creationId="{A05E62CA-BFF9-470D-BB34-33286ECE7D17}"/>
          </ac:graphicFrameMkLst>
        </pc:graphicFrameChg>
      </pc:sldChg>
    </pc:docChg>
  </pc:docChgLst>
  <pc:docChgLst>
    <pc:chgData name="Clement  Baston" userId="S::clement.baston@taigamotors.ca::249c3d60-4164-4436-bed2-eaad0a815f2b" providerId="AD" clId="Web-{DB6A76D2-4DC5-263C-A93C-747B4DB74FEF}"/>
    <pc:docChg chg="modSld">
      <pc:chgData name="Clement  Baston" userId="S::clement.baston@taigamotors.ca::249c3d60-4164-4436-bed2-eaad0a815f2b" providerId="AD" clId="Web-{DB6A76D2-4DC5-263C-A93C-747B4DB74FEF}" dt="2022-07-04T20:01:54.144" v="441"/>
      <pc:docMkLst>
        <pc:docMk/>
      </pc:docMkLst>
      <pc:sldChg chg="modSp">
        <pc:chgData name="Clement  Baston" userId="S::clement.baston@taigamotors.ca::249c3d60-4164-4436-bed2-eaad0a815f2b" providerId="AD" clId="Web-{DB6A76D2-4DC5-263C-A93C-747B4DB74FEF}" dt="2022-07-04T20:01:54.144" v="441"/>
        <pc:sldMkLst>
          <pc:docMk/>
          <pc:sldMk cId="4235317245" sldId="4637"/>
        </pc:sldMkLst>
        <pc:graphicFrameChg chg="mod modGraphic">
          <ac:chgData name="Clement  Baston" userId="S::clement.baston@taigamotors.ca::249c3d60-4164-4436-bed2-eaad0a815f2b" providerId="AD" clId="Web-{DB6A76D2-4DC5-263C-A93C-747B4DB74FEF}" dt="2022-07-04T20:01:54.144" v="441"/>
          <ac:graphicFrameMkLst>
            <pc:docMk/>
            <pc:sldMk cId="4235317245" sldId="4637"/>
            <ac:graphicFrameMk id="4" creationId="{2B827375-244B-4D83-16A6-B1205938EBF1}"/>
          </ac:graphicFrameMkLst>
        </pc:graphicFrameChg>
      </pc:sldChg>
    </pc:docChg>
  </pc:docChgLst>
  <pc:docChgLst>
    <pc:chgData name="Vishnu Makam" userId="S::vishnu.makam@taigamotors.ca::48e27cba-75ee-4aa2-83f6-05837544c4f9" providerId="AD" clId="Web-{DDE54EB4-70C9-026A-C8EB-472489469BFD}"/>
    <pc:docChg chg="addSld modSld">
      <pc:chgData name="Vishnu Makam" userId="S::vishnu.makam@taigamotors.ca::48e27cba-75ee-4aa2-83f6-05837544c4f9" providerId="AD" clId="Web-{DDE54EB4-70C9-026A-C8EB-472489469BFD}" dt="2023-07-04T17:32:19.611" v="30" actId="20577"/>
      <pc:docMkLst>
        <pc:docMk/>
      </pc:docMkLst>
      <pc:sldChg chg="modSp add replId">
        <pc:chgData name="Vishnu Makam" userId="S::vishnu.makam@taigamotors.ca::48e27cba-75ee-4aa2-83f6-05837544c4f9" providerId="AD" clId="Web-{DDE54EB4-70C9-026A-C8EB-472489469BFD}" dt="2023-07-04T17:32:19.611" v="30" actId="20577"/>
        <pc:sldMkLst>
          <pc:docMk/>
          <pc:sldMk cId="2352664982" sldId="4712"/>
        </pc:sldMkLst>
        <pc:spChg chg="mod">
          <ac:chgData name="Vishnu Makam" userId="S::vishnu.makam@taigamotors.ca::48e27cba-75ee-4aa2-83f6-05837544c4f9" providerId="AD" clId="Web-{DDE54EB4-70C9-026A-C8EB-472489469BFD}" dt="2023-07-04T17:32:19.611" v="30" actId="20577"/>
          <ac:spMkLst>
            <pc:docMk/>
            <pc:sldMk cId="2352664982" sldId="4712"/>
            <ac:spMk id="2" creationId="{2EE42BFD-F44A-94C8-86E5-D2ECB13E2056}"/>
          </ac:spMkLst>
        </pc:spChg>
      </pc:sldChg>
    </pc:docChg>
  </pc:docChgLst>
  <pc:docChgLst>
    <pc:chgData name="Pier-Luc Paradis" userId="S::pier-luc.paradis@taigamotors.ca::d8463a0c-872e-44e6-a7df-86de09216594" providerId="AD" clId="Web-{84267123-22DA-CF78-2B8B-A2390A59AD53}"/>
    <pc:docChg chg="modSld">
      <pc:chgData name="Pier-Luc Paradis" userId="S::pier-luc.paradis@taigamotors.ca::d8463a0c-872e-44e6-a7df-86de09216594" providerId="AD" clId="Web-{84267123-22DA-CF78-2B8B-A2390A59AD53}" dt="2023-06-12T18:56:33.682" v="768" actId="20577"/>
      <pc:docMkLst>
        <pc:docMk/>
      </pc:docMkLst>
      <pc:sldChg chg="modSp">
        <pc:chgData name="Pier-Luc Paradis" userId="S::pier-luc.paradis@taigamotors.ca::d8463a0c-872e-44e6-a7df-86de09216594" providerId="AD" clId="Web-{84267123-22DA-CF78-2B8B-A2390A59AD53}" dt="2023-06-12T18:56:33.682" v="768" actId="20577"/>
        <pc:sldMkLst>
          <pc:docMk/>
          <pc:sldMk cId="4255450232" sldId="4689"/>
        </pc:sldMkLst>
        <pc:spChg chg="mod">
          <ac:chgData name="Pier-Luc Paradis" userId="S::pier-luc.paradis@taigamotors.ca::d8463a0c-872e-44e6-a7df-86de09216594" providerId="AD" clId="Web-{84267123-22DA-CF78-2B8B-A2390A59AD53}" dt="2023-06-12T18:56:33.682" v="768" actId="20577"/>
          <ac:spMkLst>
            <pc:docMk/>
            <pc:sldMk cId="4255450232" sldId="4689"/>
            <ac:spMk id="3" creationId="{D80CB49B-E12A-5059-E847-F068754FB084}"/>
          </ac:spMkLst>
        </pc:spChg>
      </pc:sldChg>
      <pc:sldChg chg="addSp delSp modSp">
        <pc:chgData name="Pier-Luc Paradis" userId="S::pier-luc.paradis@taigamotors.ca::d8463a0c-872e-44e6-a7df-86de09216594" providerId="AD" clId="Web-{84267123-22DA-CF78-2B8B-A2390A59AD53}" dt="2023-06-12T18:47:23.969" v="44" actId="1076"/>
        <pc:sldMkLst>
          <pc:docMk/>
          <pc:sldMk cId="999564826" sldId="4698"/>
        </pc:sldMkLst>
        <pc:picChg chg="add mod">
          <ac:chgData name="Pier-Luc Paradis" userId="S::pier-luc.paradis@taigamotors.ca::d8463a0c-872e-44e6-a7df-86de09216594" providerId="AD" clId="Web-{84267123-22DA-CF78-2B8B-A2390A59AD53}" dt="2023-06-12T18:44:04.106" v="17" actId="14100"/>
          <ac:picMkLst>
            <pc:docMk/>
            <pc:sldMk cId="999564826" sldId="4698"/>
            <ac:picMk id="3" creationId="{2C85CAAF-D353-B232-4819-D1B27098BA33}"/>
          </ac:picMkLst>
        </pc:picChg>
        <pc:picChg chg="add mod">
          <ac:chgData name="Pier-Luc Paradis" userId="S::pier-luc.paradis@taigamotors.ca::d8463a0c-872e-44e6-a7df-86de09216594" providerId="AD" clId="Web-{84267123-22DA-CF78-2B8B-A2390A59AD53}" dt="2023-06-12T18:44:07.497" v="19" actId="1076"/>
          <ac:picMkLst>
            <pc:docMk/>
            <pc:sldMk cId="999564826" sldId="4698"/>
            <ac:picMk id="5" creationId="{912B29CE-7711-5D1F-2324-8375B1C4EE56}"/>
          </ac:picMkLst>
        </pc:picChg>
        <pc:picChg chg="add mod">
          <ac:chgData name="Pier-Luc Paradis" userId="S::pier-luc.paradis@taigamotors.ca::d8463a0c-872e-44e6-a7df-86de09216594" providerId="AD" clId="Web-{84267123-22DA-CF78-2B8B-A2390A59AD53}" dt="2023-06-12T18:44:11.325" v="21" actId="14100"/>
          <ac:picMkLst>
            <pc:docMk/>
            <pc:sldMk cId="999564826" sldId="4698"/>
            <ac:picMk id="6" creationId="{2DEB3426-87A4-A621-0CDB-667CFC02A3C1}"/>
          </ac:picMkLst>
        </pc:picChg>
        <pc:picChg chg="del mod">
          <ac:chgData name="Pier-Luc Paradis" userId="S::pier-luc.paradis@taigamotors.ca::d8463a0c-872e-44e6-a7df-86de09216594" providerId="AD" clId="Web-{84267123-22DA-CF78-2B8B-A2390A59AD53}" dt="2023-06-12T18:41:55.432" v="1"/>
          <ac:picMkLst>
            <pc:docMk/>
            <pc:sldMk cId="999564826" sldId="4698"/>
            <ac:picMk id="8" creationId="{774D035A-2A57-A4A8-1D55-3C51EEE511D0}"/>
          </ac:picMkLst>
        </pc:picChg>
        <pc:picChg chg="add mod">
          <ac:chgData name="Pier-Luc Paradis" userId="S::pier-luc.paradis@taigamotors.ca::d8463a0c-872e-44e6-a7df-86de09216594" providerId="AD" clId="Web-{84267123-22DA-CF78-2B8B-A2390A59AD53}" dt="2023-06-12T18:46:39.390" v="37" actId="1076"/>
          <ac:picMkLst>
            <pc:docMk/>
            <pc:sldMk cId="999564826" sldId="4698"/>
            <ac:picMk id="9" creationId="{79144C7C-DE20-6501-7AA1-918B175EEE1C}"/>
          </ac:picMkLst>
        </pc:picChg>
        <pc:picChg chg="add mod">
          <ac:chgData name="Pier-Luc Paradis" userId="S::pier-luc.paradis@taigamotors.ca::d8463a0c-872e-44e6-a7df-86de09216594" providerId="AD" clId="Web-{84267123-22DA-CF78-2B8B-A2390A59AD53}" dt="2023-06-12T18:47:23.969" v="44" actId="1076"/>
          <ac:picMkLst>
            <pc:docMk/>
            <pc:sldMk cId="999564826" sldId="4698"/>
            <ac:picMk id="10" creationId="{884C9108-E474-DC72-13F3-9FC6C6D076E0}"/>
          </ac:picMkLst>
        </pc:picChg>
        <pc:picChg chg="del">
          <ac:chgData name="Pier-Luc Paradis" userId="S::pier-luc.paradis@taigamotors.ca::d8463a0c-872e-44e6-a7df-86de09216594" providerId="AD" clId="Web-{84267123-22DA-CF78-2B8B-A2390A59AD53}" dt="2023-06-12T18:43:27.996" v="6"/>
          <ac:picMkLst>
            <pc:docMk/>
            <pc:sldMk cId="999564826" sldId="4698"/>
            <ac:picMk id="11" creationId="{E819D3B5-A9C7-E65C-EC97-C40DC85009FB}"/>
          </ac:picMkLst>
        </pc:picChg>
        <pc:picChg chg="del">
          <ac:chgData name="Pier-Luc Paradis" userId="S::pier-luc.paradis@taigamotors.ca::d8463a0c-872e-44e6-a7df-86de09216594" providerId="AD" clId="Web-{84267123-22DA-CF78-2B8B-A2390A59AD53}" dt="2023-06-12T18:43:38.965" v="11"/>
          <ac:picMkLst>
            <pc:docMk/>
            <pc:sldMk cId="999564826" sldId="4698"/>
            <ac:picMk id="12" creationId="{58F73553-DF21-1273-8EFA-5797549D18BE}"/>
          </ac:picMkLst>
        </pc:picChg>
        <pc:picChg chg="del">
          <ac:chgData name="Pier-Luc Paradis" userId="S::pier-luc.paradis@taigamotors.ca::d8463a0c-872e-44e6-a7df-86de09216594" providerId="AD" clId="Web-{84267123-22DA-CF78-2B8B-A2390A59AD53}" dt="2023-06-12T18:46:02.780" v="22"/>
          <ac:picMkLst>
            <pc:docMk/>
            <pc:sldMk cId="999564826" sldId="4698"/>
            <ac:picMk id="18" creationId="{E28A8AC9-28E3-8AAF-0F31-1B90E38A109E}"/>
          </ac:picMkLst>
        </pc:picChg>
        <pc:picChg chg="mod">
          <ac:chgData name="Pier-Luc Paradis" userId="S::pier-luc.paradis@taigamotors.ca::d8463a0c-872e-44e6-a7df-86de09216594" providerId="AD" clId="Web-{84267123-22DA-CF78-2B8B-A2390A59AD53}" dt="2023-06-12T18:46:43.046" v="38" actId="1076"/>
          <ac:picMkLst>
            <pc:docMk/>
            <pc:sldMk cId="999564826" sldId="4698"/>
            <ac:picMk id="19" creationId="{E8E8AA6B-13C3-ED0B-AAEC-FD49EE8F6EF2}"/>
          </ac:picMkLst>
        </pc:picChg>
        <pc:picChg chg="del">
          <ac:chgData name="Pier-Luc Paradis" userId="S::pier-luc.paradis@taigamotors.ca::d8463a0c-872e-44e6-a7df-86de09216594" providerId="AD" clId="Web-{84267123-22DA-CF78-2B8B-A2390A59AD53}" dt="2023-06-12T18:46:44.187" v="39"/>
          <ac:picMkLst>
            <pc:docMk/>
            <pc:sldMk cId="999564826" sldId="4698"/>
            <ac:picMk id="20" creationId="{8B0ADBA8-CC86-C2F6-AC19-614E24BA6FDA}"/>
          </ac:picMkLst>
        </pc:picChg>
      </pc:sldChg>
    </pc:docChg>
  </pc:docChgLst>
  <pc:docChgLst>
    <pc:chgData name="Abhay Gupta" userId="S::abhay.gupta@taigamotors.ca::d433c26c-2997-40a9-8258-88448219c90a" providerId="AD" clId="Web-{EE898928-378F-91CE-8814-90C93DE65BC8}"/>
    <pc:docChg chg="modSld sldOrd">
      <pc:chgData name="Abhay Gupta" userId="S::abhay.gupta@taigamotors.ca::d433c26c-2997-40a9-8258-88448219c90a" providerId="AD" clId="Web-{EE898928-378F-91CE-8814-90C93DE65BC8}" dt="2023-03-14T17:00:29.406" v="770"/>
      <pc:docMkLst>
        <pc:docMk/>
      </pc:docMkLst>
      <pc:sldChg chg="modSp">
        <pc:chgData name="Abhay Gupta" userId="S::abhay.gupta@taigamotors.ca::d433c26c-2997-40a9-8258-88448219c90a" providerId="AD" clId="Web-{EE898928-378F-91CE-8814-90C93DE65BC8}" dt="2023-03-14T14:31:04.136" v="3" actId="20577"/>
        <pc:sldMkLst>
          <pc:docMk/>
          <pc:sldMk cId="737756186" sldId="1013"/>
        </pc:sldMkLst>
        <pc:spChg chg="mod">
          <ac:chgData name="Abhay Gupta" userId="S::abhay.gupta@taigamotors.ca::d433c26c-2997-40a9-8258-88448219c90a" providerId="AD" clId="Web-{EE898928-378F-91CE-8814-90C93DE65BC8}" dt="2023-03-14T14:31:04.136" v="3" actId="20577"/>
          <ac:spMkLst>
            <pc:docMk/>
            <pc:sldMk cId="737756186" sldId="1013"/>
            <ac:spMk id="3" creationId="{5A9766FB-5D40-4DF7-9455-CAA9B50A5587}"/>
          </ac:spMkLst>
        </pc:spChg>
      </pc:sldChg>
      <pc:sldChg chg="delSp modSp">
        <pc:chgData name="Abhay Gupta" userId="S::abhay.gupta@taigamotors.ca::d433c26c-2997-40a9-8258-88448219c90a" providerId="AD" clId="Web-{EE898928-378F-91CE-8814-90C93DE65BC8}" dt="2023-03-14T15:42:22.866" v="712" actId="1076"/>
        <pc:sldMkLst>
          <pc:docMk/>
          <pc:sldMk cId="1975872717" sldId="4667"/>
        </pc:sldMkLst>
        <pc:graphicFrameChg chg="del">
          <ac:chgData name="Abhay Gupta" userId="S::abhay.gupta@taigamotors.ca::d433c26c-2997-40a9-8258-88448219c90a" providerId="AD" clId="Web-{EE898928-378F-91CE-8814-90C93DE65BC8}" dt="2023-03-14T15:03:06.174" v="4"/>
          <ac:graphicFrameMkLst>
            <pc:docMk/>
            <pc:sldMk cId="1975872717" sldId="4667"/>
            <ac:graphicFrameMk id="6" creationId="{EC4645F8-4E7C-AD55-29CE-F87A94D772A7}"/>
          </ac:graphicFrameMkLst>
        </pc:graphicFrameChg>
        <pc:picChg chg="mod">
          <ac:chgData name="Abhay Gupta" userId="S::abhay.gupta@taigamotors.ca::d433c26c-2997-40a9-8258-88448219c90a" providerId="AD" clId="Web-{EE898928-378F-91CE-8814-90C93DE65BC8}" dt="2023-03-14T15:42:22.866" v="712" actId="1076"/>
          <ac:picMkLst>
            <pc:docMk/>
            <pc:sldMk cId="1975872717" sldId="4667"/>
            <ac:picMk id="5" creationId="{AFB4F186-5335-F21F-93F2-D14915DB522F}"/>
          </ac:picMkLst>
        </pc:picChg>
      </pc:sldChg>
      <pc:sldChg chg="addSp delSp modSp">
        <pc:chgData name="Abhay Gupta" userId="S::abhay.gupta@taigamotors.ca::d433c26c-2997-40a9-8258-88448219c90a" providerId="AD" clId="Web-{EE898928-378F-91CE-8814-90C93DE65BC8}" dt="2023-03-14T16:07:07.577" v="720" actId="1076"/>
        <pc:sldMkLst>
          <pc:docMk/>
          <pc:sldMk cId="3136961681" sldId="4675"/>
        </pc:sldMkLst>
        <pc:graphicFrameChg chg="mod modGraphic">
          <ac:chgData name="Abhay Gupta" userId="S::abhay.gupta@taigamotors.ca::d433c26c-2997-40a9-8258-88448219c90a" providerId="AD" clId="Web-{EE898928-378F-91CE-8814-90C93DE65BC8}" dt="2023-03-14T15:07:52.250" v="498"/>
          <ac:graphicFrameMkLst>
            <pc:docMk/>
            <pc:sldMk cId="3136961681" sldId="4675"/>
            <ac:graphicFrameMk id="5" creationId="{DF833529-530C-9348-F608-75B1AE639664}"/>
          </ac:graphicFrameMkLst>
        </pc:graphicFrameChg>
        <pc:picChg chg="add mod">
          <ac:chgData name="Abhay Gupta" userId="S::abhay.gupta@taigamotors.ca::d433c26c-2997-40a9-8258-88448219c90a" providerId="AD" clId="Web-{EE898928-378F-91CE-8814-90C93DE65BC8}" dt="2023-03-14T15:04:39.126" v="68" actId="1076"/>
          <ac:picMkLst>
            <pc:docMk/>
            <pc:sldMk cId="3136961681" sldId="4675"/>
            <ac:picMk id="3" creationId="{B886779A-6671-DA99-A5EA-8F8871DD6F3E}"/>
          </ac:picMkLst>
        </pc:picChg>
        <pc:picChg chg="add mod">
          <ac:chgData name="Abhay Gupta" userId="S::abhay.gupta@taigamotors.ca::d433c26c-2997-40a9-8258-88448219c90a" providerId="AD" clId="Web-{EE898928-378F-91CE-8814-90C93DE65BC8}" dt="2023-03-14T15:04:43.954" v="69" actId="1076"/>
          <ac:picMkLst>
            <pc:docMk/>
            <pc:sldMk cId="3136961681" sldId="4675"/>
            <ac:picMk id="6" creationId="{2F32CAD2-AFD4-9C67-2249-873BEE283FFD}"/>
          </ac:picMkLst>
        </pc:picChg>
        <pc:picChg chg="del mod">
          <ac:chgData name="Abhay Gupta" userId="S::abhay.gupta@taigamotors.ca::d433c26c-2997-40a9-8258-88448219c90a" providerId="AD" clId="Web-{EE898928-378F-91CE-8814-90C93DE65BC8}" dt="2023-03-14T15:03:18.220" v="6"/>
          <ac:picMkLst>
            <pc:docMk/>
            <pc:sldMk cId="3136961681" sldId="4675"/>
            <ac:picMk id="7" creationId="{181D8C8B-30A4-EB5D-C2CE-9EFCFA4C253D}"/>
          </ac:picMkLst>
        </pc:picChg>
        <pc:picChg chg="mod">
          <ac:chgData name="Abhay Gupta" userId="S::abhay.gupta@taigamotors.ca::d433c26c-2997-40a9-8258-88448219c90a" providerId="AD" clId="Web-{EE898928-378F-91CE-8814-90C93DE65BC8}" dt="2023-03-14T16:07:07.577" v="720" actId="1076"/>
          <ac:picMkLst>
            <pc:docMk/>
            <pc:sldMk cId="3136961681" sldId="4675"/>
            <ac:picMk id="8" creationId="{7F9A76AB-70F5-98F6-A445-05536276A709}"/>
          </ac:picMkLst>
        </pc:picChg>
      </pc:sldChg>
      <pc:sldChg chg="modSp">
        <pc:chgData name="Abhay Gupta" userId="S::abhay.gupta@taigamotors.ca::d433c26c-2997-40a9-8258-88448219c90a" providerId="AD" clId="Web-{EE898928-378F-91CE-8814-90C93DE65BC8}" dt="2023-03-14T17:00:29.406" v="770"/>
        <pc:sldMkLst>
          <pc:docMk/>
          <pc:sldMk cId="192014489" sldId="4679"/>
        </pc:sldMkLst>
        <pc:graphicFrameChg chg="mod modGraphic">
          <ac:chgData name="Abhay Gupta" userId="S::abhay.gupta@taigamotors.ca::d433c26c-2997-40a9-8258-88448219c90a" providerId="AD" clId="Web-{EE898928-378F-91CE-8814-90C93DE65BC8}" dt="2023-03-14T17:00:29.406" v="770"/>
          <ac:graphicFrameMkLst>
            <pc:docMk/>
            <pc:sldMk cId="192014489" sldId="4679"/>
            <ac:graphicFrameMk id="3" creationId="{4227E51F-D6DF-CDCB-026E-292EF73D9DE1}"/>
          </ac:graphicFrameMkLst>
        </pc:graphicFrameChg>
      </pc:sldChg>
      <pc:sldChg chg="modSp">
        <pc:chgData name="Abhay Gupta" userId="S::abhay.gupta@taigamotors.ca::d433c26c-2997-40a9-8258-88448219c90a" providerId="AD" clId="Web-{EE898928-378F-91CE-8814-90C93DE65BC8}" dt="2023-03-14T15:09:13.172" v="524" actId="20577"/>
        <pc:sldMkLst>
          <pc:docMk/>
          <pc:sldMk cId="4255450232" sldId="4689"/>
        </pc:sldMkLst>
        <pc:spChg chg="mod">
          <ac:chgData name="Abhay Gupta" userId="S::abhay.gupta@taigamotors.ca::d433c26c-2997-40a9-8258-88448219c90a" providerId="AD" clId="Web-{EE898928-378F-91CE-8814-90C93DE65BC8}" dt="2023-03-14T15:09:13.172" v="524" actId="20577"/>
          <ac:spMkLst>
            <pc:docMk/>
            <pc:sldMk cId="4255450232" sldId="4689"/>
            <ac:spMk id="3" creationId="{D80CB49B-E12A-5059-E847-F068754FB084}"/>
          </ac:spMkLst>
        </pc:spChg>
      </pc:sldChg>
      <pc:sldChg chg="modSp">
        <pc:chgData name="Abhay Gupta" userId="S::abhay.gupta@taigamotors.ca::d433c26c-2997-40a9-8258-88448219c90a" providerId="AD" clId="Web-{EE898928-378F-91CE-8814-90C93DE65BC8}" dt="2023-03-14T15:08:54.188" v="512" actId="20577"/>
        <pc:sldMkLst>
          <pc:docMk/>
          <pc:sldMk cId="32680728" sldId="4690"/>
        </pc:sldMkLst>
        <pc:spChg chg="mod">
          <ac:chgData name="Abhay Gupta" userId="S::abhay.gupta@taigamotors.ca::d433c26c-2997-40a9-8258-88448219c90a" providerId="AD" clId="Web-{EE898928-378F-91CE-8814-90C93DE65BC8}" dt="2023-03-14T15:08:54.188" v="512" actId="20577"/>
          <ac:spMkLst>
            <pc:docMk/>
            <pc:sldMk cId="32680728" sldId="4690"/>
            <ac:spMk id="3" creationId="{08BBCA3E-14EF-A6DD-64F2-D1A51E230696}"/>
          </ac:spMkLst>
        </pc:spChg>
      </pc:sldChg>
      <pc:sldChg chg="modSp">
        <pc:chgData name="Abhay Gupta" userId="S::abhay.gupta@taigamotors.ca::d433c26c-2997-40a9-8258-88448219c90a" providerId="AD" clId="Web-{EE898928-378F-91CE-8814-90C93DE65BC8}" dt="2023-03-14T16:05:11.234" v="717" actId="20577"/>
        <pc:sldMkLst>
          <pc:docMk/>
          <pc:sldMk cId="281222424" sldId="4691"/>
        </pc:sldMkLst>
        <pc:spChg chg="mod">
          <ac:chgData name="Abhay Gupta" userId="S::abhay.gupta@taigamotors.ca::d433c26c-2997-40a9-8258-88448219c90a" providerId="AD" clId="Web-{EE898928-378F-91CE-8814-90C93DE65BC8}" dt="2023-03-14T16:05:11.234" v="717" actId="20577"/>
          <ac:spMkLst>
            <pc:docMk/>
            <pc:sldMk cId="281222424" sldId="4691"/>
            <ac:spMk id="3" creationId="{83EA729F-16B4-6D31-0F5E-640EDBDDADC1}"/>
          </ac:spMkLst>
        </pc:spChg>
      </pc:sldChg>
      <pc:sldChg chg="ord">
        <pc:chgData name="Abhay Gupta" userId="S::abhay.gupta@taigamotors.ca::d433c26c-2997-40a9-8258-88448219c90a" providerId="AD" clId="Web-{EE898928-378F-91CE-8814-90C93DE65BC8}" dt="2023-03-14T16:09:13.389" v="721"/>
        <pc:sldMkLst>
          <pc:docMk/>
          <pc:sldMk cId="2890138869" sldId="4693"/>
        </pc:sldMkLst>
      </pc:sldChg>
    </pc:docChg>
  </pc:docChgLst>
  <pc:docChgLst>
    <pc:chgData name="Sean Durand" userId="S::sean.durand@taigamotors.ca::f476c3ca-4a65-4394-a7ac-bca4b156baf5" providerId="AD" clId="Web-{5930B5FA-F468-9CB1-8695-B9D054F4B0D3}"/>
    <pc:docChg chg="modSld">
      <pc:chgData name="Sean Durand" userId="S::sean.durand@taigamotors.ca::f476c3ca-4a65-4394-a7ac-bca4b156baf5" providerId="AD" clId="Web-{5930B5FA-F468-9CB1-8695-B9D054F4B0D3}" dt="2022-07-18T21:06:59.132" v="991"/>
      <pc:docMkLst>
        <pc:docMk/>
      </pc:docMkLst>
      <pc:sldChg chg="modSp">
        <pc:chgData name="Sean Durand" userId="S::sean.durand@taigamotors.ca::f476c3ca-4a65-4394-a7ac-bca4b156baf5" providerId="AD" clId="Web-{5930B5FA-F468-9CB1-8695-B9D054F4B0D3}" dt="2022-07-18T21:06:59.132" v="991"/>
        <pc:sldMkLst>
          <pc:docMk/>
          <pc:sldMk cId="1897408827" sldId="1188"/>
        </pc:sldMkLst>
        <pc:graphicFrameChg chg="mod modGraphic">
          <ac:chgData name="Sean Durand" userId="S::sean.durand@taigamotors.ca::f476c3ca-4a65-4394-a7ac-bca4b156baf5" providerId="AD" clId="Web-{5930B5FA-F468-9CB1-8695-B9D054F4B0D3}" dt="2022-07-18T21:06:59.132" v="991"/>
          <ac:graphicFrameMkLst>
            <pc:docMk/>
            <pc:sldMk cId="1897408827" sldId="1188"/>
            <ac:graphicFrameMk id="5" creationId="{A05E62CA-BFF9-470D-BB34-33286ECE7D17}"/>
          </ac:graphicFrameMkLst>
        </pc:graphicFrameChg>
      </pc:sldChg>
      <pc:sldChg chg="modSp">
        <pc:chgData name="Sean Durand" userId="S::sean.durand@taigamotors.ca::f476c3ca-4a65-4394-a7ac-bca4b156baf5" providerId="AD" clId="Web-{5930B5FA-F468-9CB1-8695-B9D054F4B0D3}" dt="2022-07-18T20:41:37.268" v="1"/>
        <pc:sldMkLst>
          <pc:docMk/>
          <pc:sldMk cId="1923654967" sldId="1189"/>
        </pc:sldMkLst>
        <pc:graphicFrameChg chg="mod modGraphic">
          <ac:chgData name="Sean Durand" userId="S::sean.durand@taigamotors.ca::f476c3ca-4a65-4394-a7ac-bca4b156baf5" providerId="AD" clId="Web-{5930B5FA-F468-9CB1-8695-B9D054F4B0D3}" dt="2022-07-18T20:41:37.268" v="1"/>
          <ac:graphicFrameMkLst>
            <pc:docMk/>
            <pc:sldMk cId="1923654967" sldId="1189"/>
            <ac:graphicFrameMk id="5" creationId="{DF370D39-AF9E-43C5-8CF5-C93CDE507A70}"/>
          </ac:graphicFrameMkLst>
        </pc:graphicFrameChg>
      </pc:sldChg>
      <pc:sldChg chg="modSp">
        <pc:chgData name="Sean Durand" userId="S::sean.durand@taigamotors.ca::f476c3ca-4a65-4394-a7ac-bca4b156baf5" providerId="AD" clId="Web-{5930B5FA-F468-9CB1-8695-B9D054F4B0D3}" dt="2022-07-18T20:42:40.048" v="5"/>
        <pc:sldMkLst>
          <pc:docMk/>
          <pc:sldMk cId="1338180937" sldId="4645"/>
        </pc:sldMkLst>
        <pc:graphicFrameChg chg="mod modGraphic">
          <ac:chgData name="Sean Durand" userId="S::sean.durand@taigamotors.ca::f476c3ca-4a65-4394-a7ac-bca4b156baf5" providerId="AD" clId="Web-{5930B5FA-F468-9CB1-8695-B9D054F4B0D3}" dt="2022-07-18T20:42:40.048" v="5"/>
          <ac:graphicFrameMkLst>
            <pc:docMk/>
            <pc:sldMk cId="1338180937" sldId="4645"/>
            <ac:graphicFrameMk id="5" creationId="{DF370D39-AF9E-43C5-8CF5-C93CDE507A70}"/>
          </ac:graphicFrameMkLst>
        </pc:graphicFrameChg>
      </pc:sldChg>
    </pc:docChg>
  </pc:docChgLst>
  <pc:docChgLst>
    <pc:chgData name="Abhay Gupta" userId="S::abhay.gupta@taigamotors.ca::d433c26c-2997-40a9-8258-88448219c90a" providerId="AD" clId="Web-{24A317D6-3325-5DBE-31AA-85C77B648A44}"/>
    <pc:docChg chg="modSld">
      <pc:chgData name="Abhay Gupta" userId="S::abhay.gupta@taigamotors.ca::d433c26c-2997-40a9-8258-88448219c90a" providerId="AD" clId="Web-{24A317D6-3325-5DBE-31AA-85C77B648A44}" dt="2023-03-28T16:48:03.559" v="707"/>
      <pc:docMkLst>
        <pc:docMk/>
      </pc:docMkLst>
      <pc:sldChg chg="modSp">
        <pc:chgData name="Abhay Gupta" userId="S::abhay.gupta@taigamotors.ca::d433c26c-2997-40a9-8258-88448219c90a" providerId="AD" clId="Web-{24A317D6-3325-5DBE-31AA-85C77B648A44}" dt="2023-03-28T15:00:11.607" v="706" actId="20577"/>
        <pc:sldMkLst>
          <pc:docMk/>
          <pc:sldMk cId="1975872717" sldId="4667"/>
        </pc:sldMkLst>
        <pc:spChg chg="mod">
          <ac:chgData name="Abhay Gupta" userId="S::abhay.gupta@taigamotors.ca::d433c26c-2997-40a9-8258-88448219c90a" providerId="AD" clId="Web-{24A317D6-3325-5DBE-31AA-85C77B648A44}" dt="2023-03-28T15:00:11.607" v="706" actId="20577"/>
          <ac:spMkLst>
            <pc:docMk/>
            <pc:sldMk cId="1975872717" sldId="4667"/>
            <ac:spMk id="6" creationId="{919AD2B2-817F-FB2B-5E10-9AB4EED2425E}"/>
          </ac:spMkLst>
        </pc:spChg>
      </pc:sldChg>
      <pc:sldChg chg="modSp">
        <pc:chgData name="Abhay Gupta" userId="S::abhay.gupta@taigamotors.ca::d433c26c-2997-40a9-8258-88448219c90a" providerId="AD" clId="Web-{24A317D6-3325-5DBE-31AA-85C77B648A44}" dt="2023-03-28T14:59:31.919" v="670"/>
        <pc:sldMkLst>
          <pc:docMk/>
          <pc:sldMk cId="3136961681" sldId="4675"/>
        </pc:sldMkLst>
        <pc:graphicFrameChg chg="mod modGraphic">
          <ac:chgData name="Abhay Gupta" userId="S::abhay.gupta@taigamotors.ca::d433c26c-2997-40a9-8258-88448219c90a" providerId="AD" clId="Web-{24A317D6-3325-5DBE-31AA-85C77B648A44}" dt="2023-03-28T14:59:31.919" v="670"/>
          <ac:graphicFrameMkLst>
            <pc:docMk/>
            <pc:sldMk cId="3136961681" sldId="4675"/>
            <ac:graphicFrameMk id="5" creationId="{DF833529-530C-9348-F608-75B1AE639664}"/>
          </ac:graphicFrameMkLst>
        </pc:graphicFrameChg>
      </pc:sldChg>
      <pc:sldChg chg="modSp">
        <pc:chgData name="Abhay Gupta" userId="S::abhay.gupta@taigamotors.ca::d433c26c-2997-40a9-8258-88448219c90a" providerId="AD" clId="Web-{24A317D6-3325-5DBE-31AA-85C77B648A44}" dt="2023-03-28T14:56:54.277" v="576"/>
        <pc:sldMkLst>
          <pc:docMk/>
          <pc:sldMk cId="192014489" sldId="4679"/>
        </pc:sldMkLst>
        <pc:graphicFrameChg chg="mod modGraphic">
          <ac:chgData name="Abhay Gupta" userId="S::abhay.gupta@taigamotors.ca::d433c26c-2997-40a9-8258-88448219c90a" providerId="AD" clId="Web-{24A317D6-3325-5DBE-31AA-85C77B648A44}" dt="2023-03-28T14:56:54.277" v="576"/>
          <ac:graphicFrameMkLst>
            <pc:docMk/>
            <pc:sldMk cId="192014489" sldId="4679"/>
            <ac:graphicFrameMk id="3" creationId="{4227E51F-D6DF-CDCB-026E-292EF73D9DE1}"/>
          </ac:graphicFrameMkLst>
        </pc:graphicFrameChg>
      </pc:sldChg>
      <pc:sldChg chg="mod modShow">
        <pc:chgData name="Abhay Gupta" userId="S::abhay.gupta@taigamotors.ca::d433c26c-2997-40a9-8258-88448219c90a" providerId="AD" clId="Web-{24A317D6-3325-5DBE-31AA-85C77B648A44}" dt="2023-03-28T16:48:03.559" v="707"/>
        <pc:sldMkLst>
          <pc:docMk/>
          <pc:sldMk cId="2890138869" sldId="4693"/>
        </pc:sldMkLst>
      </pc:sldChg>
    </pc:docChg>
  </pc:docChgLst>
  <pc:docChgLst>
    <pc:chgData name="Olivier Rollin" userId="S::olivier.rollin@taigamotors.ca::9868c032-b99d-4045-992b-7efc62a561e1" providerId="AD" clId="Web-{3888BAB9-62BA-4F7A-2AED-4338BFEAE430}"/>
    <pc:docChg chg="modSld">
      <pc:chgData name="Olivier Rollin" userId="S::olivier.rollin@taigamotors.ca::9868c032-b99d-4045-992b-7efc62a561e1" providerId="AD" clId="Web-{3888BAB9-62BA-4F7A-2AED-4338BFEAE430}" dt="2022-07-26T15:09:53.260" v="64"/>
      <pc:docMkLst>
        <pc:docMk/>
      </pc:docMkLst>
      <pc:sldChg chg="modSp">
        <pc:chgData name="Olivier Rollin" userId="S::olivier.rollin@taigamotors.ca::9868c032-b99d-4045-992b-7efc62a561e1" providerId="AD" clId="Web-{3888BAB9-62BA-4F7A-2AED-4338BFEAE430}" dt="2022-07-26T15:09:53.260" v="64"/>
        <pc:sldMkLst>
          <pc:docMk/>
          <pc:sldMk cId="4235317245" sldId="4637"/>
        </pc:sldMkLst>
        <pc:graphicFrameChg chg="mod modGraphic">
          <ac:chgData name="Olivier Rollin" userId="S::olivier.rollin@taigamotors.ca::9868c032-b99d-4045-992b-7efc62a561e1" providerId="AD" clId="Web-{3888BAB9-62BA-4F7A-2AED-4338BFEAE430}" dt="2022-07-26T15:09:53.260" v="64"/>
          <ac:graphicFrameMkLst>
            <pc:docMk/>
            <pc:sldMk cId="4235317245" sldId="4637"/>
            <ac:graphicFrameMk id="4" creationId="{2B827375-244B-4D83-16A6-B1205938EBF1}"/>
          </ac:graphicFrameMkLst>
        </pc:graphicFrameChg>
      </pc:sldChg>
    </pc:docChg>
  </pc:docChgLst>
  <pc:docChgLst>
    <pc:chgData name="Cyrille Goldstein" userId="S::cyrille.goldstein@taigamotors.ca::534b0e61-a3bf-4a68-89b8-96e8c90a5800" providerId="AD" clId="Web-{47BCD33F-4124-4AA2-B874-4FA0BB6A7709}"/>
    <pc:docChg chg="modSld">
      <pc:chgData name="Cyrille Goldstein" userId="S::cyrille.goldstein@taigamotors.ca::534b0e61-a3bf-4a68-89b8-96e8c90a5800" providerId="AD" clId="Web-{47BCD33F-4124-4AA2-B874-4FA0BB6A7709}" dt="2022-06-07T17:21:05.156" v="635"/>
      <pc:docMkLst>
        <pc:docMk/>
      </pc:docMkLst>
      <pc:sldChg chg="modSp">
        <pc:chgData name="Cyrille Goldstein" userId="S::cyrille.goldstein@taigamotors.ca::534b0e61-a3bf-4a68-89b8-96e8c90a5800" providerId="AD" clId="Web-{47BCD33F-4124-4AA2-B874-4FA0BB6A7709}" dt="2022-06-07T17:21:05.156" v="635"/>
        <pc:sldMkLst>
          <pc:docMk/>
          <pc:sldMk cId="824644587" sldId="1180"/>
        </pc:sldMkLst>
        <pc:graphicFrameChg chg="mod modGraphic">
          <ac:chgData name="Cyrille Goldstein" userId="S::cyrille.goldstein@taigamotors.ca::534b0e61-a3bf-4a68-89b8-96e8c90a5800" providerId="AD" clId="Web-{47BCD33F-4124-4AA2-B874-4FA0BB6A7709}" dt="2022-06-07T17:21:05.156" v="635"/>
          <ac:graphicFrameMkLst>
            <pc:docMk/>
            <pc:sldMk cId="824644587" sldId="1180"/>
            <ac:graphicFrameMk id="5" creationId="{A05E62CA-BFF9-470D-BB34-33286ECE7D17}"/>
          </ac:graphicFrameMkLst>
        </pc:graphicFrameChg>
      </pc:sldChg>
      <pc:sldChg chg="modSp">
        <pc:chgData name="Cyrille Goldstein" userId="S::cyrille.goldstein@taigamotors.ca::534b0e61-a3bf-4a68-89b8-96e8c90a5800" providerId="AD" clId="Web-{47BCD33F-4124-4AA2-B874-4FA0BB6A7709}" dt="2022-06-07T16:08:09.038" v="448"/>
        <pc:sldMkLst>
          <pc:docMk/>
          <pc:sldMk cId="1897408827" sldId="1188"/>
        </pc:sldMkLst>
        <pc:graphicFrameChg chg="mod modGraphic">
          <ac:chgData name="Cyrille Goldstein" userId="S::cyrille.goldstein@taigamotors.ca::534b0e61-a3bf-4a68-89b8-96e8c90a5800" providerId="AD" clId="Web-{47BCD33F-4124-4AA2-B874-4FA0BB6A7709}" dt="2022-06-07T16:08:09.038" v="448"/>
          <ac:graphicFrameMkLst>
            <pc:docMk/>
            <pc:sldMk cId="1897408827" sldId="1188"/>
            <ac:graphicFrameMk id="5" creationId="{A05E62CA-BFF9-470D-BB34-33286ECE7D17}"/>
          </ac:graphicFrameMkLst>
        </pc:graphicFrameChg>
      </pc:sldChg>
    </pc:docChg>
  </pc:docChgLst>
  <pc:docChgLst>
    <pc:chgData name="Linus Lehnert" userId="91cadadf-b4d7-4329-b573-4bc52bc72382" providerId="ADAL" clId="{74CD6144-B363-43C6-B6EB-B763A522F4CD}"/>
    <pc:docChg chg="undo custSel modSld">
      <pc:chgData name="Linus Lehnert" userId="91cadadf-b4d7-4329-b573-4bc52bc72382" providerId="ADAL" clId="{74CD6144-B363-43C6-B6EB-B763A522F4CD}" dt="2022-09-20T16:35:54.026" v="5580" actId="400"/>
      <pc:docMkLst>
        <pc:docMk/>
      </pc:docMkLst>
      <pc:sldChg chg="modSp mod">
        <pc:chgData name="Linus Lehnert" userId="91cadadf-b4d7-4329-b573-4bc52bc72382" providerId="ADAL" clId="{74CD6144-B363-43C6-B6EB-B763A522F4CD}" dt="2022-09-20T16:35:54.026" v="5580" actId="400"/>
        <pc:sldMkLst>
          <pc:docMk/>
          <pc:sldMk cId="4041025461" sldId="4628"/>
        </pc:sldMkLst>
        <pc:spChg chg="mod">
          <ac:chgData name="Linus Lehnert" userId="91cadadf-b4d7-4329-b573-4bc52bc72382" providerId="ADAL" clId="{74CD6144-B363-43C6-B6EB-B763A522F4CD}" dt="2022-06-06T18:33:36.088" v="35" actId="20577"/>
          <ac:spMkLst>
            <pc:docMk/>
            <pc:sldMk cId="4041025461" sldId="4628"/>
            <ac:spMk id="2" creationId="{41C41913-C1ED-4052-A262-4D60CFB0146F}"/>
          </ac:spMkLst>
        </pc:spChg>
        <pc:graphicFrameChg chg="mod modGraphic">
          <ac:chgData name="Linus Lehnert" userId="91cadadf-b4d7-4329-b573-4bc52bc72382" providerId="ADAL" clId="{74CD6144-B363-43C6-B6EB-B763A522F4CD}" dt="2022-09-20T16:35:54.026" v="5580" actId="400"/>
          <ac:graphicFrameMkLst>
            <pc:docMk/>
            <pc:sldMk cId="4041025461" sldId="4628"/>
            <ac:graphicFrameMk id="5" creationId="{2B802923-010A-4587-9633-11D5071F4040}"/>
          </ac:graphicFrameMkLst>
        </pc:graphicFrameChg>
      </pc:sldChg>
    </pc:docChg>
  </pc:docChgLst>
  <pc:docChgLst>
    <pc:chgData name="Kevin Valdelievre" userId="S::kevin.valdelievre@taigamotors.ca::3677af71-76c5-47c1-b60e-6210bdfc8e2f" providerId="AD" clId="Web-{DB2588A6-818D-FA60-E68D-C6048F352039}"/>
    <pc:docChg chg="modSld">
      <pc:chgData name="Kevin Valdelievre" userId="S::kevin.valdelievre@taigamotors.ca::3677af71-76c5-47c1-b60e-6210bdfc8e2f" providerId="AD" clId="Web-{DB2588A6-818D-FA60-E68D-C6048F352039}" dt="2022-05-10T17:14:37.109" v="355"/>
      <pc:docMkLst>
        <pc:docMk/>
      </pc:docMkLst>
      <pc:sldChg chg="modSp">
        <pc:chgData name="Kevin Valdelievre" userId="S::kevin.valdelievre@taigamotors.ca::3677af71-76c5-47c1-b60e-6210bdfc8e2f" providerId="AD" clId="Web-{DB2588A6-818D-FA60-E68D-C6048F352039}" dt="2022-05-10T17:14:37.109" v="355"/>
        <pc:sldMkLst>
          <pc:docMk/>
          <pc:sldMk cId="1078747519" sldId="1187"/>
        </pc:sldMkLst>
        <pc:graphicFrameChg chg="mod modGraphic">
          <ac:chgData name="Kevin Valdelievre" userId="S::kevin.valdelievre@taigamotors.ca::3677af71-76c5-47c1-b60e-6210bdfc8e2f" providerId="AD" clId="Web-{DB2588A6-818D-FA60-E68D-C6048F352039}" dt="2022-05-10T17:14:37.109" v="355"/>
          <ac:graphicFrameMkLst>
            <pc:docMk/>
            <pc:sldMk cId="1078747519" sldId="1187"/>
            <ac:graphicFrameMk id="5" creationId="{DF370D39-AF9E-43C5-8CF5-C93CDE507A70}"/>
          </ac:graphicFrameMkLst>
        </pc:graphicFrameChg>
      </pc:sldChg>
    </pc:docChg>
  </pc:docChgLst>
  <pc:docChgLst>
    <pc:chgData name="Marc-Olivier Gagnon" userId="S::marc-olivier.gagnon@taigamotors.ca::a2de3157-42b2-4a88-a147-9ada01699108" providerId="AD" clId="Web-{E0177B50-D3DF-47BB-ED4E-68A61343D145}"/>
    <pc:docChg chg="modSld">
      <pc:chgData name="Marc-Olivier Gagnon" userId="S::marc-olivier.gagnon@taigamotors.ca::a2de3157-42b2-4a88-a147-9ada01699108" providerId="AD" clId="Web-{E0177B50-D3DF-47BB-ED4E-68A61343D145}" dt="2022-04-26T16:49:52.785" v="300"/>
      <pc:docMkLst>
        <pc:docMk/>
      </pc:docMkLst>
      <pc:sldChg chg="modSp">
        <pc:chgData name="Marc-Olivier Gagnon" userId="S::marc-olivier.gagnon@taigamotors.ca::a2de3157-42b2-4a88-a147-9ada01699108" providerId="AD" clId="Web-{E0177B50-D3DF-47BB-ED4E-68A61343D145}" dt="2022-04-26T16:49:52.785" v="300"/>
        <pc:sldMkLst>
          <pc:docMk/>
          <pc:sldMk cId="405246482" sldId="1181"/>
        </pc:sldMkLst>
        <pc:graphicFrameChg chg="mod modGraphic">
          <ac:chgData name="Marc-Olivier Gagnon" userId="S::marc-olivier.gagnon@taigamotors.ca::a2de3157-42b2-4a88-a147-9ada01699108" providerId="AD" clId="Web-{E0177B50-D3DF-47BB-ED4E-68A61343D145}" dt="2022-04-26T16:49:52.785" v="300"/>
          <ac:graphicFrameMkLst>
            <pc:docMk/>
            <pc:sldMk cId="405246482" sldId="1181"/>
            <ac:graphicFrameMk id="5" creationId="{E6C105C1-B2B6-4ECB-B5FA-8052D5F73013}"/>
          </ac:graphicFrameMkLst>
        </pc:graphicFrameChg>
      </pc:sldChg>
    </pc:docChg>
  </pc:docChgLst>
  <pc:docChgLst>
    <pc:chgData name="Raul Gomez" userId="S::raul.gomez@taigamotors.ca::b0b8f74e-eb2a-4975-923f-973ae86669c7" providerId="AD" clId="Web-{610916F6-BC12-D07C-D1E7-57DDA96EA8DE}"/>
    <pc:docChg chg="modSld">
      <pc:chgData name="Raul Gomez" userId="S::raul.gomez@taigamotors.ca::b0b8f74e-eb2a-4975-923f-973ae86669c7" providerId="AD" clId="Web-{610916F6-BC12-D07C-D1E7-57DDA96EA8DE}" dt="2023-08-01T15:06:47.551" v="219" actId="20577"/>
      <pc:docMkLst>
        <pc:docMk/>
      </pc:docMkLst>
      <pc:sldChg chg="modSp">
        <pc:chgData name="Raul Gomez" userId="S::raul.gomez@taigamotors.ca::b0b8f74e-eb2a-4975-923f-973ae86669c7" providerId="AD" clId="Web-{610916F6-BC12-D07C-D1E7-57DDA96EA8DE}" dt="2023-08-01T15:06:47.551" v="219" actId="20577"/>
        <pc:sldMkLst>
          <pc:docMk/>
          <pc:sldMk cId="281222424" sldId="4691"/>
        </pc:sldMkLst>
        <pc:spChg chg="mod">
          <ac:chgData name="Raul Gomez" userId="S::raul.gomez@taigamotors.ca::b0b8f74e-eb2a-4975-923f-973ae86669c7" providerId="AD" clId="Web-{610916F6-BC12-D07C-D1E7-57DDA96EA8DE}" dt="2023-08-01T15:06:47.551" v="219" actId="20577"/>
          <ac:spMkLst>
            <pc:docMk/>
            <pc:sldMk cId="281222424" sldId="4691"/>
            <ac:spMk id="3" creationId="{83EA729F-16B4-6D31-0F5E-640EDBDDADC1}"/>
          </ac:spMkLst>
        </pc:spChg>
      </pc:sldChg>
    </pc:docChg>
  </pc:docChgLst>
  <pc:docChgLst>
    <pc:chgData name="Benoit Bouffard" userId="S::benoit.bouffard@taigamotors.ca::e5dfbd25-c5e2-444f-831b-7a2d616587a8" providerId="AD" clId="Web-{8F42ED95-C8F2-65E9-8823-AF99C55ABECC}"/>
    <pc:docChg chg="modSld">
      <pc:chgData name="Benoit Bouffard" userId="S::benoit.bouffard@taigamotors.ca::e5dfbd25-c5e2-444f-831b-7a2d616587a8" providerId="AD" clId="Web-{8F42ED95-C8F2-65E9-8823-AF99C55ABECC}" dt="2022-03-29T15:05:35.251" v="191"/>
      <pc:docMkLst>
        <pc:docMk/>
      </pc:docMkLst>
      <pc:sldChg chg="addSp delSp modSp">
        <pc:chgData name="Benoit Bouffard" userId="S::benoit.bouffard@taigamotors.ca::e5dfbd25-c5e2-444f-831b-7a2d616587a8" providerId="AD" clId="Web-{8F42ED95-C8F2-65E9-8823-AF99C55ABECC}" dt="2022-03-29T15:05:35.251" v="191"/>
        <pc:sldMkLst>
          <pc:docMk/>
          <pc:sldMk cId="3136729596" sldId="1184"/>
        </pc:sldMkLst>
        <pc:spChg chg="add del">
          <ac:chgData name="Benoit Bouffard" userId="S::benoit.bouffard@taigamotors.ca::e5dfbd25-c5e2-444f-831b-7a2d616587a8" providerId="AD" clId="Web-{8F42ED95-C8F2-65E9-8823-AF99C55ABECC}" dt="2022-03-29T15:05:35.251" v="191"/>
          <ac:spMkLst>
            <pc:docMk/>
            <pc:sldMk cId="3136729596" sldId="1184"/>
            <ac:spMk id="3" creationId="{F4477EED-CAFB-6C62-DE38-CB597CDBD515}"/>
          </ac:spMkLst>
        </pc:spChg>
        <pc:graphicFrameChg chg="mod modGraphic">
          <ac:chgData name="Benoit Bouffard" userId="S::benoit.bouffard@taigamotors.ca::e5dfbd25-c5e2-444f-831b-7a2d616587a8" providerId="AD" clId="Web-{8F42ED95-C8F2-65E9-8823-AF99C55ABECC}" dt="2022-03-29T11:50:22.954" v="189"/>
          <ac:graphicFrameMkLst>
            <pc:docMk/>
            <pc:sldMk cId="3136729596" sldId="1184"/>
            <ac:graphicFrameMk id="5" creationId="{DF370D39-AF9E-43C5-8CF5-C93CDE507A70}"/>
          </ac:graphicFrameMkLst>
        </pc:graphicFrameChg>
      </pc:sldChg>
    </pc:docChg>
  </pc:docChgLst>
  <pc:docChgLst>
    <pc:chgData name="Abhay Gupta" userId="S::abhay.gupta@taigamotors.ca::d433c26c-2997-40a9-8258-88448219c90a" providerId="AD" clId="Web-{B441E4E0-4503-CE42-AC67-E93EB7B7716F}"/>
    <pc:docChg chg="addSld modSld sldOrd">
      <pc:chgData name="Abhay Gupta" userId="S::abhay.gupta@taigamotors.ca::d433c26c-2997-40a9-8258-88448219c90a" providerId="AD" clId="Web-{B441E4E0-4503-CE42-AC67-E93EB7B7716F}" dt="2023-04-25T14:29:37.594" v="514"/>
      <pc:docMkLst>
        <pc:docMk/>
      </pc:docMkLst>
      <pc:sldChg chg="modSp">
        <pc:chgData name="Abhay Gupta" userId="S::abhay.gupta@taigamotors.ca::d433c26c-2997-40a9-8258-88448219c90a" providerId="AD" clId="Web-{B441E4E0-4503-CE42-AC67-E93EB7B7716F}" dt="2023-04-25T14:03:08.970" v="3" actId="20577"/>
        <pc:sldMkLst>
          <pc:docMk/>
          <pc:sldMk cId="737756186" sldId="1013"/>
        </pc:sldMkLst>
        <pc:spChg chg="mod">
          <ac:chgData name="Abhay Gupta" userId="S::abhay.gupta@taigamotors.ca::d433c26c-2997-40a9-8258-88448219c90a" providerId="AD" clId="Web-{B441E4E0-4503-CE42-AC67-E93EB7B7716F}" dt="2023-04-25T14:03:08.970" v="3" actId="20577"/>
          <ac:spMkLst>
            <pc:docMk/>
            <pc:sldMk cId="737756186" sldId="1013"/>
            <ac:spMk id="3" creationId="{5A9766FB-5D40-4DF7-9455-CAA9B50A5587}"/>
          </ac:spMkLst>
        </pc:spChg>
      </pc:sldChg>
      <pc:sldChg chg="addSp delSp modSp">
        <pc:chgData name="Abhay Gupta" userId="S::abhay.gupta@taigamotors.ca::d433c26c-2997-40a9-8258-88448219c90a" providerId="AD" clId="Web-{B441E4E0-4503-CE42-AC67-E93EB7B7716F}" dt="2023-04-25T14:27:42.388" v="447" actId="20577"/>
        <pc:sldMkLst>
          <pc:docMk/>
          <pc:sldMk cId="1975872717" sldId="4667"/>
        </pc:sldMkLst>
        <pc:spChg chg="mod">
          <ac:chgData name="Abhay Gupta" userId="S::abhay.gupta@taigamotors.ca::d433c26c-2997-40a9-8258-88448219c90a" providerId="AD" clId="Web-{B441E4E0-4503-CE42-AC67-E93EB7B7716F}" dt="2023-04-25T14:27:42.388" v="447" actId="20577"/>
          <ac:spMkLst>
            <pc:docMk/>
            <pc:sldMk cId="1975872717" sldId="4667"/>
            <ac:spMk id="6" creationId="{919AD2B2-817F-FB2B-5E10-9AB4EED2425E}"/>
          </ac:spMkLst>
        </pc:spChg>
        <pc:picChg chg="del">
          <ac:chgData name="Abhay Gupta" userId="S::abhay.gupta@taigamotors.ca::d433c26c-2997-40a9-8258-88448219c90a" providerId="AD" clId="Web-{B441E4E0-4503-CE42-AC67-E93EB7B7716F}" dt="2023-04-25T14:20:39.052" v="206"/>
          <ac:picMkLst>
            <pc:docMk/>
            <pc:sldMk cId="1975872717" sldId="4667"/>
            <ac:picMk id="3" creationId="{CF5A9C3A-AB90-2F4B-7318-105412727C7D}"/>
          </ac:picMkLst>
        </pc:picChg>
        <pc:picChg chg="add mod">
          <ac:chgData name="Abhay Gupta" userId="S::abhay.gupta@taigamotors.ca::d433c26c-2997-40a9-8258-88448219c90a" providerId="AD" clId="Web-{B441E4E0-4503-CE42-AC67-E93EB7B7716F}" dt="2023-04-25T14:20:52.225" v="209" actId="1076"/>
          <ac:picMkLst>
            <pc:docMk/>
            <pc:sldMk cId="1975872717" sldId="4667"/>
            <ac:picMk id="5" creationId="{990CE644-39A3-AFEC-823F-A762265734DD}"/>
          </ac:picMkLst>
        </pc:picChg>
      </pc:sldChg>
      <pc:sldChg chg="modSp">
        <pc:chgData name="Abhay Gupta" userId="S::abhay.gupta@taigamotors.ca::d433c26c-2997-40a9-8258-88448219c90a" providerId="AD" clId="Web-{B441E4E0-4503-CE42-AC67-E93EB7B7716F}" dt="2023-04-25T14:25:23.386" v="425"/>
        <pc:sldMkLst>
          <pc:docMk/>
          <pc:sldMk cId="3136961681" sldId="4675"/>
        </pc:sldMkLst>
        <pc:graphicFrameChg chg="mod modGraphic">
          <ac:chgData name="Abhay Gupta" userId="S::abhay.gupta@taigamotors.ca::d433c26c-2997-40a9-8258-88448219c90a" providerId="AD" clId="Web-{B441E4E0-4503-CE42-AC67-E93EB7B7716F}" dt="2023-04-25T14:25:23.386" v="425"/>
          <ac:graphicFrameMkLst>
            <pc:docMk/>
            <pc:sldMk cId="3136961681" sldId="4675"/>
            <ac:graphicFrameMk id="5" creationId="{DF833529-530C-9348-F608-75B1AE639664}"/>
          </ac:graphicFrameMkLst>
        </pc:graphicFrameChg>
      </pc:sldChg>
      <pc:sldChg chg="modSp">
        <pc:chgData name="Abhay Gupta" userId="S::abhay.gupta@taigamotors.ca::d433c26c-2997-40a9-8258-88448219c90a" providerId="AD" clId="Web-{B441E4E0-4503-CE42-AC67-E93EB7B7716F}" dt="2023-04-25T14:29:37.594" v="514"/>
        <pc:sldMkLst>
          <pc:docMk/>
          <pc:sldMk cId="192014489" sldId="4679"/>
        </pc:sldMkLst>
        <pc:graphicFrameChg chg="mod modGraphic">
          <ac:chgData name="Abhay Gupta" userId="S::abhay.gupta@taigamotors.ca::d433c26c-2997-40a9-8258-88448219c90a" providerId="AD" clId="Web-{B441E4E0-4503-CE42-AC67-E93EB7B7716F}" dt="2023-04-25T14:29:37.594" v="514"/>
          <ac:graphicFrameMkLst>
            <pc:docMk/>
            <pc:sldMk cId="192014489" sldId="4679"/>
            <ac:graphicFrameMk id="3" creationId="{4227E51F-D6DF-CDCB-026E-292EF73D9DE1}"/>
          </ac:graphicFrameMkLst>
        </pc:graphicFrameChg>
      </pc:sldChg>
      <pc:sldChg chg="modSp">
        <pc:chgData name="Abhay Gupta" userId="S::abhay.gupta@taigamotors.ca::d433c26c-2997-40a9-8258-88448219c90a" providerId="AD" clId="Web-{B441E4E0-4503-CE42-AC67-E93EB7B7716F}" dt="2023-04-25T14:27:13.513" v="428" actId="20577"/>
        <pc:sldMkLst>
          <pc:docMk/>
          <pc:sldMk cId="4255450232" sldId="4689"/>
        </pc:sldMkLst>
        <pc:spChg chg="mod">
          <ac:chgData name="Abhay Gupta" userId="S::abhay.gupta@taigamotors.ca::d433c26c-2997-40a9-8258-88448219c90a" providerId="AD" clId="Web-{B441E4E0-4503-CE42-AC67-E93EB7B7716F}" dt="2023-04-25T14:27:13.513" v="428" actId="20577"/>
          <ac:spMkLst>
            <pc:docMk/>
            <pc:sldMk cId="4255450232" sldId="4689"/>
            <ac:spMk id="3" creationId="{D80CB49B-E12A-5059-E847-F068754FB084}"/>
          </ac:spMkLst>
        </pc:spChg>
      </pc:sldChg>
      <pc:sldChg chg="modSp">
        <pc:chgData name="Abhay Gupta" userId="S::abhay.gupta@taigamotors.ca::d433c26c-2997-40a9-8258-88448219c90a" providerId="AD" clId="Web-{B441E4E0-4503-CE42-AC67-E93EB7B7716F}" dt="2023-04-25T14:28:24.702" v="450" actId="20577"/>
        <pc:sldMkLst>
          <pc:docMk/>
          <pc:sldMk cId="32680728" sldId="4690"/>
        </pc:sldMkLst>
        <pc:spChg chg="mod">
          <ac:chgData name="Abhay Gupta" userId="S::abhay.gupta@taigamotors.ca::d433c26c-2997-40a9-8258-88448219c90a" providerId="AD" clId="Web-{B441E4E0-4503-CE42-AC67-E93EB7B7716F}" dt="2023-04-25T14:28:24.702" v="450" actId="20577"/>
          <ac:spMkLst>
            <pc:docMk/>
            <pc:sldMk cId="32680728" sldId="4690"/>
            <ac:spMk id="3" creationId="{08BBCA3E-14EF-A6DD-64F2-D1A51E230696}"/>
          </ac:spMkLst>
        </pc:spChg>
      </pc:sldChg>
      <pc:sldChg chg="modSp">
        <pc:chgData name="Abhay Gupta" userId="S::abhay.gupta@taigamotors.ca::d433c26c-2997-40a9-8258-88448219c90a" providerId="AD" clId="Web-{B441E4E0-4503-CE42-AC67-E93EB7B7716F}" dt="2023-04-25T14:29:09.906" v="491" actId="20577"/>
        <pc:sldMkLst>
          <pc:docMk/>
          <pc:sldMk cId="281222424" sldId="4691"/>
        </pc:sldMkLst>
        <pc:spChg chg="mod">
          <ac:chgData name="Abhay Gupta" userId="S::abhay.gupta@taigamotors.ca::d433c26c-2997-40a9-8258-88448219c90a" providerId="AD" clId="Web-{B441E4E0-4503-CE42-AC67-E93EB7B7716F}" dt="2023-04-25T14:29:09.906" v="491" actId="20577"/>
          <ac:spMkLst>
            <pc:docMk/>
            <pc:sldMk cId="281222424" sldId="4691"/>
            <ac:spMk id="3" creationId="{83EA729F-16B4-6D31-0F5E-640EDBDDADC1}"/>
          </ac:spMkLst>
        </pc:spChg>
      </pc:sldChg>
      <pc:sldChg chg="addSp delSp modSp add ord replId">
        <pc:chgData name="Abhay Gupta" userId="S::abhay.gupta@taigamotors.ca::d433c26c-2997-40a9-8258-88448219c90a" providerId="AD" clId="Web-{B441E4E0-4503-CE42-AC67-E93EB7B7716F}" dt="2023-04-25T14:15:54.219" v="205" actId="20577"/>
        <pc:sldMkLst>
          <pc:docMk/>
          <pc:sldMk cId="2026672079" sldId="4694"/>
        </pc:sldMkLst>
        <pc:spChg chg="mod">
          <ac:chgData name="Abhay Gupta" userId="S::abhay.gupta@taigamotors.ca::d433c26c-2997-40a9-8258-88448219c90a" providerId="AD" clId="Web-{B441E4E0-4503-CE42-AC67-E93EB7B7716F}" dt="2023-04-25T14:03:40.612" v="12" actId="20577"/>
          <ac:spMkLst>
            <pc:docMk/>
            <pc:sldMk cId="2026672079" sldId="4694"/>
            <ac:spMk id="2" creationId="{8EC8405E-E149-D810-F1C7-5C1F3B9765CE}"/>
          </ac:spMkLst>
        </pc:spChg>
        <pc:spChg chg="del">
          <ac:chgData name="Abhay Gupta" userId="S::abhay.gupta@taigamotors.ca::d433c26c-2997-40a9-8258-88448219c90a" providerId="AD" clId="Web-{B441E4E0-4503-CE42-AC67-E93EB7B7716F}" dt="2023-04-25T14:03:32.096" v="7"/>
          <ac:spMkLst>
            <pc:docMk/>
            <pc:sldMk cId="2026672079" sldId="4694"/>
            <ac:spMk id="6" creationId="{919AD2B2-817F-FB2B-5E10-9AB4EED2425E}"/>
          </ac:spMkLst>
        </pc:spChg>
        <pc:spChg chg="add mod">
          <ac:chgData name="Abhay Gupta" userId="S::abhay.gupta@taigamotors.ca::d433c26c-2997-40a9-8258-88448219c90a" providerId="AD" clId="Web-{B441E4E0-4503-CE42-AC67-E93EB7B7716F}" dt="2023-04-25T14:15:54.219" v="205" actId="20577"/>
          <ac:spMkLst>
            <pc:docMk/>
            <pc:sldMk cId="2026672079" sldId="4694"/>
            <ac:spMk id="7" creationId="{54899D06-13BC-D8A8-29BA-F4A7797DD835}"/>
          </ac:spMkLst>
        </pc:spChg>
        <pc:spChg chg="add del mod">
          <ac:chgData name="Abhay Gupta" userId="S::abhay.gupta@taigamotors.ca::d433c26c-2997-40a9-8258-88448219c90a" providerId="AD" clId="Web-{B441E4E0-4503-CE42-AC67-E93EB7B7716F}" dt="2023-04-25T14:07:23.319" v="150"/>
          <ac:spMkLst>
            <pc:docMk/>
            <pc:sldMk cId="2026672079" sldId="4694"/>
            <ac:spMk id="8" creationId="{BC7506BE-BD0B-F22E-7819-CD5471B99FBA}"/>
          </ac:spMkLst>
        </pc:spChg>
        <pc:spChg chg="add mod">
          <ac:chgData name="Abhay Gupta" userId="S::abhay.gupta@taigamotors.ca::d433c26c-2997-40a9-8258-88448219c90a" providerId="AD" clId="Web-{B441E4E0-4503-CE42-AC67-E93EB7B7716F}" dt="2023-04-25T14:09:03.118" v="194" actId="1076"/>
          <ac:spMkLst>
            <pc:docMk/>
            <pc:sldMk cId="2026672079" sldId="4694"/>
            <ac:spMk id="9" creationId="{233036B3-B1BB-9475-C36E-4CADD30701E3}"/>
          </ac:spMkLst>
        </pc:spChg>
        <pc:picChg chg="del">
          <ac:chgData name="Abhay Gupta" userId="S::abhay.gupta@taigamotors.ca::d433c26c-2997-40a9-8258-88448219c90a" providerId="AD" clId="Web-{B441E4E0-4503-CE42-AC67-E93EB7B7716F}" dt="2023-04-25T14:03:28.799" v="6"/>
          <ac:picMkLst>
            <pc:docMk/>
            <pc:sldMk cId="2026672079" sldId="4694"/>
            <ac:picMk id="3" creationId="{CF5A9C3A-AB90-2F4B-7318-105412727C7D}"/>
          </ac:picMkLst>
        </pc:picChg>
      </pc:sldChg>
    </pc:docChg>
  </pc:docChgLst>
  <pc:docChgLst>
    <pc:chgData name="Pier-Luc Paradis" userId="d8463a0c-872e-44e6-a7df-86de09216594" providerId="ADAL" clId="{0B09CEF3-30E3-4954-9729-C03ABBBA04B0}"/>
    <pc:docChg chg="custSel modSld">
      <pc:chgData name="Pier-Luc Paradis" userId="d8463a0c-872e-44e6-a7df-86de09216594" providerId="ADAL" clId="{0B09CEF3-30E3-4954-9729-C03ABBBA04B0}" dt="2023-04-25T14:45:55.869" v="825" actId="108"/>
      <pc:docMkLst>
        <pc:docMk/>
      </pc:docMkLst>
      <pc:sldChg chg="modSp mod">
        <pc:chgData name="Pier-Luc Paradis" userId="d8463a0c-872e-44e6-a7df-86de09216594" providerId="ADAL" clId="{0B09CEF3-30E3-4954-9729-C03ABBBA04B0}" dt="2023-04-25T14:45:55.869" v="825" actId="108"/>
        <pc:sldMkLst>
          <pc:docMk/>
          <pc:sldMk cId="4255450232" sldId="4689"/>
        </pc:sldMkLst>
        <pc:spChg chg="mod">
          <ac:chgData name="Pier-Luc Paradis" userId="d8463a0c-872e-44e6-a7df-86de09216594" providerId="ADAL" clId="{0B09CEF3-30E3-4954-9729-C03ABBBA04B0}" dt="2023-04-25T14:45:55.869" v="825" actId="108"/>
          <ac:spMkLst>
            <pc:docMk/>
            <pc:sldMk cId="4255450232" sldId="4689"/>
            <ac:spMk id="3" creationId="{D80CB49B-E12A-5059-E847-F068754FB084}"/>
          </ac:spMkLst>
        </pc:spChg>
      </pc:sldChg>
    </pc:docChg>
  </pc:docChgLst>
  <pc:docChgLst>
    <pc:chgData name="Cyrille Goldstein" userId="S::cyrille.goldstein@taigamotors.ca::534b0e61-a3bf-4a68-89b8-96e8c90a5800" providerId="AD" clId="Web-{E12B00E2-69C7-11BB-E0A6-6AA4F7ECE12E}"/>
    <pc:docChg chg="modSld">
      <pc:chgData name="Cyrille Goldstein" userId="S::cyrille.goldstein@taigamotors.ca::534b0e61-a3bf-4a68-89b8-96e8c90a5800" providerId="AD" clId="Web-{E12B00E2-69C7-11BB-E0A6-6AA4F7ECE12E}" dt="2022-04-26T17:44:44.790" v="1196"/>
      <pc:docMkLst>
        <pc:docMk/>
      </pc:docMkLst>
      <pc:sldChg chg="modSp">
        <pc:chgData name="Cyrille Goldstein" userId="S::cyrille.goldstein@taigamotors.ca::534b0e61-a3bf-4a68-89b8-96e8c90a5800" providerId="AD" clId="Web-{E12B00E2-69C7-11BB-E0A6-6AA4F7ECE12E}" dt="2022-04-26T15:20:25.526" v="411"/>
        <pc:sldMkLst>
          <pc:docMk/>
          <pc:sldMk cId="824644587" sldId="1180"/>
        </pc:sldMkLst>
        <pc:graphicFrameChg chg="mod modGraphic">
          <ac:chgData name="Cyrille Goldstein" userId="S::cyrille.goldstein@taigamotors.ca::534b0e61-a3bf-4a68-89b8-96e8c90a5800" providerId="AD" clId="Web-{E12B00E2-69C7-11BB-E0A6-6AA4F7ECE12E}" dt="2022-04-26T15:20:25.526" v="411"/>
          <ac:graphicFrameMkLst>
            <pc:docMk/>
            <pc:sldMk cId="824644587" sldId="1180"/>
            <ac:graphicFrameMk id="5" creationId="{A05E62CA-BFF9-470D-BB34-33286ECE7D17}"/>
          </ac:graphicFrameMkLst>
        </pc:graphicFrameChg>
      </pc:sldChg>
      <pc:sldChg chg="modSp">
        <pc:chgData name="Cyrille Goldstein" userId="S::cyrille.goldstein@taigamotors.ca::534b0e61-a3bf-4a68-89b8-96e8c90a5800" providerId="AD" clId="Web-{E12B00E2-69C7-11BB-E0A6-6AA4F7ECE12E}" dt="2022-04-26T17:44:44.790" v="1196"/>
        <pc:sldMkLst>
          <pc:docMk/>
          <pc:sldMk cId="1897408827" sldId="1188"/>
        </pc:sldMkLst>
        <pc:graphicFrameChg chg="mod modGraphic">
          <ac:chgData name="Cyrille Goldstein" userId="S::cyrille.goldstein@taigamotors.ca::534b0e61-a3bf-4a68-89b8-96e8c90a5800" providerId="AD" clId="Web-{E12B00E2-69C7-11BB-E0A6-6AA4F7ECE12E}" dt="2022-04-26T17:44:44.790" v="1196"/>
          <ac:graphicFrameMkLst>
            <pc:docMk/>
            <pc:sldMk cId="1897408827" sldId="1188"/>
            <ac:graphicFrameMk id="5" creationId="{A05E62CA-BFF9-470D-BB34-33286ECE7D17}"/>
          </ac:graphicFrameMkLst>
        </pc:graphicFrameChg>
      </pc:sldChg>
    </pc:docChg>
  </pc:docChgLst>
  <pc:docChgLst>
    <pc:chgData name="Jérémy Bonneau" userId="S::jeremy.bonneau@taigamotors.ca::bd475f9e-48f1-4b54-83c6-d27ae8e20919" providerId="AD" clId="Web-{75F7DF9A-C933-F773-30B5-AB49EF0FC57A}"/>
    <pc:docChg chg="modSld">
      <pc:chgData name="Jérémy Bonneau" userId="S::jeremy.bonneau@taigamotors.ca::bd475f9e-48f1-4b54-83c6-d27ae8e20919" providerId="AD" clId="Web-{75F7DF9A-C933-F773-30B5-AB49EF0FC57A}" dt="2022-08-30T16:08:00.469" v="661" actId="1076"/>
      <pc:docMkLst>
        <pc:docMk/>
      </pc:docMkLst>
      <pc:sldChg chg="addSp delSp modSp">
        <pc:chgData name="Jérémy Bonneau" userId="S::jeremy.bonneau@taigamotors.ca::bd475f9e-48f1-4b54-83c6-d27ae8e20919" providerId="AD" clId="Web-{75F7DF9A-C933-F773-30B5-AB49EF0FC57A}" dt="2022-08-30T14:45:44.546" v="10" actId="1076"/>
        <pc:sldMkLst>
          <pc:docMk/>
          <pc:sldMk cId="373877892" sldId="1155"/>
        </pc:sldMkLst>
        <pc:picChg chg="del">
          <ac:chgData name="Jérémy Bonneau" userId="S::jeremy.bonneau@taigamotors.ca::bd475f9e-48f1-4b54-83c6-d27ae8e20919" providerId="AD" clId="Web-{75F7DF9A-C933-F773-30B5-AB49EF0FC57A}" dt="2022-08-30T14:42:45.264" v="0"/>
          <ac:picMkLst>
            <pc:docMk/>
            <pc:sldMk cId="373877892" sldId="1155"/>
            <ac:picMk id="2" creationId="{EE2BCF57-93DF-594A-9971-F5D0F1520CF0}"/>
          </ac:picMkLst>
        </pc:picChg>
        <pc:picChg chg="add del mod">
          <ac:chgData name="Jérémy Bonneau" userId="S::jeremy.bonneau@taigamotors.ca::bd475f9e-48f1-4b54-83c6-d27ae8e20919" providerId="AD" clId="Web-{75F7DF9A-C933-F773-30B5-AB49EF0FC57A}" dt="2022-08-30T14:43:26.311" v="5"/>
          <ac:picMkLst>
            <pc:docMk/>
            <pc:sldMk cId="373877892" sldId="1155"/>
            <ac:picMk id="3" creationId="{730B9CED-EF51-B0B1-2335-1B564B60811C}"/>
          </ac:picMkLst>
        </pc:picChg>
        <pc:picChg chg="add mod">
          <ac:chgData name="Jérémy Bonneau" userId="S::jeremy.bonneau@taigamotors.ca::bd475f9e-48f1-4b54-83c6-d27ae8e20919" providerId="AD" clId="Web-{75F7DF9A-C933-F773-30B5-AB49EF0FC57A}" dt="2022-08-30T14:45:44.546" v="10" actId="1076"/>
          <ac:picMkLst>
            <pc:docMk/>
            <pc:sldMk cId="373877892" sldId="1155"/>
            <ac:picMk id="8" creationId="{BDFC650B-5D1C-390A-F4EE-B0CE83DEA012}"/>
          </ac:picMkLst>
        </pc:picChg>
      </pc:sldChg>
      <pc:sldChg chg="addSp delSp modSp">
        <pc:chgData name="Jérémy Bonneau" userId="S::jeremy.bonneau@taigamotors.ca::bd475f9e-48f1-4b54-83c6-d27ae8e20919" providerId="AD" clId="Web-{75F7DF9A-C933-F773-30B5-AB49EF0FC57A}" dt="2022-08-30T16:08:00.469" v="661" actId="1076"/>
        <pc:sldMkLst>
          <pc:docMk/>
          <pc:sldMk cId="2629157552" sldId="4636"/>
        </pc:sldMkLst>
        <pc:spChg chg="mod">
          <ac:chgData name="Jérémy Bonneau" userId="S::jeremy.bonneau@taigamotors.ca::bd475f9e-48f1-4b54-83c6-d27ae8e20919" providerId="AD" clId="Web-{75F7DF9A-C933-F773-30B5-AB49EF0FC57A}" dt="2022-08-30T16:08:00.469" v="661" actId="1076"/>
          <ac:spMkLst>
            <pc:docMk/>
            <pc:sldMk cId="2629157552" sldId="4636"/>
            <ac:spMk id="7" creationId="{23DC1B4E-33DC-EC6C-7A23-7712483C6434}"/>
          </ac:spMkLst>
        </pc:spChg>
        <pc:spChg chg="mod">
          <ac:chgData name="Jérémy Bonneau" userId="S::jeremy.bonneau@taigamotors.ca::bd475f9e-48f1-4b54-83c6-d27ae8e20919" providerId="AD" clId="Web-{75F7DF9A-C933-F773-30B5-AB49EF0FC57A}" dt="2022-08-30T14:53:51.438" v="260" actId="1076"/>
          <ac:spMkLst>
            <pc:docMk/>
            <pc:sldMk cId="2629157552" sldId="4636"/>
            <ac:spMk id="8" creationId="{96D33B52-A269-C4D6-3CBD-64CD721965A7}"/>
          </ac:spMkLst>
        </pc:spChg>
        <pc:picChg chg="add del mod">
          <ac:chgData name="Jérémy Bonneau" userId="S::jeremy.bonneau@taigamotors.ca::bd475f9e-48f1-4b54-83c6-d27ae8e20919" providerId="AD" clId="Web-{75F7DF9A-C933-F773-30B5-AB49EF0FC57A}" dt="2022-08-30T16:07:55.266" v="659" actId="1076"/>
          <ac:picMkLst>
            <pc:docMk/>
            <pc:sldMk cId="2629157552" sldId="4636"/>
            <ac:picMk id="3" creationId="{FDA17426-3393-B408-C04D-9A29E24B1339}"/>
          </ac:picMkLst>
        </pc:picChg>
        <pc:picChg chg="add del">
          <ac:chgData name="Jérémy Bonneau" userId="S::jeremy.bonneau@taigamotors.ca::bd475f9e-48f1-4b54-83c6-d27ae8e20919" providerId="AD" clId="Web-{75F7DF9A-C933-F773-30B5-AB49EF0FC57A}" dt="2022-08-30T14:51:38.500" v="241"/>
          <ac:picMkLst>
            <pc:docMk/>
            <pc:sldMk cId="2629157552" sldId="4636"/>
            <ac:picMk id="5" creationId="{950414C6-E44D-C89D-A0E0-B19C49484E9A}"/>
          </ac:picMkLst>
        </pc:picChg>
        <pc:picChg chg="add mod">
          <ac:chgData name="Jérémy Bonneau" userId="S::jeremy.bonneau@taigamotors.ca::bd475f9e-48f1-4b54-83c6-d27ae8e20919" providerId="AD" clId="Web-{75F7DF9A-C933-F773-30B5-AB49EF0FC57A}" dt="2022-08-30T16:07:57.204" v="660" actId="1076"/>
          <ac:picMkLst>
            <pc:docMk/>
            <pc:sldMk cId="2629157552" sldId="4636"/>
            <ac:picMk id="6" creationId="{9582D075-7A99-2365-44C6-763C2E21C971}"/>
          </ac:picMkLst>
        </pc:picChg>
      </pc:sldChg>
      <pc:sldChg chg="addSp delSp modSp">
        <pc:chgData name="Jérémy Bonneau" userId="S::jeremy.bonneau@taigamotors.ca::bd475f9e-48f1-4b54-83c6-d27ae8e20919" providerId="AD" clId="Web-{75F7DF9A-C933-F773-30B5-AB49EF0FC57A}" dt="2022-08-30T14:58:01.908" v="440"/>
        <pc:sldMkLst>
          <pc:docMk/>
          <pc:sldMk cId="1562608667" sldId="4648"/>
        </pc:sldMkLst>
        <pc:graphicFrameChg chg="mod modGraphic">
          <ac:chgData name="Jérémy Bonneau" userId="S::jeremy.bonneau@taigamotors.ca::bd475f9e-48f1-4b54-83c6-d27ae8e20919" providerId="AD" clId="Web-{75F7DF9A-C933-F773-30B5-AB49EF0FC57A}" dt="2022-08-30T14:58:01.908" v="440"/>
          <ac:graphicFrameMkLst>
            <pc:docMk/>
            <pc:sldMk cId="1562608667" sldId="4648"/>
            <ac:graphicFrameMk id="5" creationId="{DF370D39-AF9E-43C5-8CF5-C93CDE507A70}"/>
          </ac:graphicFrameMkLst>
        </pc:graphicFrameChg>
        <pc:picChg chg="add mod">
          <ac:chgData name="Jérémy Bonneau" userId="S::jeremy.bonneau@taigamotors.ca::bd475f9e-48f1-4b54-83c6-d27ae8e20919" providerId="AD" clId="Web-{75F7DF9A-C933-F773-30B5-AB49EF0FC57A}" dt="2022-08-30T14:57:35.876" v="332" actId="1076"/>
          <ac:picMkLst>
            <pc:docMk/>
            <pc:sldMk cId="1562608667" sldId="4648"/>
            <ac:picMk id="3" creationId="{1ACCC004-4220-61EA-53D7-5C150A97A055}"/>
          </ac:picMkLst>
        </pc:picChg>
        <pc:picChg chg="del">
          <ac:chgData name="Jérémy Bonneau" userId="S::jeremy.bonneau@taigamotors.ca::bd475f9e-48f1-4b54-83c6-d27ae8e20919" providerId="AD" clId="Web-{75F7DF9A-C933-F773-30B5-AB49EF0FC57A}" dt="2022-08-30T14:47:43.812" v="11"/>
          <ac:picMkLst>
            <pc:docMk/>
            <pc:sldMk cId="1562608667" sldId="4648"/>
            <ac:picMk id="7" creationId="{715E23EB-1CE1-D287-6968-F972003B3183}"/>
          </ac:picMkLst>
        </pc:picChg>
      </pc:sldChg>
    </pc:docChg>
  </pc:docChgLst>
  <pc:docChgLst>
    <pc:chgData name="Jean-Sebastien Flamand" userId="S::jean-sebastien.flamand@taigamotors.ca::ddf4ff60-7de0-4855-a9ed-f06e18363e82" providerId="AD" clId="Web-{1C931B8A-2736-AE4A-CE21-718967A84E8D}"/>
    <pc:docChg chg="modSld">
      <pc:chgData name="Jean-Sebastien Flamand" userId="S::jean-sebastien.flamand@taigamotors.ca::ddf4ff60-7de0-4855-a9ed-f06e18363e82" providerId="AD" clId="Web-{1C931B8A-2736-AE4A-CE21-718967A84E8D}" dt="2022-08-16T17:08:49.872" v="803"/>
      <pc:docMkLst>
        <pc:docMk/>
      </pc:docMkLst>
      <pc:sldChg chg="modSp">
        <pc:chgData name="Jean-Sebastien Flamand" userId="S::jean-sebastien.flamand@taigamotors.ca::ddf4ff60-7de0-4855-a9ed-f06e18363e82" providerId="AD" clId="Web-{1C931B8A-2736-AE4A-CE21-718967A84E8D}" dt="2022-08-16T17:08:49.872" v="803"/>
        <pc:sldMkLst>
          <pc:docMk/>
          <pc:sldMk cId="1338180937" sldId="4645"/>
        </pc:sldMkLst>
        <pc:graphicFrameChg chg="mod modGraphic">
          <ac:chgData name="Jean-Sebastien Flamand" userId="S::jean-sebastien.flamand@taigamotors.ca::ddf4ff60-7de0-4855-a9ed-f06e18363e82" providerId="AD" clId="Web-{1C931B8A-2736-AE4A-CE21-718967A84E8D}" dt="2022-08-16T17:08:49.872" v="803"/>
          <ac:graphicFrameMkLst>
            <pc:docMk/>
            <pc:sldMk cId="1338180937" sldId="4645"/>
            <ac:graphicFrameMk id="5" creationId="{DF370D39-AF9E-43C5-8CF5-C93CDE507A70}"/>
          </ac:graphicFrameMkLst>
        </pc:graphicFrameChg>
      </pc:sldChg>
    </pc:docChg>
  </pc:docChgLst>
  <pc:docChgLst>
    <pc:chgData name="Pier-Luc Paradis" userId="S::pier-luc.paradis@taigamotors.ca::d8463a0c-872e-44e6-a7df-86de09216594" providerId="AD" clId="Web-{6769EFEA-98E3-B0A6-9BDD-F7B33D89F676}"/>
    <pc:docChg chg="modSld">
      <pc:chgData name="Pier-Luc Paradis" userId="S::pier-luc.paradis@taigamotors.ca::d8463a0c-872e-44e6-a7df-86de09216594" providerId="AD" clId="Web-{6769EFEA-98E3-B0A6-9BDD-F7B33D89F676}" dt="2023-07-18T12:31:46.996" v="290" actId="20577"/>
      <pc:docMkLst>
        <pc:docMk/>
      </pc:docMkLst>
      <pc:sldChg chg="modSp">
        <pc:chgData name="Pier-Luc Paradis" userId="S::pier-luc.paradis@taigamotors.ca::d8463a0c-872e-44e6-a7df-86de09216594" providerId="AD" clId="Web-{6769EFEA-98E3-B0A6-9BDD-F7B33D89F676}" dt="2023-07-18T12:31:46.996" v="290" actId="20577"/>
        <pc:sldMkLst>
          <pc:docMk/>
          <pc:sldMk cId="4255450232" sldId="4689"/>
        </pc:sldMkLst>
        <pc:spChg chg="mod">
          <ac:chgData name="Pier-Luc Paradis" userId="S::pier-luc.paradis@taigamotors.ca::d8463a0c-872e-44e6-a7df-86de09216594" providerId="AD" clId="Web-{6769EFEA-98E3-B0A6-9BDD-F7B33D89F676}" dt="2023-07-18T12:31:46.996" v="290" actId="20577"/>
          <ac:spMkLst>
            <pc:docMk/>
            <pc:sldMk cId="4255450232" sldId="4689"/>
            <ac:spMk id="3" creationId="{D80CB49B-E12A-5059-E847-F068754FB084}"/>
          </ac:spMkLst>
        </pc:spChg>
      </pc:sldChg>
    </pc:docChg>
  </pc:docChgLst>
  <pc:docChgLst>
    <pc:chgData name="Clement  Baston" userId="S::clement.baston@taigamotors.ca::249c3d60-4164-4436-bed2-eaad0a815f2b" providerId="AD" clId="Web-{C84BD9AD-6A36-370F-B5AA-B82547DC67A2}"/>
    <pc:docChg chg="modSld">
      <pc:chgData name="Clement  Baston" userId="S::clement.baston@taigamotors.ca::249c3d60-4164-4436-bed2-eaad0a815f2b" providerId="AD" clId="Web-{C84BD9AD-6A36-370F-B5AA-B82547DC67A2}" dt="2022-04-19T16:26:20.621" v="312"/>
      <pc:docMkLst>
        <pc:docMk/>
      </pc:docMkLst>
      <pc:sldChg chg="modSp">
        <pc:chgData name="Clement  Baston" userId="S::clement.baston@taigamotors.ca::249c3d60-4164-4436-bed2-eaad0a815f2b" providerId="AD" clId="Web-{C84BD9AD-6A36-370F-B5AA-B82547DC67A2}" dt="2022-04-19T16:26:20.621" v="312"/>
        <pc:sldMkLst>
          <pc:docMk/>
          <pc:sldMk cId="1923654967" sldId="1189"/>
        </pc:sldMkLst>
        <pc:graphicFrameChg chg="mod modGraphic">
          <ac:chgData name="Clement  Baston" userId="S::clement.baston@taigamotors.ca::249c3d60-4164-4436-bed2-eaad0a815f2b" providerId="AD" clId="Web-{C84BD9AD-6A36-370F-B5AA-B82547DC67A2}" dt="2022-04-19T16:26:20.621" v="312"/>
          <ac:graphicFrameMkLst>
            <pc:docMk/>
            <pc:sldMk cId="1923654967" sldId="1189"/>
            <ac:graphicFrameMk id="5" creationId="{DF370D39-AF9E-43C5-8CF5-C93CDE507A70}"/>
          </ac:graphicFrameMkLst>
        </pc:graphicFrameChg>
      </pc:sldChg>
    </pc:docChg>
  </pc:docChgLst>
  <pc:docChgLst>
    <pc:chgData name="Cyrille Goldstein" userId="S::cyrille.goldstein@taigamotors.ca::534b0e61-a3bf-4a68-89b8-96e8c90a5800" providerId="AD" clId="Web-{D2F343F6-5171-2B72-EE17-8AE76E96B472}"/>
    <pc:docChg chg="modSld">
      <pc:chgData name="Cyrille Goldstein" userId="S::cyrille.goldstein@taigamotors.ca::534b0e61-a3bf-4a68-89b8-96e8c90a5800" providerId="AD" clId="Web-{D2F343F6-5171-2B72-EE17-8AE76E96B472}" dt="2022-05-12T20:16:46.706" v="828"/>
      <pc:docMkLst>
        <pc:docMk/>
      </pc:docMkLst>
      <pc:sldChg chg="modSp">
        <pc:chgData name="Cyrille Goldstein" userId="S::cyrille.goldstein@taigamotors.ca::534b0e61-a3bf-4a68-89b8-96e8c90a5800" providerId="AD" clId="Web-{D2F343F6-5171-2B72-EE17-8AE76E96B472}" dt="2022-05-12T19:56:22.541" v="27"/>
        <pc:sldMkLst>
          <pc:docMk/>
          <pc:sldMk cId="824644587" sldId="1180"/>
        </pc:sldMkLst>
        <pc:graphicFrameChg chg="mod modGraphic">
          <ac:chgData name="Cyrille Goldstein" userId="S::cyrille.goldstein@taigamotors.ca::534b0e61-a3bf-4a68-89b8-96e8c90a5800" providerId="AD" clId="Web-{D2F343F6-5171-2B72-EE17-8AE76E96B472}" dt="2022-05-12T19:56:22.541" v="27"/>
          <ac:graphicFrameMkLst>
            <pc:docMk/>
            <pc:sldMk cId="824644587" sldId="1180"/>
            <ac:graphicFrameMk id="5" creationId="{A05E62CA-BFF9-470D-BB34-33286ECE7D17}"/>
          </ac:graphicFrameMkLst>
        </pc:graphicFrameChg>
      </pc:sldChg>
      <pc:sldChg chg="modSp">
        <pc:chgData name="Cyrille Goldstein" userId="S::cyrille.goldstein@taigamotors.ca::534b0e61-a3bf-4a68-89b8-96e8c90a5800" providerId="AD" clId="Web-{D2F343F6-5171-2B72-EE17-8AE76E96B472}" dt="2022-05-12T20:16:46.706" v="828"/>
        <pc:sldMkLst>
          <pc:docMk/>
          <pc:sldMk cId="1897408827" sldId="1188"/>
        </pc:sldMkLst>
        <pc:graphicFrameChg chg="mod modGraphic">
          <ac:chgData name="Cyrille Goldstein" userId="S::cyrille.goldstein@taigamotors.ca::534b0e61-a3bf-4a68-89b8-96e8c90a5800" providerId="AD" clId="Web-{D2F343F6-5171-2B72-EE17-8AE76E96B472}" dt="2022-05-12T20:16:46.706" v="828"/>
          <ac:graphicFrameMkLst>
            <pc:docMk/>
            <pc:sldMk cId="1897408827" sldId="1188"/>
            <ac:graphicFrameMk id="5" creationId="{A05E62CA-BFF9-470D-BB34-33286ECE7D17}"/>
          </ac:graphicFrameMkLst>
        </pc:graphicFrameChg>
      </pc:sldChg>
    </pc:docChg>
  </pc:docChgLst>
  <pc:docChgLst>
    <pc:chgData name="Harjinder Chouhan" userId="a3ca7581-1894-4b88-b106-a72a58aa3304" providerId="ADAL" clId="{A7817762-3E2C-46E3-92F5-52EEA29400C5}"/>
    <pc:docChg chg="undo custSel addSld modSld">
      <pc:chgData name="Harjinder Chouhan" userId="a3ca7581-1894-4b88-b106-a72a58aa3304" providerId="ADAL" clId="{A7817762-3E2C-46E3-92F5-52EEA29400C5}" dt="2023-07-25T17:08:50.926" v="1899" actId="20577"/>
      <pc:docMkLst>
        <pc:docMk/>
      </pc:docMkLst>
      <pc:sldChg chg="addSp delSp modSp mod">
        <pc:chgData name="Harjinder Chouhan" userId="a3ca7581-1894-4b88-b106-a72a58aa3304" providerId="ADAL" clId="{A7817762-3E2C-46E3-92F5-52EEA29400C5}" dt="2023-07-25T17:01:36.391" v="1760" actId="14100"/>
        <pc:sldMkLst>
          <pc:docMk/>
          <pc:sldMk cId="3448119496" sldId="4703"/>
        </pc:sldMkLst>
        <pc:spChg chg="add del mod">
          <ac:chgData name="Harjinder Chouhan" userId="a3ca7581-1894-4b88-b106-a72a58aa3304" providerId="ADAL" clId="{A7817762-3E2C-46E3-92F5-52EEA29400C5}" dt="2023-06-20T16:36:58.673" v="2" actId="478"/>
          <ac:spMkLst>
            <pc:docMk/>
            <pc:sldMk cId="3448119496" sldId="4703"/>
            <ac:spMk id="3" creationId="{C8850CC5-0977-46FD-AADF-D0CFAEAD4A94}"/>
          </ac:spMkLst>
        </pc:spChg>
        <pc:spChg chg="del">
          <ac:chgData name="Harjinder Chouhan" userId="a3ca7581-1894-4b88-b106-a72a58aa3304" providerId="ADAL" clId="{A7817762-3E2C-46E3-92F5-52EEA29400C5}" dt="2023-06-20T16:36:54.300" v="0" actId="478"/>
          <ac:spMkLst>
            <pc:docMk/>
            <pc:sldMk cId="3448119496" sldId="4703"/>
            <ac:spMk id="20" creationId="{2A20BEB3-D64E-41C8-8E85-171D7D910127}"/>
          </ac:spMkLst>
        </pc:spChg>
        <pc:spChg chg="del">
          <ac:chgData name="Harjinder Chouhan" userId="a3ca7581-1894-4b88-b106-a72a58aa3304" providerId="ADAL" clId="{A7817762-3E2C-46E3-92F5-52EEA29400C5}" dt="2023-06-20T16:36:54.300" v="0" actId="478"/>
          <ac:spMkLst>
            <pc:docMk/>
            <pc:sldMk cId="3448119496" sldId="4703"/>
            <ac:spMk id="21" creationId="{C9D75EB6-C9C7-4817-B80C-A5635C54E0D8}"/>
          </ac:spMkLst>
        </pc:spChg>
        <pc:spChg chg="del">
          <ac:chgData name="Harjinder Chouhan" userId="a3ca7581-1894-4b88-b106-a72a58aa3304" providerId="ADAL" clId="{A7817762-3E2C-46E3-92F5-52EEA29400C5}" dt="2023-06-20T16:36:54.300" v="0" actId="478"/>
          <ac:spMkLst>
            <pc:docMk/>
            <pc:sldMk cId="3448119496" sldId="4703"/>
            <ac:spMk id="22" creationId="{909D095E-BB89-4749-89B1-0A5C46E4C695}"/>
          </ac:spMkLst>
        </pc:spChg>
        <pc:spChg chg="del">
          <ac:chgData name="Harjinder Chouhan" userId="a3ca7581-1894-4b88-b106-a72a58aa3304" providerId="ADAL" clId="{A7817762-3E2C-46E3-92F5-52EEA29400C5}" dt="2023-06-20T16:36:54.300" v="0" actId="478"/>
          <ac:spMkLst>
            <pc:docMk/>
            <pc:sldMk cId="3448119496" sldId="4703"/>
            <ac:spMk id="23" creationId="{7F6F9D47-99C2-4D55-A727-6405D8A3018B}"/>
          </ac:spMkLst>
        </pc:spChg>
        <pc:spChg chg="del">
          <ac:chgData name="Harjinder Chouhan" userId="a3ca7581-1894-4b88-b106-a72a58aa3304" providerId="ADAL" clId="{A7817762-3E2C-46E3-92F5-52EEA29400C5}" dt="2023-06-20T16:36:54.300" v="0" actId="478"/>
          <ac:spMkLst>
            <pc:docMk/>
            <pc:sldMk cId="3448119496" sldId="4703"/>
            <ac:spMk id="24" creationId="{1A2637F6-49FF-47EB-A4EC-1007FE34E5EC}"/>
          </ac:spMkLst>
        </pc:spChg>
        <pc:spChg chg="del">
          <ac:chgData name="Harjinder Chouhan" userId="a3ca7581-1894-4b88-b106-a72a58aa3304" providerId="ADAL" clId="{A7817762-3E2C-46E3-92F5-52EEA29400C5}" dt="2023-06-20T16:36:54.300" v="0" actId="478"/>
          <ac:spMkLst>
            <pc:docMk/>
            <pc:sldMk cId="3448119496" sldId="4703"/>
            <ac:spMk id="25" creationId="{923C979A-4DE6-494D-A5C1-CEA091C30C90}"/>
          </ac:spMkLst>
        </pc:spChg>
        <pc:spChg chg="del">
          <ac:chgData name="Harjinder Chouhan" userId="a3ca7581-1894-4b88-b106-a72a58aa3304" providerId="ADAL" clId="{A7817762-3E2C-46E3-92F5-52EEA29400C5}" dt="2023-06-20T16:36:54.300" v="0" actId="478"/>
          <ac:spMkLst>
            <pc:docMk/>
            <pc:sldMk cId="3448119496" sldId="4703"/>
            <ac:spMk id="26" creationId="{B4814561-3DC1-4B6B-B181-552071861DC1}"/>
          </ac:spMkLst>
        </pc:spChg>
        <pc:spChg chg="del">
          <ac:chgData name="Harjinder Chouhan" userId="a3ca7581-1894-4b88-b106-a72a58aa3304" providerId="ADAL" clId="{A7817762-3E2C-46E3-92F5-52EEA29400C5}" dt="2023-06-20T16:36:54.300" v="0" actId="478"/>
          <ac:spMkLst>
            <pc:docMk/>
            <pc:sldMk cId="3448119496" sldId="4703"/>
            <ac:spMk id="27" creationId="{8BFA3858-A1CE-4ABF-837B-D88FF198F963}"/>
          </ac:spMkLst>
        </pc:spChg>
        <pc:spChg chg="del">
          <ac:chgData name="Harjinder Chouhan" userId="a3ca7581-1894-4b88-b106-a72a58aa3304" providerId="ADAL" clId="{A7817762-3E2C-46E3-92F5-52EEA29400C5}" dt="2023-06-20T16:36:54.300" v="0" actId="478"/>
          <ac:spMkLst>
            <pc:docMk/>
            <pc:sldMk cId="3448119496" sldId="4703"/>
            <ac:spMk id="28" creationId="{0B9E304C-4203-4CDD-9CA0-2FFEEC9B4EE3}"/>
          </ac:spMkLst>
        </pc:spChg>
        <pc:spChg chg="del">
          <ac:chgData name="Harjinder Chouhan" userId="a3ca7581-1894-4b88-b106-a72a58aa3304" providerId="ADAL" clId="{A7817762-3E2C-46E3-92F5-52EEA29400C5}" dt="2023-06-20T16:36:54.300" v="0" actId="478"/>
          <ac:spMkLst>
            <pc:docMk/>
            <pc:sldMk cId="3448119496" sldId="4703"/>
            <ac:spMk id="29" creationId="{721BA2F5-4C68-4CF3-8D5D-F53E4F9DA6A3}"/>
          </ac:spMkLst>
        </pc:spChg>
        <pc:spChg chg="del">
          <ac:chgData name="Harjinder Chouhan" userId="a3ca7581-1894-4b88-b106-a72a58aa3304" providerId="ADAL" clId="{A7817762-3E2C-46E3-92F5-52EEA29400C5}" dt="2023-06-20T16:36:54.300" v="0" actId="478"/>
          <ac:spMkLst>
            <pc:docMk/>
            <pc:sldMk cId="3448119496" sldId="4703"/>
            <ac:spMk id="30" creationId="{4F0AF1A1-DB61-423A-9406-ED8DE963AB99}"/>
          </ac:spMkLst>
        </pc:spChg>
        <pc:spChg chg="del">
          <ac:chgData name="Harjinder Chouhan" userId="a3ca7581-1894-4b88-b106-a72a58aa3304" providerId="ADAL" clId="{A7817762-3E2C-46E3-92F5-52EEA29400C5}" dt="2023-06-20T16:36:54.300" v="0" actId="478"/>
          <ac:spMkLst>
            <pc:docMk/>
            <pc:sldMk cId="3448119496" sldId="4703"/>
            <ac:spMk id="31" creationId="{3BF4E53B-A244-4956-B143-2A795A0BCA48}"/>
          </ac:spMkLst>
        </pc:spChg>
        <pc:spChg chg="del">
          <ac:chgData name="Harjinder Chouhan" userId="a3ca7581-1894-4b88-b106-a72a58aa3304" providerId="ADAL" clId="{A7817762-3E2C-46E3-92F5-52EEA29400C5}" dt="2023-06-20T16:36:54.300" v="0" actId="478"/>
          <ac:spMkLst>
            <pc:docMk/>
            <pc:sldMk cId="3448119496" sldId="4703"/>
            <ac:spMk id="32" creationId="{DD84AA7A-C336-41CD-AF10-B7057269EEE9}"/>
          </ac:spMkLst>
        </pc:spChg>
        <pc:spChg chg="del">
          <ac:chgData name="Harjinder Chouhan" userId="a3ca7581-1894-4b88-b106-a72a58aa3304" providerId="ADAL" clId="{A7817762-3E2C-46E3-92F5-52EEA29400C5}" dt="2023-06-20T16:36:54.300" v="0" actId="478"/>
          <ac:spMkLst>
            <pc:docMk/>
            <pc:sldMk cId="3448119496" sldId="4703"/>
            <ac:spMk id="33" creationId="{236255EB-B940-4657-8505-CC0602AEA8C8}"/>
          </ac:spMkLst>
        </pc:spChg>
        <pc:spChg chg="del">
          <ac:chgData name="Harjinder Chouhan" userId="a3ca7581-1894-4b88-b106-a72a58aa3304" providerId="ADAL" clId="{A7817762-3E2C-46E3-92F5-52EEA29400C5}" dt="2023-06-20T16:36:54.300" v="0" actId="478"/>
          <ac:spMkLst>
            <pc:docMk/>
            <pc:sldMk cId="3448119496" sldId="4703"/>
            <ac:spMk id="34" creationId="{F73A4C2A-01A4-45A9-B5EB-E00DA66FDD5B}"/>
          </ac:spMkLst>
        </pc:spChg>
        <pc:spChg chg="del">
          <ac:chgData name="Harjinder Chouhan" userId="a3ca7581-1894-4b88-b106-a72a58aa3304" providerId="ADAL" clId="{A7817762-3E2C-46E3-92F5-52EEA29400C5}" dt="2023-06-20T16:36:54.300" v="0" actId="478"/>
          <ac:spMkLst>
            <pc:docMk/>
            <pc:sldMk cId="3448119496" sldId="4703"/>
            <ac:spMk id="35" creationId="{4EA29BFA-4387-4C5B-AFC5-AE294298E6FB}"/>
          </ac:spMkLst>
        </pc:spChg>
        <pc:spChg chg="del">
          <ac:chgData name="Harjinder Chouhan" userId="a3ca7581-1894-4b88-b106-a72a58aa3304" providerId="ADAL" clId="{A7817762-3E2C-46E3-92F5-52EEA29400C5}" dt="2023-06-20T16:36:54.300" v="0" actId="478"/>
          <ac:spMkLst>
            <pc:docMk/>
            <pc:sldMk cId="3448119496" sldId="4703"/>
            <ac:spMk id="36" creationId="{568FBB19-5081-4383-A3D1-8E721D3485FC}"/>
          </ac:spMkLst>
        </pc:spChg>
        <pc:spChg chg="add mod">
          <ac:chgData name="Harjinder Chouhan" userId="a3ca7581-1894-4b88-b106-a72a58aa3304" providerId="ADAL" clId="{A7817762-3E2C-46E3-92F5-52EEA29400C5}" dt="2023-07-25T16:59:24.975" v="1754" actId="20577"/>
          <ac:spMkLst>
            <pc:docMk/>
            <pc:sldMk cId="3448119496" sldId="4703"/>
            <ac:spMk id="36" creationId="{D1713748-2306-4946-8D78-85A62442A914}"/>
          </ac:spMkLst>
        </pc:spChg>
        <pc:spChg chg="add mod">
          <ac:chgData name="Harjinder Chouhan" userId="a3ca7581-1894-4b88-b106-a72a58aa3304" providerId="ADAL" clId="{A7817762-3E2C-46E3-92F5-52EEA29400C5}" dt="2023-07-25T16:16:41.110" v="1073" actId="20577"/>
          <ac:spMkLst>
            <pc:docMk/>
            <pc:sldMk cId="3448119496" sldId="4703"/>
            <ac:spMk id="37" creationId="{00B91132-995B-4969-8F0A-6A2D081DEFEB}"/>
          </ac:spMkLst>
        </pc:spChg>
        <pc:spChg chg="del">
          <ac:chgData name="Harjinder Chouhan" userId="a3ca7581-1894-4b88-b106-a72a58aa3304" providerId="ADAL" clId="{A7817762-3E2C-46E3-92F5-52EEA29400C5}" dt="2023-06-20T16:36:54.300" v="0" actId="478"/>
          <ac:spMkLst>
            <pc:docMk/>
            <pc:sldMk cId="3448119496" sldId="4703"/>
            <ac:spMk id="37" creationId="{B3EC57E9-A994-40CB-8D09-B0C2693877AF}"/>
          </ac:spMkLst>
        </pc:spChg>
        <pc:spChg chg="add del mod">
          <ac:chgData name="Harjinder Chouhan" userId="a3ca7581-1894-4b88-b106-a72a58aa3304" providerId="ADAL" clId="{A7817762-3E2C-46E3-92F5-52EEA29400C5}" dt="2023-07-04T16:37:12.582" v="52" actId="478"/>
          <ac:spMkLst>
            <pc:docMk/>
            <pc:sldMk cId="3448119496" sldId="4703"/>
            <ac:spMk id="38" creationId="{0235B802-EE43-487A-A94B-4C07570F2C28}"/>
          </ac:spMkLst>
        </pc:spChg>
        <pc:spChg chg="del">
          <ac:chgData name="Harjinder Chouhan" userId="a3ca7581-1894-4b88-b106-a72a58aa3304" providerId="ADAL" clId="{A7817762-3E2C-46E3-92F5-52EEA29400C5}" dt="2023-06-20T16:36:54.300" v="0" actId="478"/>
          <ac:spMkLst>
            <pc:docMk/>
            <pc:sldMk cId="3448119496" sldId="4703"/>
            <ac:spMk id="38" creationId="{4C30551F-9F77-4893-92D3-5117BCFAC33C}"/>
          </ac:spMkLst>
        </pc:spChg>
        <pc:spChg chg="del">
          <ac:chgData name="Harjinder Chouhan" userId="a3ca7581-1894-4b88-b106-a72a58aa3304" providerId="ADAL" clId="{A7817762-3E2C-46E3-92F5-52EEA29400C5}" dt="2023-06-20T16:36:54.300" v="0" actId="478"/>
          <ac:spMkLst>
            <pc:docMk/>
            <pc:sldMk cId="3448119496" sldId="4703"/>
            <ac:spMk id="39" creationId="{6CA3FFF5-B34B-48D7-8FF7-095C6DC317B4}"/>
          </ac:spMkLst>
        </pc:spChg>
        <pc:spChg chg="mod">
          <ac:chgData name="Harjinder Chouhan" userId="a3ca7581-1894-4b88-b106-a72a58aa3304" providerId="ADAL" clId="{A7817762-3E2C-46E3-92F5-52EEA29400C5}" dt="2023-07-04T16:37:08.890" v="51"/>
          <ac:spMkLst>
            <pc:docMk/>
            <pc:sldMk cId="3448119496" sldId="4703"/>
            <ac:spMk id="40" creationId="{19DD8B15-1E25-4449-9497-39D3FED420DF}"/>
          </ac:spMkLst>
        </pc:spChg>
        <pc:spChg chg="del">
          <ac:chgData name="Harjinder Chouhan" userId="a3ca7581-1894-4b88-b106-a72a58aa3304" providerId="ADAL" clId="{A7817762-3E2C-46E3-92F5-52EEA29400C5}" dt="2023-06-20T16:36:54.300" v="0" actId="478"/>
          <ac:spMkLst>
            <pc:docMk/>
            <pc:sldMk cId="3448119496" sldId="4703"/>
            <ac:spMk id="40" creationId="{F09CBE07-40AF-4FE6-8BD9-8861BA673F7B}"/>
          </ac:spMkLst>
        </pc:spChg>
        <pc:spChg chg="mod">
          <ac:chgData name="Harjinder Chouhan" userId="a3ca7581-1894-4b88-b106-a72a58aa3304" providerId="ADAL" clId="{A7817762-3E2C-46E3-92F5-52EEA29400C5}" dt="2023-07-04T16:37:08.890" v="51"/>
          <ac:spMkLst>
            <pc:docMk/>
            <pc:sldMk cId="3448119496" sldId="4703"/>
            <ac:spMk id="41" creationId="{2142A427-A97D-47BA-A0D4-872312B12512}"/>
          </ac:spMkLst>
        </pc:spChg>
        <pc:spChg chg="del">
          <ac:chgData name="Harjinder Chouhan" userId="a3ca7581-1894-4b88-b106-a72a58aa3304" providerId="ADAL" clId="{A7817762-3E2C-46E3-92F5-52EEA29400C5}" dt="2023-06-20T16:36:54.300" v="0" actId="478"/>
          <ac:spMkLst>
            <pc:docMk/>
            <pc:sldMk cId="3448119496" sldId="4703"/>
            <ac:spMk id="41" creationId="{2557E465-AAD0-4426-BE96-A41814001805}"/>
          </ac:spMkLst>
        </pc:spChg>
        <pc:spChg chg="del">
          <ac:chgData name="Harjinder Chouhan" userId="a3ca7581-1894-4b88-b106-a72a58aa3304" providerId="ADAL" clId="{A7817762-3E2C-46E3-92F5-52EEA29400C5}" dt="2023-06-20T16:36:54.300" v="0" actId="478"/>
          <ac:spMkLst>
            <pc:docMk/>
            <pc:sldMk cId="3448119496" sldId="4703"/>
            <ac:spMk id="42" creationId="{8C6543C1-32A0-4999-ADB0-4A3375BA8CD1}"/>
          </ac:spMkLst>
        </pc:spChg>
        <pc:spChg chg="del">
          <ac:chgData name="Harjinder Chouhan" userId="a3ca7581-1894-4b88-b106-a72a58aa3304" providerId="ADAL" clId="{A7817762-3E2C-46E3-92F5-52EEA29400C5}" dt="2023-06-20T16:36:54.300" v="0" actId="478"/>
          <ac:spMkLst>
            <pc:docMk/>
            <pc:sldMk cId="3448119496" sldId="4703"/>
            <ac:spMk id="43" creationId="{77AF6CE9-2EFA-4C1A-97B2-E9A930BA1F59}"/>
          </ac:spMkLst>
        </pc:spChg>
        <pc:spChg chg="del">
          <ac:chgData name="Harjinder Chouhan" userId="a3ca7581-1894-4b88-b106-a72a58aa3304" providerId="ADAL" clId="{A7817762-3E2C-46E3-92F5-52EEA29400C5}" dt="2023-06-20T16:36:54.300" v="0" actId="478"/>
          <ac:spMkLst>
            <pc:docMk/>
            <pc:sldMk cId="3448119496" sldId="4703"/>
            <ac:spMk id="44" creationId="{FD9C8F70-EDCF-485C-98D8-40C94ADB9489}"/>
          </ac:spMkLst>
        </pc:spChg>
        <pc:spChg chg="del">
          <ac:chgData name="Harjinder Chouhan" userId="a3ca7581-1894-4b88-b106-a72a58aa3304" providerId="ADAL" clId="{A7817762-3E2C-46E3-92F5-52EEA29400C5}" dt="2023-06-20T16:36:54.300" v="0" actId="478"/>
          <ac:spMkLst>
            <pc:docMk/>
            <pc:sldMk cId="3448119496" sldId="4703"/>
            <ac:spMk id="45" creationId="{43839F14-DC0E-4221-AE7C-736B20FB9031}"/>
          </ac:spMkLst>
        </pc:spChg>
        <pc:spChg chg="add del mod">
          <ac:chgData name="Harjinder Chouhan" userId="a3ca7581-1894-4b88-b106-a72a58aa3304" providerId="ADAL" clId="{A7817762-3E2C-46E3-92F5-52EEA29400C5}" dt="2023-07-04T16:36:58.960" v="50" actId="478"/>
          <ac:spMkLst>
            <pc:docMk/>
            <pc:sldMk cId="3448119496" sldId="4703"/>
            <ac:spMk id="46" creationId="{4D6D9CC9-80CF-4F4B-936C-3A5B0D8EDF7A}"/>
          </ac:spMkLst>
        </pc:spChg>
        <pc:spChg chg="add del mod">
          <ac:chgData name="Harjinder Chouhan" userId="a3ca7581-1894-4b88-b106-a72a58aa3304" providerId="ADAL" clId="{A7817762-3E2C-46E3-92F5-52EEA29400C5}" dt="2023-07-04T16:36:58.960" v="50" actId="478"/>
          <ac:spMkLst>
            <pc:docMk/>
            <pc:sldMk cId="3448119496" sldId="4703"/>
            <ac:spMk id="47" creationId="{AE0E76FB-FA61-4A6E-A051-FB415E6F02A0}"/>
          </ac:spMkLst>
        </pc:spChg>
        <pc:spChg chg="add del mod">
          <ac:chgData name="Harjinder Chouhan" userId="a3ca7581-1894-4b88-b106-a72a58aa3304" providerId="ADAL" clId="{A7817762-3E2C-46E3-92F5-52EEA29400C5}" dt="2023-07-04T16:36:58.960" v="50" actId="478"/>
          <ac:spMkLst>
            <pc:docMk/>
            <pc:sldMk cId="3448119496" sldId="4703"/>
            <ac:spMk id="48" creationId="{234A877D-3217-43D0-B818-2172A953B8A8}"/>
          </ac:spMkLst>
        </pc:spChg>
        <pc:spChg chg="add del mod">
          <ac:chgData name="Harjinder Chouhan" userId="a3ca7581-1894-4b88-b106-a72a58aa3304" providerId="ADAL" clId="{A7817762-3E2C-46E3-92F5-52EEA29400C5}" dt="2023-07-04T16:36:58.960" v="50" actId="478"/>
          <ac:spMkLst>
            <pc:docMk/>
            <pc:sldMk cId="3448119496" sldId="4703"/>
            <ac:spMk id="49" creationId="{2C9B1C26-31B2-4413-A408-9189CCE40BCD}"/>
          </ac:spMkLst>
        </pc:spChg>
        <pc:spChg chg="del">
          <ac:chgData name="Harjinder Chouhan" userId="a3ca7581-1894-4b88-b106-a72a58aa3304" providerId="ADAL" clId="{A7817762-3E2C-46E3-92F5-52EEA29400C5}" dt="2023-06-20T16:36:54.300" v="0" actId="478"/>
          <ac:spMkLst>
            <pc:docMk/>
            <pc:sldMk cId="3448119496" sldId="4703"/>
            <ac:spMk id="50" creationId="{8830ABEA-598A-429A-8DE2-83D0AAEA8D3E}"/>
          </ac:spMkLst>
        </pc:spChg>
        <pc:spChg chg="add del mod">
          <ac:chgData name="Harjinder Chouhan" userId="a3ca7581-1894-4b88-b106-a72a58aa3304" providerId="ADAL" clId="{A7817762-3E2C-46E3-92F5-52EEA29400C5}" dt="2023-07-04T16:36:58.960" v="50" actId="478"/>
          <ac:spMkLst>
            <pc:docMk/>
            <pc:sldMk cId="3448119496" sldId="4703"/>
            <ac:spMk id="51" creationId="{97D6FC80-DC3C-4010-9C5E-3055882D204A}"/>
          </ac:spMkLst>
        </pc:spChg>
        <pc:spChg chg="add del mod">
          <ac:chgData name="Harjinder Chouhan" userId="a3ca7581-1894-4b88-b106-a72a58aa3304" providerId="ADAL" clId="{A7817762-3E2C-46E3-92F5-52EEA29400C5}" dt="2023-07-04T16:36:58.960" v="50" actId="478"/>
          <ac:spMkLst>
            <pc:docMk/>
            <pc:sldMk cId="3448119496" sldId="4703"/>
            <ac:spMk id="52" creationId="{210E49B3-0685-4A52-A023-A813D8DF101D}"/>
          </ac:spMkLst>
        </pc:spChg>
        <pc:spChg chg="del">
          <ac:chgData name="Harjinder Chouhan" userId="a3ca7581-1894-4b88-b106-a72a58aa3304" providerId="ADAL" clId="{A7817762-3E2C-46E3-92F5-52EEA29400C5}" dt="2023-06-20T16:36:54.300" v="0" actId="478"/>
          <ac:spMkLst>
            <pc:docMk/>
            <pc:sldMk cId="3448119496" sldId="4703"/>
            <ac:spMk id="53" creationId="{50EC0AAC-6892-47FB-9718-6C32A240F4B4}"/>
          </ac:spMkLst>
        </pc:spChg>
        <pc:spChg chg="del">
          <ac:chgData name="Harjinder Chouhan" userId="a3ca7581-1894-4b88-b106-a72a58aa3304" providerId="ADAL" clId="{A7817762-3E2C-46E3-92F5-52EEA29400C5}" dt="2023-06-20T16:36:54.300" v="0" actId="478"/>
          <ac:spMkLst>
            <pc:docMk/>
            <pc:sldMk cId="3448119496" sldId="4703"/>
            <ac:spMk id="54" creationId="{8A51A7BC-B2BE-4C07-B91E-0726E3669F07}"/>
          </ac:spMkLst>
        </pc:spChg>
        <pc:spChg chg="del">
          <ac:chgData name="Harjinder Chouhan" userId="a3ca7581-1894-4b88-b106-a72a58aa3304" providerId="ADAL" clId="{A7817762-3E2C-46E3-92F5-52EEA29400C5}" dt="2023-06-20T16:36:54.300" v="0" actId="478"/>
          <ac:spMkLst>
            <pc:docMk/>
            <pc:sldMk cId="3448119496" sldId="4703"/>
            <ac:spMk id="55" creationId="{FE8B280F-81C0-4D84-8E21-798DA0D1E029}"/>
          </ac:spMkLst>
        </pc:spChg>
        <pc:spChg chg="del">
          <ac:chgData name="Harjinder Chouhan" userId="a3ca7581-1894-4b88-b106-a72a58aa3304" providerId="ADAL" clId="{A7817762-3E2C-46E3-92F5-52EEA29400C5}" dt="2023-07-04T16:36:58.960" v="50" actId="478"/>
          <ac:spMkLst>
            <pc:docMk/>
            <pc:sldMk cId="3448119496" sldId="4703"/>
            <ac:spMk id="56" creationId="{9D62E3F3-FAEC-44F7-8D0C-E936296E62B1}"/>
          </ac:spMkLst>
        </pc:spChg>
        <pc:spChg chg="del">
          <ac:chgData name="Harjinder Chouhan" userId="a3ca7581-1894-4b88-b106-a72a58aa3304" providerId="ADAL" clId="{A7817762-3E2C-46E3-92F5-52EEA29400C5}" dt="2023-06-20T16:36:54.300" v="0" actId="478"/>
          <ac:spMkLst>
            <pc:docMk/>
            <pc:sldMk cId="3448119496" sldId="4703"/>
            <ac:spMk id="57" creationId="{E7773B56-2A1C-4DA2-9E30-3AB19D99D5F5}"/>
          </ac:spMkLst>
        </pc:spChg>
        <pc:spChg chg="add del mod">
          <ac:chgData name="Harjinder Chouhan" userId="a3ca7581-1894-4b88-b106-a72a58aa3304" providerId="ADAL" clId="{A7817762-3E2C-46E3-92F5-52EEA29400C5}" dt="2023-07-04T16:36:58.960" v="50" actId="478"/>
          <ac:spMkLst>
            <pc:docMk/>
            <pc:sldMk cId="3448119496" sldId="4703"/>
            <ac:spMk id="59" creationId="{34CD9D3A-4B6C-4867-9AC0-074185212599}"/>
          </ac:spMkLst>
        </pc:spChg>
        <pc:spChg chg="add del mod">
          <ac:chgData name="Harjinder Chouhan" userId="a3ca7581-1894-4b88-b106-a72a58aa3304" providerId="ADAL" clId="{A7817762-3E2C-46E3-92F5-52EEA29400C5}" dt="2023-07-04T16:36:58.960" v="50" actId="478"/>
          <ac:spMkLst>
            <pc:docMk/>
            <pc:sldMk cId="3448119496" sldId="4703"/>
            <ac:spMk id="60" creationId="{3F73F7E6-4540-4FA2-8D73-445609933DA8}"/>
          </ac:spMkLst>
        </pc:spChg>
        <pc:spChg chg="add del mod">
          <ac:chgData name="Harjinder Chouhan" userId="a3ca7581-1894-4b88-b106-a72a58aa3304" providerId="ADAL" clId="{A7817762-3E2C-46E3-92F5-52EEA29400C5}" dt="2023-07-04T16:36:58.960" v="50" actId="478"/>
          <ac:spMkLst>
            <pc:docMk/>
            <pc:sldMk cId="3448119496" sldId="4703"/>
            <ac:spMk id="61" creationId="{68A8494C-FFAE-4A54-87CB-1EAD51935D6B}"/>
          </ac:spMkLst>
        </pc:spChg>
        <pc:spChg chg="add del mod">
          <ac:chgData name="Harjinder Chouhan" userId="a3ca7581-1894-4b88-b106-a72a58aa3304" providerId="ADAL" clId="{A7817762-3E2C-46E3-92F5-52EEA29400C5}" dt="2023-07-04T16:36:58.960" v="50" actId="478"/>
          <ac:spMkLst>
            <pc:docMk/>
            <pc:sldMk cId="3448119496" sldId="4703"/>
            <ac:spMk id="62" creationId="{C7BF5BF1-9112-4CB7-B3F1-B264BDECDB0C}"/>
          </ac:spMkLst>
        </pc:spChg>
        <pc:spChg chg="add del mod">
          <ac:chgData name="Harjinder Chouhan" userId="a3ca7581-1894-4b88-b106-a72a58aa3304" providerId="ADAL" clId="{A7817762-3E2C-46E3-92F5-52EEA29400C5}" dt="2023-07-04T16:36:58.960" v="50" actId="478"/>
          <ac:spMkLst>
            <pc:docMk/>
            <pc:sldMk cId="3448119496" sldId="4703"/>
            <ac:spMk id="63" creationId="{DCD93AEF-54D3-4CD3-9659-6BB4D1E88789}"/>
          </ac:spMkLst>
        </pc:spChg>
        <pc:spChg chg="add del mod">
          <ac:chgData name="Harjinder Chouhan" userId="a3ca7581-1894-4b88-b106-a72a58aa3304" providerId="ADAL" clId="{A7817762-3E2C-46E3-92F5-52EEA29400C5}" dt="2023-07-04T16:36:58.960" v="50" actId="478"/>
          <ac:spMkLst>
            <pc:docMk/>
            <pc:sldMk cId="3448119496" sldId="4703"/>
            <ac:spMk id="64" creationId="{8816EAAA-7585-4C38-B72D-EA8890391862}"/>
          </ac:spMkLst>
        </pc:spChg>
        <pc:spChg chg="add del mod">
          <ac:chgData name="Harjinder Chouhan" userId="a3ca7581-1894-4b88-b106-a72a58aa3304" providerId="ADAL" clId="{A7817762-3E2C-46E3-92F5-52EEA29400C5}" dt="2023-07-04T16:36:58.960" v="50" actId="478"/>
          <ac:spMkLst>
            <pc:docMk/>
            <pc:sldMk cId="3448119496" sldId="4703"/>
            <ac:spMk id="65" creationId="{74D611CF-C08C-44C2-AD6F-FB08056598E1}"/>
          </ac:spMkLst>
        </pc:spChg>
        <pc:spChg chg="add del mod">
          <ac:chgData name="Harjinder Chouhan" userId="a3ca7581-1894-4b88-b106-a72a58aa3304" providerId="ADAL" clId="{A7817762-3E2C-46E3-92F5-52EEA29400C5}" dt="2023-07-04T16:36:58.960" v="50" actId="478"/>
          <ac:spMkLst>
            <pc:docMk/>
            <pc:sldMk cId="3448119496" sldId="4703"/>
            <ac:spMk id="66" creationId="{B3661C65-80BB-4418-9EDB-963F5835E8B7}"/>
          </ac:spMkLst>
        </pc:spChg>
        <pc:spChg chg="add del mod">
          <ac:chgData name="Harjinder Chouhan" userId="a3ca7581-1894-4b88-b106-a72a58aa3304" providerId="ADAL" clId="{A7817762-3E2C-46E3-92F5-52EEA29400C5}" dt="2023-07-04T16:36:58.960" v="50" actId="478"/>
          <ac:spMkLst>
            <pc:docMk/>
            <pc:sldMk cId="3448119496" sldId="4703"/>
            <ac:spMk id="67" creationId="{F6E08991-A454-449B-87EB-F9771C0FDDB4}"/>
          </ac:spMkLst>
        </pc:spChg>
        <pc:spChg chg="add del mod">
          <ac:chgData name="Harjinder Chouhan" userId="a3ca7581-1894-4b88-b106-a72a58aa3304" providerId="ADAL" clId="{A7817762-3E2C-46E3-92F5-52EEA29400C5}" dt="2023-07-04T16:36:58.960" v="50" actId="478"/>
          <ac:spMkLst>
            <pc:docMk/>
            <pc:sldMk cId="3448119496" sldId="4703"/>
            <ac:spMk id="68" creationId="{C3FB9FB5-940B-495C-A582-97D4020C257E}"/>
          </ac:spMkLst>
        </pc:spChg>
        <pc:spChg chg="add del mod">
          <ac:chgData name="Harjinder Chouhan" userId="a3ca7581-1894-4b88-b106-a72a58aa3304" providerId="ADAL" clId="{A7817762-3E2C-46E3-92F5-52EEA29400C5}" dt="2023-07-04T16:36:58.960" v="50" actId="478"/>
          <ac:spMkLst>
            <pc:docMk/>
            <pc:sldMk cId="3448119496" sldId="4703"/>
            <ac:spMk id="69" creationId="{C429D66F-9587-4436-BE75-04A0502D1208}"/>
          </ac:spMkLst>
        </pc:spChg>
        <pc:spChg chg="add del mod">
          <ac:chgData name="Harjinder Chouhan" userId="a3ca7581-1894-4b88-b106-a72a58aa3304" providerId="ADAL" clId="{A7817762-3E2C-46E3-92F5-52EEA29400C5}" dt="2023-07-04T16:36:58.960" v="50" actId="478"/>
          <ac:spMkLst>
            <pc:docMk/>
            <pc:sldMk cId="3448119496" sldId="4703"/>
            <ac:spMk id="70" creationId="{0632D176-2CCE-4A2B-96E9-B57F4996FE71}"/>
          </ac:spMkLst>
        </pc:spChg>
        <pc:spChg chg="add del mod">
          <ac:chgData name="Harjinder Chouhan" userId="a3ca7581-1894-4b88-b106-a72a58aa3304" providerId="ADAL" clId="{A7817762-3E2C-46E3-92F5-52EEA29400C5}" dt="2023-07-04T16:36:58.960" v="50" actId="478"/>
          <ac:spMkLst>
            <pc:docMk/>
            <pc:sldMk cId="3448119496" sldId="4703"/>
            <ac:spMk id="71" creationId="{C1F9B8D6-AB87-41A6-A2D0-D5E6186DBC35}"/>
          </ac:spMkLst>
        </pc:spChg>
        <pc:spChg chg="add del mod">
          <ac:chgData name="Harjinder Chouhan" userId="a3ca7581-1894-4b88-b106-a72a58aa3304" providerId="ADAL" clId="{A7817762-3E2C-46E3-92F5-52EEA29400C5}" dt="2023-07-04T16:36:58.960" v="50" actId="478"/>
          <ac:spMkLst>
            <pc:docMk/>
            <pc:sldMk cId="3448119496" sldId="4703"/>
            <ac:spMk id="72" creationId="{FF11FD21-CFD5-4E75-9D8D-3A4E71B61AD7}"/>
          </ac:spMkLst>
        </pc:spChg>
        <pc:spChg chg="add del mod">
          <ac:chgData name="Harjinder Chouhan" userId="a3ca7581-1894-4b88-b106-a72a58aa3304" providerId="ADAL" clId="{A7817762-3E2C-46E3-92F5-52EEA29400C5}" dt="2023-07-04T16:36:58.960" v="50" actId="478"/>
          <ac:spMkLst>
            <pc:docMk/>
            <pc:sldMk cId="3448119496" sldId="4703"/>
            <ac:spMk id="73" creationId="{92ACB1C8-906C-43EC-A8D6-D8B85FF40EEA}"/>
          </ac:spMkLst>
        </pc:spChg>
        <pc:spChg chg="add del mod">
          <ac:chgData name="Harjinder Chouhan" userId="a3ca7581-1894-4b88-b106-a72a58aa3304" providerId="ADAL" clId="{A7817762-3E2C-46E3-92F5-52EEA29400C5}" dt="2023-07-04T16:36:58.960" v="50" actId="478"/>
          <ac:spMkLst>
            <pc:docMk/>
            <pc:sldMk cId="3448119496" sldId="4703"/>
            <ac:spMk id="74" creationId="{B3222348-19A2-4FDB-AEC4-F8D86FDCE1CD}"/>
          </ac:spMkLst>
        </pc:spChg>
        <pc:spChg chg="add del mod">
          <ac:chgData name="Harjinder Chouhan" userId="a3ca7581-1894-4b88-b106-a72a58aa3304" providerId="ADAL" clId="{A7817762-3E2C-46E3-92F5-52EEA29400C5}" dt="2023-07-04T16:36:58.960" v="50" actId="478"/>
          <ac:spMkLst>
            <pc:docMk/>
            <pc:sldMk cId="3448119496" sldId="4703"/>
            <ac:spMk id="75" creationId="{773F6A25-9DC2-4DEF-9E87-6FF63FFDB0D3}"/>
          </ac:spMkLst>
        </pc:spChg>
        <pc:spChg chg="add del mod">
          <ac:chgData name="Harjinder Chouhan" userId="a3ca7581-1894-4b88-b106-a72a58aa3304" providerId="ADAL" clId="{A7817762-3E2C-46E3-92F5-52EEA29400C5}" dt="2023-07-04T16:36:58.960" v="50" actId="478"/>
          <ac:spMkLst>
            <pc:docMk/>
            <pc:sldMk cId="3448119496" sldId="4703"/>
            <ac:spMk id="76" creationId="{03D991E4-602F-4F14-9E40-937A282CE29F}"/>
          </ac:spMkLst>
        </pc:spChg>
        <pc:spChg chg="add del mod">
          <ac:chgData name="Harjinder Chouhan" userId="a3ca7581-1894-4b88-b106-a72a58aa3304" providerId="ADAL" clId="{A7817762-3E2C-46E3-92F5-52EEA29400C5}" dt="2023-07-04T16:36:58.960" v="50" actId="478"/>
          <ac:spMkLst>
            <pc:docMk/>
            <pc:sldMk cId="3448119496" sldId="4703"/>
            <ac:spMk id="77" creationId="{868D4247-9A27-4D38-BA8D-FFB9512BB80A}"/>
          </ac:spMkLst>
        </pc:spChg>
        <pc:spChg chg="add del mod">
          <ac:chgData name="Harjinder Chouhan" userId="a3ca7581-1894-4b88-b106-a72a58aa3304" providerId="ADAL" clId="{A7817762-3E2C-46E3-92F5-52EEA29400C5}" dt="2023-07-04T16:36:58.960" v="50" actId="478"/>
          <ac:spMkLst>
            <pc:docMk/>
            <pc:sldMk cId="3448119496" sldId="4703"/>
            <ac:spMk id="78" creationId="{1B67BF0A-0FCE-4FC2-86B7-9BDB354DF29F}"/>
          </ac:spMkLst>
        </pc:spChg>
        <pc:spChg chg="add del mod">
          <ac:chgData name="Harjinder Chouhan" userId="a3ca7581-1894-4b88-b106-a72a58aa3304" providerId="ADAL" clId="{A7817762-3E2C-46E3-92F5-52EEA29400C5}" dt="2023-07-04T16:36:58.960" v="50" actId="478"/>
          <ac:spMkLst>
            <pc:docMk/>
            <pc:sldMk cId="3448119496" sldId="4703"/>
            <ac:spMk id="79" creationId="{DAD0378A-0D6C-402C-B247-772B7BCBBDA4}"/>
          </ac:spMkLst>
        </pc:spChg>
        <pc:spChg chg="add del mod">
          <ac:chgData name="Harjinder Chouhan" userId="a3ca7581-1894-4b88-b106-a72a58aa3304" providerId="ADAL" clId="{A7817762-3E2C-46E3-92F5-52EEA29400C5}" dt="2023-07-04T16:36:58.960" v="50" actId="478"/>
          <ac:spMkLst>
            <pc:docMk/>
            <pc:sldMk cId="3448119496" sldId="4703"/>
            <ac:spMk id="80" creationId="{634F4F59-4537-46FD-AE5D-D20E575F8631}"/>
          </ac:spMkLst>
        </pc:spChg>
        <pc:spChg chg="add del mod">
          <ac:chgData name="Harjinder Chouhan" userId="a3ca7581-1894-4b88-b106-a72a58aa3304" providerId="ADAL" clId="{A7817762-3E2C-46E3-92F5-52EEA29400C5}" dt="2023-07-04T16:36:58.960" v="50" actId="478"/>
          <ac:spMkLst>
            <pc:docMk/>
            <pc:sldMk cId="3448119496" sldId="4703"/>
            <ac:spMk id="81" creationId="{07B07224-E6BE-4B2A-940A-C18A300617DB}"/>
          </ac:spMkLst>
        </pc:spChg>
        <pc:spChg chg="add del mod">
          <ac:chgData name="Harjinder Chouhan" userId="a3ca7581-1894-4b88-b106-a72a58aa3304" providerId="ADAL" clId="{A7817762-3E2C-46E3-92F5-52EEA29400C5}" dt="2023-07-04T16:36:58.960" v="50" actId="478"/>
          <ac:spMkLst>
            <pc:docMk/>
            <pc:sldMk cId="3448119496" sldId="4703"/>
            <ac:spMk id="82" creationId="{A11C4011-36B1-4A87-A745-05722C0C2059}"/>
          </ac:spMkLst>
        </pc:spChg>
        <pc:spChg chg="add del mod">
          <ac:chgData name="Harjinder Chouhan" userId="a3ca7581-1894-4b88-b106-a72a58aa3304" providerId="ADAL" clId="{A7817762-3E2C-46E3-92F5-52EEA29400C5}" dt="2023-07-04T16:36:58.960" v="50" actId="478"/>
          <ac:spMkLst>
            <pc:docMk/>
            <pc:sldMk cId="3448119496" sldId="4703"/>
            <ac:spMk id="83" creationId="{CA43A751-639E-4D6E-B8E8-DDC45557D127}"/>
          </ac:spMkLst>
        </pc:spChg>
        <pc:spChg chg="add del mod">
          <ac:chgData name="Harjinder Chouhan" userId="a3ca7581-1894-4b88-b106-a72a58aa3304" providerId="ADAL" clId="{A7817762-3E2C-46E3-92F5-52EEA29400C5}" dt="2023-07-04T16:36:58.960" v="50" actId="478"/>
          <ac:spMkLst>
            <pc:docMk/>
            <pc:sldMk cId="3448119496" sldId="4703"/>
            <ac:spMk id="84" creationId="{0F5EAEB0-DE93-4573-BDD0-D2791027BAE5}"/>
          </ac:spMkLst>
        </pc:spChg>
        <pc:grpChg chg="add del mod">
          <ac:chgData name="Harjinder Chouhan" userId="a3ca7581-1894-4b88-b106-a72a58aa3304" providerId="ADAL" clId="{A7817762-3E2C-46E3-92F5-52EEA29400C5}" dt="2023-07-18T16:20:46.940" v="435" actId="478"/>
          <ac:grpSpMkLst>
            <pc:docMk/>
            <pc:sldMk cId="3448119496" sldId="4703"/>
            <ac:grpSpMk id="39" creationId="{D5FFB173-E329-440B-A462-C256EFA8AB32}"/>
          </ac:grpSpMkLst>
        </pc:grpChg>
        <pc:picChg chg="add del mod">
          <ac:chgData name="Harjinder Chouhan" userId="a3ca7581-1894-4b88-b106-a72a58aa3304" providerId="ADAL" clId="{A7817762-3E2C-46E3-92F5-52EEA29400C5}" dt="2023-07-25T17:01:22.398" v="1756" actId="478"/>
          <ac:picMkLst>
            <pc:docMk/>
            <pc:sldMk cId="3448119496" sldId="4703"/>
            <ac:picMk id="3" creationId="{95568ED5-08A1-46B6-86EB-9BAB00E4FE08}"/>
          </ac:picMkLst>
        </pc:picChg>
        <pc:picChg chg="add mod">
          <ac:chgData name="Harjinder Chouhan" userId="a3ca7581-1894-4b88-b106-a72a58aa3304" providerId="ADAL" clId="{A7817762-3E2C-46E3-92F5-52EEA29400C5}" dt="2023-07-25T17:01:36.391" v="1760" actId="14100"/>
          <ac:picMkLst>
            <pc:docMk/>
            <pc:sldMk cId="3448119496" sldId="4703"/>
            <ac:picMk id="4" creationId="{632F9675-EA5D-4F71-9F5A-FC1EFD431618}"/>
          </ac:picMkLst>
        </pc:picChg>
        <pc:picChg chg="del mod">
          <ac:chgData name="Harjinder Chouhan" userId="a3ca7581-1894-4b88-b106-a72a58aa3304" providerId="ADAL" clId="{A7817762-3E2C-46E3-92F5-52EEA29400C5}" dt="2023-07-18T16:20:48.322" v="436" actId="478"/>
          <ac:picMkLst>
            <pc:docMk/>
            <pc:sldMk cId="3448119496" sldId="4703"/>
            <ac:picMk id="42" creationId="{85FB9A15-F995-4792-9882-4F03FBC696E1}"/>
          </ac:picMkLst>
        </pc:picChg>
        <pc:picChg chg="del">
          <ac:chgData name="Harjinder Chouhan" userId="a3ca7581-1894-4b88-b106-a72a58aa3304" providerId="ADAL" clId="{A7817762-3E2C-46E3-92F5-52EEA29400C5}" dt="2023-06-20T16:36:54.300" v="0" actId="478"/>
          <ac:picMkLst>
            <pc:docMk/>
            <pc:sldMk cId="3448119496" sldId="4703"/>
            <ac:picMk id="58" creationId="{EF60B99B-E33C-4901-B766-2702C404C173}"/>
          </ac:picMkLst>
        </pc:picChg>
        <pc:picChg chg="add del mod">
          <ac:chgData name="Harjinder Chouhan" userId="a3ca7581-1894-4b88-b106-a72a58aa3304" providerId="ADAL" clId="{A7817762-3E2C-46E3-92F5-52EEA29400C5}" dt="2023-07-04T16:36:58.960" v="50" actId="478"/>
          <ac:picMkLst>
            <pc:docMk/>
            <pc:sldMk cId="3448119496" sldId="4703"/>
            <ac:picMk id="85" creationId="{20505A47-5161-4533-9A4F-83567E69626C}"/>
          </ac:picMkLst>
        </pc:picChg>
      </pc:sldChg>
      <pc:sldChg chg="addSp delSp modSp mod">
        <pc:chgData name="Harjinder Chouhan" userId="a3ca7581-1894-4b88-b106-a72a58aa3304" providerId="ADAL" clId="{A7817762-3E2C-46E3-92F5-52EEA29400C5}" dt="2023-07-25T17:08:50.926" v="1899" actId="20577"/>
        <pc:sldMkLst>
          <pc:docMk/>
          <pc:sldMk cId="4157131262" sldId="4704"/>
        </pc:sldMkLst>
        <pc:spChg chg="add del mod">
          <ac:chgData name="Harjinder Chouhan" userId="a3ca7581-1894-4b88-b106-a72a58aa3304" providerId="ADAL" clId="{A7817762-3E2C-46E3-92F5-52EEA29400C5}" dt="2023-07-04T16:37:19.038" v="53" actId="478"/>
          <ac:spMkLst>
            <pc:docMk/>
            <pc:sldMk cId="4157131262" sldId="4704"/>
            <ac:spMk id="32" creationId="{796D775E-CA02-4AC9-8D3E-87174FA0249D}"/>
          </ac:spMkLst>
        </pc:spChg>
        <pc:spChg chg="add del mod">
          <ac:chgData name="Harjinder Chouhan" userId="a3ca7581-1894-4b88-b106-a72a58aa3304" providerId="ADAL" clId="{A7817762-3E2C-46E3-92F5-52EEA29400C5}" dt="2023-07-04T16:37:19.038" v="53" actId="478"/>
          <ac:spMkLst>
            <pc:docMk/>
            <pc:sldMk cId="4157131262" sldId="4704"/>
            <ac:spMk id="33" creationId="{9CA27668-0A3D-4F6D-9781-E37B209895B1}"/>
          </ac:spMkLst>
        </pc:spChg>
        <pc:spChg chg="add del mod">
          <ac:chgData name="Harjinder Chouhan" userId="a3ca7581-1894-4b88-b106-a72a58aa3304" providerId="ADAL" clId="{A7817762-3E2C-46E3-92F5-52EEA29400C5}" dt="2023-07-04T16:37:19.038" v="53" actId="478"/>
          <ac:spMkLst>
            <pc:docMk/>
            <pc:sldMk cId="4157131262" sldId="4704"/>
            <ac:spMk id="34" creationId="{0BB33B5A-1930-4409-863D-D55A7513CBD7}"/>
          </ac:spMkLst>
        </pc:spChg>
        <pc:spChg chg="mod">
          <ac:chgData name="Harjinder Chouhan" userId="a3ca7581-1894-4b88-b106-a72a58aa3304" providerId="ADAL" clId="{A7817762-3E2C-46E3-92F5-52EEA29400C5}" dt="2023-06-20T16:37:45.740" v="49"/>
          <ac:spMkLst>
            <pc:docMk/>
            <pc:sldMk cId="4157131262" sldId="4704"/>
            <ac:spMk id="36" creationId="{AEDB2950-2227-46B2-9B64-3ABF0A5C0E60}"/>
          </ac:spMkLst>
        </pc:spChg>
        <pc:spChg chg="mod">
          <ac:chgData name="Harjinder Chouhan" userId="a3ca7581-1894-4b88-b106-a72a58aa3304" providerId="ADAL" clId="{A7817762-3E2C-46E3-92F5-52EEA29400C5}" dt="2023-06-20T16:37:45.740" v="49"/>
          <ac:spMkLst>
            <pc:docMk/>
            <pc:sldMk cId="4157131262" sldId="4704"/>
            <ac:spMk id="37" creationId="{E9932CE2-15AC-415E-B210-6865E5FE3570}"/>
          </ac:spMkLst>
        </pc:spChg>
        <pc:spChg chg="mod">
          <ac:chgData name="Harjinder Chouhan" userId="a3ca7581-1894-4b88-b106-a72a58aa3304" providerId="ADAL" clId="{A7817762-3E2C-46E3-92F5-52EEA29400C5}" dt="2023-06-20T16:37:45.740" v="49"/>
          <ac:spMkLst>
            <pc:docMk/>
            <pc:sldMk cId="4157131262" sldId="4704"/>
            <ac:spMk id="38" creationId="{90CE4565-3498-4579-8322-8763BD15D92D}"/>
          </ac:spMkLst>
        </pc:spChg>
        <pc:spChg chg="mod">
          <ac:chgData name="Harjinder Chouhan" userId="a3ca7581-1894-4b88-b106-a72a58aa3304" providerId="ADAL" clId="{A7817762-3E2C-46E3-92F5-52EEA29400C5}" dt="2023-06-20T16:37:45.740" v="49"/>
          <ac:spMkLst>
            <pc:docMk/>
            <pc:sldMk cId="4157131262" sldId="4704"/>
            <ac:spMk id="39" creationId="{79F5C5D2-0E9D-4F86-888F-274C65986430}"/>
          </ac:spMkLst>
        </pc:spChg>
        <pc:spChg chg="mod">
          <ac:chgData name="Harjinder Chouhan" userId="a3ca7581-1894-4b88-b106-a72a58aa3304" providerId="ADAL" clId="{A7817762-3E2C-46E3-92F5-52EEA29400C5}" dt="2023-06-20T16:37:45.740" v="49"/>
          <ac:spMkLst>
            <pc:docMk/>
            <pc:sldMk cId="4157131262" sldId="4704"/>
            <ac:spMk id="40" creationId="{12338ABD-B668-4B3C-920B-C0BD1D799E14}"/>
          </ac:spMkLst>
        </pc:spChg>
        <pc:spChg chg="mod">
          <ac:chgData name="Harjinder Chouhan" userId="a3ca7581-1894-4b88-b106-a72a58aa3304" providerId="ADAL" clId="{A7817762-3E2C-46E3-92F5-52EEA29400C5}" dt="2023-06-20T16:37:45.740" v="49"/>
          <ac:spMkLst>
            <pc:docMk/>
            <pc:sldMk cId="4157131262" sldId="4704"/>
            <ac:spMk id="41" creationId="{46574841-E97A-458A-B28A-75F23EC9CE9B}"/>
          </ac:spMkLst>
        </pc:spChg>
        <pc:spChg chg="mod">
          <ac:chgData name="Harjinder Chouhan" userId="a3ca7581-1894-4b88-b106-a72a58aa3304" providerId="ADAL" clId="{A7817762-3E2C-46E3-92F5-52EEA29400C5}" dt="2023-06-20T16:37:45.740" v="49"/>
          <ac:spMkLst>
            <pc:docMk/>
            <pc:sldMk cId="4157131262" sldId="4704"/>
            <ac:spMk id="42" creationId="{0813DCBC-61EA-4B3C-96F3-10B3C8868651}"/>
          </ac:spMkLst>
        </pc:spChg>
        <pc:spChg chg="mod">
          <ac:chgData name="Harjinder Chouhan" userId="a3ca7581-1894-4b88-b106-a72a58aa3304" providerId="ADAL" clId="{A7817762-3E2C-46E3-92F5-52EEA29400C5}" dt="2023-06-20T16:37:45.740" v="49"/>
          <ac:spMkLst>
            <pc:docMk/>
            <pc:sldMk cId="4157131262" sldId="4704"/>
            <ac:spMk id="43" creationId="{87EAB95C-2221-4775-A67C-95E7636ABF63}"/>
          </ac:spMkLst>
        </pc:spChg>
        <pc:spChg chg="mod">
          <ac:chgData name="Harjinder Chouhan" userId="a3ca7581-1894-4b88-b106-a72a58aa3304" providerId="ADAL" clId="{A7817762-3E2C-46E3-92F5-52EEA29400C5}" dt="2023-06-20T16:37:45.740" v="49"/>
          <ac:spMkLst>
            <pc:docMk/>
            <pc:sldMk cId="4157131262" sldId="4704"/>
            <ac:spMk id="44" creationId="{426E28AA-1992-42B0-9CA3-F6CB47007EC8}"/>
          </ac:spMkLst>
        </pc:spChg>
        <pc:spChg chg="del">
          <ac:chgData name="Harjinder Chouhan" userId="a3ca7581-1894-4b88-b106-a72a58aa3304" providerId="ADAL" clId="{A7817762-3E2C-46E3-92F5-52EEA29400C5}" dt="2023-06-20T16:37:37.169" v="48" actId="478"/>
          <ac:spMkLst>
            <pc:docMk/>
            <pc:sldMk cId="4157131262" sldId="4704"/>
            <ac:spMk id="45" creationId="{47EB5B39-FDEE-4130-A9DC-D2212048101F}"/>
          </ac:spMkLst>
        </pc:spChg>
        <pc:spChg chg="add del mod">
          <ac:chgData name="Harjinder Chouhan" userId="a3ca7581-1894-4b88-b106-a72a58aa3304" providerId="ADAL" clId="{A7817762-3E2C-46E3-92F5-52EEA29400C5}" dt="2023-07-04T16:43:06.974" v="55" actId="478"/>
          <ac:spMkLst>
            <pc:docMk/>
            <pc:sldMk cId="4157131262" sldId="4704"/>
            <ac:spMk id="45" creationId="{EE73CD28-7EBE-4880-83A8-EEE4CEF5BB8D}"/>
          </ac:spMkLst>
        </pc:spChg>
        <pc:spChg chg="add del mod">
          <ac:chgData name="Harjinder Chouhan" userId="a3ca7581-1894-4b88-b106-a72a58aa3304" providerId="ADAL" clId="{A7817762-3E2C-46E3-92F5-52EEA29400C5}" dt="2023-07-04T16:43:06.974" v="55" actId="478"/>
          <ac:spMkLst>
            <pc:docMk/>
            <pc:sldMk cId="4157131262" sldId="4704"/>
            <ac:spMk id="46" creationId="{07D0B749-E71A-451B-B8EA-B3C6EF15BAAF}"/>
          </ac:spMkLst>
        </pc:spChg>
        <pc:spChg chg="del">
          <ac:chgData name="Harjinder Chouhan" userId="a3ca7581-1894-4b88-b106-a72a58aa3304" providerId="ADAL" clId="{A7817762-3E2C-46E3-92F5-52EEA29400C5}" dt="2023-06-20T16:37:37.169" v="48" actId="478"/>
          <ac:spMkLst>
            <pc:docMk/>
            <pc:sldMk cId="4157131262" sldId="4704"/>
            <ac:spMk id="46" creationId="{FD2552E8-BB0F-4BF6-AE86-7D321DB2200A}"/>
          </ac:spMkLst>
        </pc:spChg>
        <pc:spChg chg="add del mod">
          <ac:chgData name="Harjinder Chouhan" userId="a3ca7581-1894-4b88-b106-a72a58aa3304" providerId="ADAL" clId="{A7817762-3E2C-46E3-92F5-52EEA29400C5}" dt="2023-07-04T16:43:06.974" v="55" actId="478"/>
          <ac:spMkLst>
            <pc:docMk/>
            <pc:sldMk cId="4157131262" sldId="4704"/>
            <ac:spMk id="47" creationId="{64AFC767-80E5-4D46-85D2-EF7C7F3934B8}"/>
          </ac:spMkLst>
        </pc:spChg>
        <pc:spChg chg="del">
          <ac:chgData name="Harjinder Chouhan" userId="a3ca7581-1894-4b88-b106-a72a58aa3304" providerId="ADAL" clId="{A7817762-3E2C-46E3-92F5-52EEA29400C5}" dt="2023-06-20T16:37:37.169" v="48" actId="478"/>
          <ac:spMkLst>
            <pc:docMk/>
            <pc:sldMk cId="4157131262" sldId="4704"/>
            <ac:spMk id="47" creationId="{ACFC3C90-5E94-4E1B-A962-7787710F29F3}"/>
          </ac:spMkLst>
        </pc:spChg>
        <pc:spChg chg="add mod">
          <ac:chgData name="Harjinder Chouhan" userId="a3ca7581-1894-4b88-b106-a72a58aa3304" providerId="ADAL" clId="{A7817762-3E2C-46E3-92F5-52EEA29400C5}" dt="2023-07-25T16:39:55.164" v="1439" actId="20577"/>
          <ac:spMkLst>
            <pc:docMk/>
            <pc:sldMk cId="4157131262" sldId="4704"/>
            <ac:spMk id="49" creationId="{06814F74-337F-47AD-8B37-BCC1DAB90B52}"/>
          </ac:spMkLst>
        </pc:spChg>
        <pc:spChg chg="add mod">
          <ac:chgData name="Harjinder Chouhan" userId="a3ca7581-1894-4b88-b106-a72a58aa3304" providerId="ADAL" clId="{A7817762-3E2C-46E3-92F5-52EEA29400C5}" dt="2023-07-25T17:08:50.926" v="1899" actId="20577"/>
          <ac:spMkLst>
            <pc:docMk/>
            <pc:sldMk cId="4157131262" sldId="4704"/>
            <ac:spMk id="50" creationId="{25C480FF-D3D5-42CC-801B-1D4B5A060EC3}"/>
          </ac:spMkLst>
        </pc:spChg>
        <pc:spChg chg="del">
          <ac:chgData name="Harjinder Chouhan" userId="a3ca7581-1894-4b88-b106-a72a58aa3304" providerId="ADAL" clId="{A7817762-3E2C-46E3-92F5-52EEA29400C5}" dt="2023-06-20T16:37:37.169" v="48" actId="478"/>
          <ac:spMkLst>
            <pc:docMk/>
            <pc:sldMk cId="4157131262" sldId="4704"/>
            <ac:spMk id="70" creationId="{7CC12644-B244-4624-8D2C-289BB2E3EB29}"/>
          </ac:spMkLst>
        </pc:spChg>
        <pc:spChg chg="del">
          <ac:chgData name="Harjinder Chouhan" userId="a3ca7581-1894-4b88-b106-a72a58aa3304" providerId="ADAL" clId="{A7817762-3E2C-46E3-92F5-52EEA29400C5}" dt="2023-06-20T16:37:37.169" v="48" actId="478"/>
          <ac:spMkLst>
            <pc:docMk/>
            <pc:sldMk cId="4157131262" sldId="4704"/>
            <ac:spMk id="71" creationId="{76ED7DAA-6A2F-490B-9BC1-173201976E19}"/>
          </ac:spMkLst>
        </pc:spChg>
        <pc:spChg chg="del">
          <ac:chgData name="Harjinder Chouhan" userId="a3ca7581-1894-4b88-b106-a72a58aa3304" providerId="ADAL" clId="{A7817762-3E2C-46E3-92F5-52EEA29400C5}" dt="2023-06-20T16:37:37.169" v="48" actId="478"/>
          <ac:spMkLst>
            <pc:docMk/>
            <pc:sldMk cId="4157131262" sldId="4704"/>
            <ac:spMk id="72" creationId="{C5CDAF57-2424-4450-B710-B1AB62A242D0}"/>
          </ac:spMkLst>
        </pc:spChg>
        <pc:spChg chg="del">
          <ac:chgData name="Harjinder Chouhan" userId="a3ca7581-1894-4b88-b106-a72a58aa3304" providerId="ADAL" clId="{A7817762-3E2C-46E3-92F5-52EEA29400C5}" dt="2023-06-20T16:37:37.169" v="48" actId="478"/>
          <ac:spMkLst>
            <pc:docMk/>
            <pc:sldMk cId="4157131262" sldId="4704"/>
            <ac:spMk id="73" creationId="{CB166A99-E55C-4C2E-A493-8318D6C48310}"/>
          </ac:spMkLst>
        </pc:spChg>
        <pc:spChg chg="del">
          <ac:chgData name="Harjinder Chouhan" userId="a3ca7581-1894-4b88-b106-a72a58aa3304" providerId="ADAL" clId="{A7817762-3E2C-46E3-92F5-52EEA29400C5}" dt="2023-06-20T16:37:37.169" v="48" actId="478"/>
          <ac:spMkLst>
            <pc:docMk/>
            <pc:sldMk cId="4157131262" sldId="4704"/>
            <ac:spMk id="74" creationId="{91BDC39D-DD7E-4520-B283-2772A3D7F429}"/>
          </ac:spMkLst>
        </pc:spChg>
        <pc:spChg chg="mod">
          <ac:chgData name="Harjinder Chouhan" userId="a3ca7581-1894-4b88-b106-a72a58aa3304" providerId="ADAL" clId="{A7817762-3E2C-46E3-92F5-52EEA29400C5}" dt="2023-06-20T16:37:45.740" v="49"/>
          <ac:spMkLst>
            <pc:docMk/>
            <pc:sldMk cId="4157131262" sldId="4704"/>
            <ac:spMk id="75" creationId="{B1D13C45-F702-4C88-937A-B572F528DF3B}"/>
          </ac:spMkLst>
        </pc:spChg>
        <pc:spChg chg="mod">
          <ac:chgData name="Harjinder Chouhan" userId="a3ca7581-1894-4b88-b106-a72a58aa3304" providerId="ADAL" clId="{A7817762-3E2C-46E3-92F5-52EEA29400C5}" dt="2023-06-20T16:37:45.740" v="49"/>
          <ac:spMkLst>
            <pc:docMk/>
            <pc:sldMk cId="4157131262" sldId="4704"/>
            <ac:spMk id="76" creationId="{AEC91C4D-00AD-4335-835C-5CF7AE427473}"/>
          </ac:spMkLst>
        </pc:spChg>
        <pc:spChg chg="mod">
          <ac:chgData name="Harjinder Chouhan" userId="a3ca7581-1894-4b88-b106-a72a58aa3304" providerId="ADAL" clId="{A7817762-3E2C-46E3-92F5-52EEA29400C5}" dt="2023-06-20T16:37:45.740" v="49"/>
          <ac:spMkLst>
            <pc:docMk/>
            <pc:sldMk cId="4157131262" sldId="4704"/>
            <ac:spMk id="77" creationId="{B87429C6-6FBC-4B65-B5DD-1C2B2A9FB4B8}"/>
          </ac:spMkLst>
        </pc:spChg>
        <pc:spChg chg="mod">
          <ac:chgData name="Harjinder Chouhan" userId="a3ca7581-1894-4b88-b106-a72a58aa3304" providerId="ADAL" clId="{A7817762-3E2C-46E3-92F5-52EEA29400C5}" dt="2023-06-20T16:37:45.740" v="49"/>
          <ac:spMkLst>
            <pc:docMk/>
            <pc:sldMk cId="4157131262" sldId="4704"/>
            <ac:spMk id="78" creationId="{A0B2DC90-D92C-49E9-A946-E552025038BE}"/>
          </ac:spMkLst>
        </pc:spChg>
        <pc:spChg chg="mod">
          <ac:chgData name="Harjinder Chouhan" userId="a3ca7581-1894-4b88-b106-a72a58aa3304" providerId="ADAL" clId="{A7817762-3E2C-46E3-92F5-52EEA29400C5}" dt="2023-06-20T16:37:45.740" v="49"/>
          <ac:spMkLst>
            <pc:docMk/>
            <pc:sldMk cId="4157131262" sldId="4704"/>
            <ac:spMk id="79" creationId="{04134B05-60D7-4ADA-9B9E-A95FC4B3F4FB}"/>
          </ac:spMkLst>
        </pc:spChg>
        <pc:spChg chg="mod">
          <ac:chgData name="Harjinder Chouhan" userId="a3ca7581-1894-4b88-b106-a72a58aa3304" providerId="ADAL" clId="{A7817762-3E2C-46E3-92F5-52EEA29400C5}" dt="2023-06-20T16:37:45.740" v="49"/>
          <ac:spMkLst>
            <pc:docMk/>
            <pc:sldMk cId="4157131262" sldId="4704"/>
            <ac:spMk id="80" creationId="{A14966ED-27DD-41DF-88DF-EB4762B4E68D}"/>
          </ac:spMkLst>
        </pc:spChg>
        <pc:spChg chg="mod">
          <ac:chgData name="Harjinder Chouhan" userId="a3ca7581-1894-4b88-b106-a72a58aa3304" providerId="ADAL" clId="{A7817762-3E2C-46E3-92F5-52EEA29400C5}" dt="2023-06-20T16:37:45.740" v="49"/>
          <ac:spMkLst>
            <pc:docMk/>
            <pc:sldMk cId="4157131262" sldId="4704"/>
            <ac:spMk id="81" creationId="{3FDA869F-09EA-4C36-8A95-19F8265F2F22}"/>
          </ac:spMkLst>
        </pc:spChg>
        <pc:spChg chg="mod">
          <ac:chgData name="Harjinder Chouhan" userId="a3ca7581-1894-4b88-b106-a72a58aa3304" providerId="ADAL" clId="{A7817762-3E2C-46E3-92F5-52EEA29400C5}" dt="2023-06-20T16:37:45.740" v="49"/>
          <ac:spMkLst>
            <pc:docMk/>
            <pc:sldMk cId="4157131262" sldId="4704"/>
            <ac:spMk id="82" creationId="{F2E3C9D7-4B14-4151-AF71-2AF97A429BFA}"/>
          </ac:spMkLst>
        </pc:spChg>
        <pc:spChg chg="mod">
          <ac:chgData name="Harjinder Chouhan" userId="a3ca7581-1894-4b88-b106-a72a58aa3304" providerId="ADAL" clId="{A7817762-3E2C-46E3-92F5-52EEA29400C5}" dt="2023-06-20T16:37:45.740" v="49"/>
          <ac:spMkLst>
            <pc:docMk/>
            <pc:sldMk cId="4157131262" sldId="4704"/>
            <ac:spMk id="83" creationId="{030C9152-4708-4219-ABCE-34EA183145CA}"/>
          </ac:spMkLst>
        </pc:spChg>
        <pc:spChg chg="mod">
          <ac:chgData name="Harjinder Chouhan" userId="a3ca7581-1894-4b88-b106-a72a58aa3304" providerId="ADAL" clId="{A7817762-3E2C-46E3-92F5-52EEA29400C5}" dt="2023-06-20T16:37:45.740" v="49"/>
          <ac:spMkLst>
            <pc:docMk/>
            <pc:sldMk cId="4157131262" sldId="4704"/>
            <ac:spMk id="84" creationId="{5BE3D70A-8731-4902-8EE3-59D790D97796}"/>
          </ac:spMkLst>
        </pc:spChg>
        <pc:spChg chg="mod">
          <ac:chgData name="Harjinder Chouhan" userId="a3ca7581-1894-4b88-b106-a72a58aa3304" providerId="ADAL" clId="{A7817762-3E2C-46E3-92F5-52EEA29400C5}" dt="2023-06-20T16:37:45.740" v="49"/>
          <ac:spMkLst>
            <pc:docMk/>
            <pc:sldMk cId="4157131262" sldId="4704"/>
            <ac:spMk id="85" creationId="{F2F2F3A7-1F73-4454-A763-F69E5E72CE69}"/>
          </ac:spMkLst>
        </pc:spChg>
        <pc:spChg chg="add del mod">
          <ac:chgData name="Harjinder Chouhan" userId="a3ca7581-1894-4b88-b106-a72a58aa3304" providerId="ADAL" clId="{A7817762-3E2C-46E3-92F5-52EEA29400C5}" dt="2023-07-04T16:37:19.038" v="53" actId="478"/>
          <ac:spMkLst>
            <pc:docMk/>
            <pc:sldMk cId="4157131262" sldId="4704"/>
            <ac:spMk id="87" creationId="{B9E58B28-E6E2-4916-934D-CE7CEB9A15AD}"/>
          </ac:spMkLst>
        </pc:spChg>
        <pc:spChg chg="add del mod">
          <ac:chgData name="Harjinder Chouhan" userId="a3ca7581-1894-4b88-b106-a72a58aa3304" providerId="ADAL" clId="{A7817762-3E2C-46E3-92F5-52EEA29400C5}" dt="2023-07-04T16:37:19.038" v="53" actId="478"/>
          <ac:spMkLst>
            <pc:docMk/>
            <pc:sldMk cId="4157131262" sldId="4704"/>
            <ac:spMk id="88" creationId="{FA019BD4-0BD7-42A6-9EFC-5436428A0917}"/>
          </ac:spMkLst>
        </pc:spChg>
        <pc:spChg chg="add del mod">
          <ac:chgData name="Harjinder Chouhan" userId="a3ca7581-1894-4b88-b106-a72a58aa3304" providerId="ADAL" clId="{A7817762-3E2C-46E3-92F5-52EEA29400C5}" dt="2023-07-04T16:37:19.038" v="53" actId="478"/>
          <ac:spMkLst>
            <pc:docMk/>
            <pc:sldMk cId="4157131262" sldId="4704"/>
            <ac:spMk id="89" creationId="{D5FBDE1E-8B60-4F01-9DA7-15FA705B14A6}"/>
          </ac:spMkLst>
        </pc:spChg>
        <pc:spChg chg="add del mod">
          <ac:chgData name="Harjinder Chouhan" userId="a3ca7581-1894-4b88-b106-a72a58aa3304" providerId="ADAL" clId="{A7817762-3E2C-46E3-92F5-52EEA29400C5}" dt="2023-07-04T16:37:19.038" v="53" actId="478"/>
          <ac:spMkLst>
            <pc:docMk/>
            <pc:sldMk cId="4157131262" sldId="4704"/>
            <ac:spMk id="90" creationId="{D4033A2E-8036-4C22-9A92-569E4C5B30EC}"/>
          </ac:spMkLst>
        </pc:spChg>
        <pc:spChg chg="add del mod">
          <ac:chgData name="Harjinder Chouhan" userId="a3ca7581-1894-4b88-b106-a72a58aa3304" providerId="ADAL" clId="{A7817762-3E2C-46E3-92F5-52EEA29400C5}" dt="2023-07-04T16:37:19.038" v="53" actId="478"/>
          <ac:spMkLst>
            <pc:docMk/>
            <pc:sldMk cId="4157131262" sldId="4704"/>
            <ac:spMk id="91" creationId="{66BDEC92-33D6-4539-BED5-982A06397F09}"/>
          </ac:spMkLst>
        </pc:spChg>
        <pc:grpChg chg="add del mod">
          <ac:chgData name="Harjinder Chouhan" userId="a3ca7581-1894-4b88-b106-a72a58aa3304" providerId="ADAL" clId="{A7817762-3E2C-46E3-92F5-52EEA29400C5}" dt="2023-07-04T16:37:19.038" v="53" actId="478"/>
          <ac:grpSpMkLst>
            <pc:docMk/>
            <pc:sldMk cId="4157131262" sldId="4704"/>
            <ac:grpSpMk id="35" creationId="{BC02E49C-920D-4F78-9EE0-AE8F81508840}"/>
          </ac:grpSpMkLst>
        </pc:grpChg>
        <pc:grpChg chg="del">
          <ac:chgData name="Harjinder Chouhan" userId="a3ca7581-1894-4b88-b106-a72a58aa3304" providerId="ADAL" clId="{A7817762-3E2C-46E3-92F5-52EEA29400C5}" dt="2023-06-20T16:37:37.169" v="48" actId="478"/>
          <ac:grpSpMkLst>
            <pc:docMk/>
            <pc:sldMk cId="4157131262" sldId="4704"/>
            <ac:grpSpMk id="48" creationId="{E339B472-E76B-4834-A3B6-191915C8D115}"/>
          </ac:grpSpMkLst>
        </pc:grpChg>
        <pc:picChg chg="add del mod">
          <ac:chgData name="Harjinder Chouhan" userId="a3ca7581-1894-4b88-b106-a72a58aa3304" providerId="ADAL" clId="{A7817762-3E2C-46E3-92F5-52EEA29400C5}" dt="2023-07-25T16:45:14.118" v="1440" actId="478"/>
          <ac:picMkLst>
            <pc:docMk/>
            <pc:sldMk cId="4157131262" sldId="4704"/>
            <ac:picMk id="3" creationId="{618C8498-D558-402C-ABCE-4A9B08236AAB}"/>
          </ac:picMkLst>
        </pc:picChg>
        <pc:picChg chg="add mod">
          <ac:chgData name="Harjinder Chouhan" userId="a3ca7581-1894-4b88-b106-a72a58aa3304" providerId="ADAL" clId="{A7817762-3E2C-46E3-92F5-52EEA29400C5}" dt="2023-07-25T16:47:33.696" v="1458" actId="1076"/>
          <ac:picMkLst>
            <pc:docMk/>
            <pc:sldMk cId="4157131262" sldId="4704"/>
            <ac:picMk id="4" creationId="{29388C97-19D7-4D76-8FCC-3C190E1F96C8}"/>
          </ac:picMkLst>
        </pc:picChg>
        <pc:picChg chg="add del mod">
          <ac:chgData name="Harjinder Chouhan" userId="a3ca7581-1894-4b88-b106-a72a58aa3304" providerId="ADAL" clId="{A7817762-3E2C-46E3-92F5-52EEA29400C5}" dt="2023-07-25T16:45:17.396" v="1442" actId="478"/>
          <ac:picMkLst>
            <pc:docMk/>
            <pc:sldMk cId="4157131262" sldId="4704"/>
            <ac:picMk id="5" creationId="{D8674A62-84A8-413B-9634-CD835DF11C1D}"/>
          </ac:picMkLst>
        </pc:picChg>
        <pc:picChg chg="add mod">
          <ac:chgData name="Harjinder Chouhan" userId="a3ca7581-1894-4b88-b106-a72a58aa3304" providerId="ADAL" clId="{A7817762-3E2C-46E3-92F5-52EEA29400C5}" dt="2023-07-25T16:47:36.197" v="1459" actId="1076"/>
          <ac:picMkLst>
            <pc:docMk/>
            <pc:sldMk cId="4157131262" sldId="4704"/>
            <ac:picMk id="8" creationId="{D569F8B0-4760-435E-8E52-1A5171F1CE10}"/>
          </ac:picMkLst>
        </pc:picChg>
        <pc:picChg chg="add del mod">
          <ac:chgData name="Harjinder Chouhan" userId="a3ca7581-1894-4b88-b106-a72a58aa3304" providerId="ADAL" clId="{A7817762-3E2C-46E3-92F5-52EEA29400C5}" dt="2023-07-04T16:43:06.974" v="55" actId="478"/>
          <ac:picMkLst>
            <pc:docMk/>
            <pc:sldMk cId="4157131262" sldId="4704"/>
            <ac:picMk id="48" creationId="{2FB4C1C5-1B4E-44D4-9657-8471C8BDC09A}"/>
          </ac:picMkLst>
        </pc:picChg>
        <pc:picChg chg="mod">
          <ac:chgData name="Harjinder Chouhan" userId="a3ca7581-1894-4b88-b106-a72a58aa3304" providerId="ADAL" clId="{A7817762-3E2C-46E3-92F5-52EEA29400C5}" dt="2023-06-20T16:37:45.740" v="49"/>
          <ac:picMkLst>
            <pc:docMk/>
            <pc:sldMk cId="4157131262" sldId="4704"/>
            <ac:picMk id="86" creationId="{CAFD2090-DF62-46B0-8C75-7B2DA0DF1FE3}"/>
          </ac:picMkLst>
        </pc:picChg>
        <pc:cxnChg chg="add del mod">
          <ac:chgData name="Harjinder Chouhan" userId="a3ca7581-1894-4b88-b106-a72a58aa3304" providerId="ADAL" clId="{A7817762-3E2C-46E3-92F5-52EEA29400C5}" dt="2023-07-25T16:45:39.956" v="1445" actId="478"/>
          <ac:cxnSpMkLst>
            <pc:docMk/>
            <pc:sldMk cId="4157131262" sldId="4704"/>
            <ac:cxnSpMk id="7" creationId="{680FFF57-0D1D-4630-856C-DD4134200781}"/>
          </ac:cxnSpMkLst>
        </pc:cxnChg>
      </pc:sldChg>
      <pc:sldChg chg="addSp delSp modSp add mod">
        <pc:chgData name="Harjinder Chouhan" userId="a3ca7581-1894-4b88-b106-a72a58aa3304" providerId="ADAL" clId="{A7817762-3E2C-46E3-92F5-52EEA29400C5}" dt="2023-07-25T17:02:37.126" v="1820" actId="20577"/>
        <pc:sldMkLst>
          <pc:docMk/>
          <pc:sldMk cId="3652901267" sldId="4711"/>
        </pc:sldMkLst>
        <pc:spChg chg="add del mod">
          <ac:chgData name="Harjinder Chouhan" userId="a3ca7581-1894-4b88-b106-a72a58aa3304" providerId="ADAL" clId="{A7817762-3E2C-46E3-92F5-52EEA29400C5}" dt="2023-07-04T16:50:31.158" v="422" actId="478"/>
          <ac:spMkLst>
            <pc:docMk/>
            <pc:sldMk cId="3652901267" sldId="4711"/>
            <ac:spMk id="3" creationId="{DC60AEDF-6537-4757-BE26-7613D53239C4}"/>
          </ac:spMkLst>
        </pc:spChg>
        <pc:spChg chg="add mod">
          <ac:chgData name="Harjinder Chouhan" userId="a3ca7581-1894-4b88-b106-a72a58aa3304" providerId="ADAL" clId="{A7817762-3E2C-46E3-92F5-52EEA29400C5}" dt="2023-07-25T16:23:24.885" v="1135" actId="20577"/>
          <ac:spMkLst>
            <pc:docMk/>
            <pc:sldMk cId="3652901267" sldId="4711"/>
            <ac:spMk id="10" creationId="{90EDB84F-CAE0-4C1A-96D5-0CABCB96D5BB}"/>
          </ac:spMkLst>
        </pc:spChg>
        <pc:spChg chg="add mod">
          <ac:chgData name="Harjinder Chouhan" userId="a3ca7581-1894-4b88-b106-a72a58aa3304" providerId="ADAL" clId="{A7817762-3E2C-46E3-92F5-52EEA29400C5}" dt="2023-07-04T16:50:26.962" v="421"/>
          <ac:spMkLst>
            <pc:docMk/>
            <pc:sldMk cId="3652901267" sldId="4711"/>
            <ac:spMk id="11" creationId="{9FA7B794-D320-44B7-91A7-066282F64894}"/>
          </ac:spMkLst>
        </pc:spChg>
        <pc:spChg chg="add mod">
          <ac:chgData name="Harjinder Chouhan" userId="a3ca7581-1894-4b88-b106-a72a58aa3304" providerId="ADAL" clId="{A7817762-3E2C-46E3-92F5-52EEA29400C5}" dt="2023-07-25T17:02:37.126" v="1820" actId="20577"/>
          <ac:spMkLst>
            <pc:docMk/>
            <pc:sldMk cId="3652901267" sldId="4711"/>
            <ac:spMk id="12" creationId="{CA8DC610-3FC8-438B-8D3A-954116FE6D62}"/>
          </ac:spMkLst>
        </pc:spChg>
        <pc:spChg chg="del">
          <ac:chgData name="Harjinder Chouhan" userId="a3ca7581-1894-4b88-b106-a72a58aa3304" providerId="ADAL" clId="{A7817762-3E2C-46E3-92F5-52EEA29400C5}" dt="2023-07-04T16:50:18.409" v="420" actId="478"/>
          <ac:spMkLst>
            <pc:docMk/>
            <pc:sldMk cId="3652901267" sldId="4711"/>
            <ac:spMk id="36" creationId="{D1713748-2306-4946-8D78-85A62442A914}"/>
          </ac:spMkLst>
        </pc:spChg>
        <pc:spChg chg="del">
          <ac:chgData name="Harjinder Chouhan" userId="a3ca7581-1894-4b88-b106-a72a58aa3304" providerId="ADAL" clId="{A7817762-3E2C-46E3-92F5-52EEA29400C5}" dt="2023-07-04T16:50:18.409" v="420" actId="478"/>
          <ac:spMkLst>
            <pc:docMk/>
            <pc:sldMk cId="3652901267" sldId="4711"/>
            <ac:spMk id="37" creationId="{00B91132-995B-4969-8F0A-6A2D081DEFEB}"/>
          </ac:spMkLst>
        </pc:spChg>
        <pc:grpChg chg="del">
          <ac:chgData name="Harjinder Chouhan" userId="a3ca7581-1894-4b88-b106-a72a58aa3304" providerId="ADAL" clId="{A7817762-3E2C-46E3-92F5-52EEA29400C5}" dt="2023-07-04T16:50:18.409" v="420" actId="478"/>
          <ac:grpSpMkLst>
            <pc:docMk/>
            <pc:sldMk cId="3652901267" sldId="4711"/>
            <ac:grpSpMk id="39" creationId="{D5FFB173-E329-440B-A462-C256EFA8AB32}"/>
          </ac:grpSpMkLst>
        </pc:grpChg>
        <pc:picChg chg="add mod">
          <ac:chgData name="Harjinder Chouhan" userId="a3ca7581-1894-4b88-b106-a72a58aa3304" providerId="ADAL" clId="{A7817762-3E2C-46E3-92F5-52EEA29400C5}" dt="2023-07-04T16:52:42.649" v="429" actId="1076"/>
          <ac:picMkLst>
            <pc:docMk/>
            <pc:sldMk cId="3652901267" sldId="4711"/>
            <ac:picMk id="13" creationId="{408C790C-978D-4C0B-B5DB-AFE4072AF50B}"/>
          </ac:picMkLst>
        </pc:picChg>
      </pc:sldChg>
    </pc:docChg>
  </pc:docChgLst>
  <pc:docChgLst>
    <pc:chgData name="John Suey" userId="S::john.suey@taigamotors.ca::7e370a6b-c0a6-4d6b-b43a-13bb3b81c3b5" providerId="AD" clId="Web-{2CF20209-9692-D9EA-099E-F8F28DBE90D4}"/>
    <pc:docChg chg="modSld">
      <pc:chgData name="John Suey" userId="S::john.suey@taigamotors.ca::7e370a6b-c0a6-4d6b-b43a-13bb3b81c3b5" providerId="AD" clId="Web-{2CF20209-9692-D9EA-099E-F8F28DBE90D4}" dt="2022-05-31T17:20:20.088" v="421"/>
      <pc:docMkLst>
        <pc:docMk/>
      </pc:docMkLst>
      <pc:sldChg chg="modSp">
        <pc:chgData name="John Suey" userId="S::john.suey@taigamotors.ca::7e370a6b-c0a6-4d6b-b43a-13bb3b81c3b5" providerId="AD" clId="Web-{2CF20209-9692-D9EA-099E-F8F28DBE90D4}" dt="2022-05-31T17:20:20.088" v="421"/>
        <pc:sldMkLst>
          <pc:docMk/>
          <pc:sldMk cId="1764570778" sldId="1179"/>
        </pc:sldMkLst>
        <pc:graphicFrameChg chg="mod modGraphic">
          <ac:chgData name="John Suey" userId="S::john.suey@taigamotors.ca::7e370a6b-c0a6-4d6b-b43a-13bb3b81c3b5" providerId="AD" clId="Web-{2CF20209-9692-D9EA-099E-F8F28DBE90D4}" dt="2022-05-31T17:20:20.088" v="421"/>
          <ac:graphicFrameMkLst>
            <pc:docMk/>
            <pc:sldMk cId="1764570778" sldId="1179"/>
            <ac:graphicFrameMk id="5" creationId="{4BD46AC3-B4E0-4B60-AD35-602605D57555}"/>
          </ac:graphicFrameMkLst>
        </pc:graphicFrameChg>
      </pc:sldChg>
      <pc:sldChg chg="modSp">
        <pc:chgData name="John Suey" userId="S::john.suey@taigamotors.ca::7e370a6b-c0a6-4d6b-b43a-13bb3b81c3b5" providerId="AD" clId="Web-{2CF20209-9692-D9EA-099E-F8F28DBE90D4}" dt="2022-05-24T14:32:26.448" v="193" actId="1076"/>
        <pc:sldMkLst>
          <pc:docMk/>
          <pc:sldMk cId="1525325146" sldId="4617"/>
        </pc:sldMkLst>
        <pc:spChg chg="mod">
          <ac:chgData name="John Suey" userId="S::john.suey@taigamotors.ca::7e370a6b-c0a6-4d6b-b43a-13bb3b81c3b5" providerId="AD" clId="Web-{2CF20209-9692-D9EA-099E-F8F28DBE90D4}" dt="2022-05-24T14:32:21.558" v="192" actId="14100"/>
          <ac:spMkLst>
            <pc:docMk/>
            <pc:sldMk cId="1525325146" sldId="4617"/>
            <ac:spMk id="137" creationId="{3221B4D1-661E-464E-8368-FD43AA8FA730}"/>
          </ac:spMkLst>
        </pc:spChg>
        <pc:spChg chg="mod">
          <ac:chgData name="John Suey" userId="S::john.suey@taigamotors.ca::7e370a6b-c0a6-4d6b-b43a-13bb3b81c3b5" providerId="AD" clId="Web-{2CF20209-9692-D9EA-099E-F8F28DBE90D4}" dt="2022-05-24T14:32:26.448" v="193" actId="1076"/>
          <ac:spMkLst>
            <pc:docMk/>
            <pc:sldMk cId="1525325146" sldId="4617"/>
            <ac:spMk id="143" creationId="{AF194B70-8D73-4919-A74B-BA2EF0EF1DC1}"/>
          </ac:spMkLst>
        </pc:spChg>
        <pc:spChg chg="mod">
          <ac:chgData name="John Suey" userId="S::john.suey@taigamotors.ca::7e370a6b-c0a6-4d6b-b43a-13bb3b81c3b5" providerId="AD" clId="Web-{2CF20209-9692-D9EA-099E-F8F28DBE90D4}" dt="2022-05-24T14:24:41.427" v="186" actId="20577"/>
          <ac:spMkLst>
            <pc:docMk/>
            <pc:sldMk cId="1525325146" sldId="4617"/>
            <ac:spMk id="145" creationId="{9DE2BF6B-4FE4-4B0F-8546-45FC9225095D}"/>
          </ac:spMkLst>
        </pc:spChg>
      </pc:sldChg>
      <pc:sldChg chg="modSp">
        <pc:chgData name="John Suey" userId="S::john.suey@taigamotors.ca::7e370a6b-c0a6-4d6b-b43a-13bb3b81c3b5" providerId="AD" clId="Web-{2CF20209-9692-D9EA-099E-F8F28DBE90D4}" dt="2022-05-31T17:10:42.892" v="383" actId="20577"/>
        <pc:sldMkLst>
          <pc:docMk/>
          <pc:sldMk cId="124370500" sldId="4627"/>
        </pc:sldMkLst>
        <pc:spChg chg="mod">
          <ac:chgData name="John Suey" userId="S::john.suey@taigamotors.ca::7e370a6b-c0a6-4d6b-b43a-13bb3b81c3b5" providerId="AD" clId="Web-{2CF20209-9692-D9EA-099E-F8F28DBE90D4}" dt="2022-05-31T17:10:42.892" v="383" actId="20577"/>
          <ac:spMkLst>
            <pc:docMk/>
            <pc:sldMk cId="124370500" sldId="4627"/>
            <ac:spMk id="116" creationId="{120D6340-C6D1-42ED-A89D-FE6194FE4981}"/>
          </ac:spMkLst>
        </pc:spChg>
        <pc:spChg chg="mod">
          <ac:chgData name="John Suey" userId="S::john.suey@taigamotors.ca::7e370a6b-c0a6-4d6b-b43a-13bb3b81c3b5" providerId="AD" clId="Web-{2CF20209-9692-D9EA-099E-F8F28DBE90D4}" dt="2022-05-31T17:10:10.720" v="381" actId="20577"/>
          <ac:spMkLst>
            <pc:docMk/>
            <pc:sldMk cId="124370500" sldId="4627"/>
            <ac:spMk id="143" creationId="{AF194B70-8D73-4919-A74B-BA2EF0EF1DC1}"/>
          </ac:spMkLst>
        </pc:spChg>
      </pc:sldChg>
    </pc:docChg>
  </pc:docChgLst>
  <pc:docChgLst>
    <pc:chgData name="Olivier Rollin" userId="S::olivier.rollin@taigamotors.ca::9868c032-b99d-4045-992b-7efc62a561e1" providerId="AD" clId="Web-{ECA283CB-0C37-52AF-D164-F9001BF7CB66}"/>
    <pc:docChg chg="modSld">
      <pc:chgData name="Olivier Rollin" userId="S::olivier.rollin@taigamotors.ca::9868c032-b99d-4045-992b-7efc62a561e1" providerId="AD" clId="Web-{ECA283CB-0C37-52AF-D164-F9001BF7CB66}" dt="2022-05-24T17:47:13.107" v="1437"/>
      <pc:docMkLst>
        <pc:docMk/>
      </pc:docMkLst>
      <pc:sldChg chg="modSp">
        <pc:chgData name="Olivier Rollin" userId="S::olivier.rollin@taigamotors.ca::9868c032-b99d-4045-992b-7efc62a561e1" providerId="AD" clId="Web-{ECA283CB-0C37-52AF-D164-F9001BF7CB66}" dt="2022-05-24T17:47:13.107" v="1437"/>
        <pc:sldMkLst>
          <pc:docMk/>
          <pc:sldMk cId="1078747519" sldId="1187"/>
        </pc:sldMkLst>
        <pc:graphicFrameChg chg="mod modGraphic">
          <ac:chgData name="Olivier Rollin" userId="S::olivier.rollin@taigamotors.ca::9868c032-b99d-4045-992b-7efc62a561e1" providerId="AD" clId="Web-{ECA283CB-0C37-52AF-D164-F9001BF7CB66}" dt="2022-05-24T17:47:13.107" v="1437"/>
          <ac:graphicFrameMkLst>
            <pc:docMk/>
            <pc:sldMk cId="1078747519" sldId="1187"/>
            <ac:graphicFrameMk id="5" creationId="{DF370D39-AF9E-43C5-8CF5-C93CDE507A70}"/>
          </ac:graphicFrameMkLst>
        </pc:graphicFrameChg>
      </pc:sldChg>
    </pc:docChg>
  </pc:docChgLst>
  <pc:docChgLst>
    <pc:chgData name="Aneesh Chandran R" userId="S::aneesh.chandranr@taigamotors.ca::b84de7ba-a5fc-4700-b33a-e2d655de94e7" providerId="AD" clId="Web-{18ACE575-34FE-86AC-1F2E-9A12FE2D12F0}"/>
    <pc:docChg chg="addSld modSld">
      <pc:chgData name="Aneesh Chandran R" userId="S::aneesh.chandranr@taigamotors.ca::b84de7ba-a5fc-4700-b33a-e2d655de94e7" providerId="AD" clId="Web-{18ACE575-34FE-86AC-1F2E-9A12FE2D12F0}" dt="2022-06-14T16:32:38.895" v="189" actId="14100"/>
      <pc:docMkLst>
        <pc:docMk/>
      </pc:docMkLst>
      <pc:sldChg chg="addSp delSp modSp add mod replId setBg">
        <pc:chgData name="Aneesh Chandran R" userId="S::aneesh.chandranr@taigamotors.ca::b84de7ba-a5fc-4700-b33a-e2d655de94e7" providerId="AD" clId="Web-{18ACE575-34FE-86AC-1F2E-9A12FE2D12F0}" dt="2022-06-14T16:32:38.895" v="189" actId="14100"/>
        <pc:sldMkLst>
          <pc:docMk/>
          <pc:sldMk cId="3994931097" sldId="4639"/>
        </pc:sldMkLst>
        <pc:spChg chg="mod">
          <ac:chgData name="Aneesh Chandran R" userId="S::aneesh.chandranr@taigamotors.ca::b84de7ba-a5fc-4700-b33a-e2d655de94e7" providerId="AD" clId="Web-{18ACE575-34FE-86AC-1F2E-9A12FE2D12F0}" dt="2022-06-14T14:36:45.388" v="34"/>
          <ac:spMkLst>
            <pc:docMk/>
            <pc:sldMk cId="3994931097" sldId="4639"/>
            <ac:spMk id="2" creationId="{F956E2A8-514B-8142-6E04-FA7137CA2421}"/>
          </ac:spMkLst>
        </pc:spChg>
        <pc:spChg chg="add mod">
          <ac:chgData name="Aneesh Chandran R" userId="S::aneesh.chandranr@taigamotors.ca::b84de7ba-a5fc-4700-b33a-e2d655de94e7" providerId="AD" clId="Web-{18ACE575-34FE-86AC-1F2E-9A12FE2D12F0}" dt="2022-06-14T15:03:52.324" v="95" actId="1076"/>
          <ac:spMkLst>
            <pc:docMk/>
            <pc:sldMk cId="3994931097" sldId="4639"/>
            <ac:spMk id="3" creationId="{5F6E9204-E7D9-A885-1574-063F533BCECD}"/>
          </ac:spMkLst>
        </pc:spChg>
        <pc:spChg chg="del mod">
          <ac:chgData name="Aneesh Chandran R" userId="S::aneesh.chandranr@taigamotors.ca::b84de7ba-a5fc-4700-b33a-e2d655de94e7" providerId="AD" clId="Web-{18ACE575-34FE-86AC-1F2E-9A12FE2D12F0}" dt="2022-06-14T14:34:59.308" v="18"/>
          <ac:spMkLst>
            <pc:docMk/>
            <pc:sldMk cId="3994931097" sldId="4639"/>
            <ac:spMk id="3" creationId="{CA5D5987-0AAC-40F9-28F9-606C5C8B13FC}"/>
          </ac:spMkLst>
        </pc:spChg>
        <pc:spChg chg="add del mod">
          <ac:chgData name="Aneesh Chandran R" userId="S::aneesh.chandranr@taigamotors.ca::b84de7ba-a5fc-4700-b33a-e2d655de94e7" providerId="AD" clId="Web-{18ACE575-34FE-86AC-1F2E-9A12FE2D12F0}" dt="2022-06-14T14:38:01.139" v="47"/>
          <ac:spMkLst>
            <pc:docMk/>
            <pc:sldMk cId="3994931097" sldId="4639"/>
            <ac:spMk id="11" creationId="{99127C20-00B9-CDD9-7696-6EC25F01E6AB}"/>
          </ac:spMkLst>
        </pc:spChg>
        <pc:graphicFrameChg chg="del mod modGraphic">
          <ac:chgData name="Aneesh Chandran R" userId="S::aneesh.chandranr@taigamotors.ca::b84de7ba-a5fc-4700-b33a-e2d655de94e7" providerId="AD" clId="Web-{18ACE575-34FE-86AC-1F2E-9A12FE2D12F0}" dt="2022-06-14T14:35:09.121" v="22"/>
          <ac:graphicFrameMkLst>
            <pc:docMk/>
            <pc:sldMk cId="3994931097" sldId="4639"/>
            <ac:graphicFrameMk id="4" creationId="{DA528B3E-E42B-7865-0A4C-CA7737691D55}"/>
          </ac:graphicFrameMkLst>
        </pc:graphicFrameChg>
        <pc:graphicFrameChg chg="del">
          <ac:chgData name="Aneesh Chandran R" userId="S::aneesh.chandranr@taigamotors.ca::b84de7ba-a5fc-4700-b33a-e2d655de94e7" providerId="AD" clId="Web-{18ACE575-34FE-86AC-1F2E-9A12FE2D12F0}" dt="2022-06-14T14:35:11.231" v="23"/>
          <ac:graphicFrameMkLst>
            <pc:docMk/>
            <pc:sldMk cId="3994931097" sldId="4639"/>
            <ac:graphicFrameMk id="7" creationId="{4327D99F-BB98-D634-0A62-9EC806D144C2}"/>
          </ac:graphicFrameMkLst>
        </pc:graphicFrameChg>
        <pc:graphicFrameChg chg="del">
          <ac:chgData name="Aneesh Chandran R" userId="S::aneesh.chandranr@taigamotors.ca::b84de7ba-a5fc-4700-b33a-e2d655de94e7" providerId="AD" clId="Web-{18ACE575-34FE-86AC-1F2E-9A12FE2D12F0}" dt="2022-06-14T14:34:46.808" v="11"/>
          <ac:graphicFrameMkLst>
            <pc:docMk/>
            <pc:sldMk cId="3994931097" sldId="4639"/>
            <ac:graphicFrameMk id="9" creationId="{19B27162-688C-4D17-83A0-D2B9480F3255}"/>
          </ac:graphicFrameMkLst>
        </pc:graphicFrameChg>
        <pc:picChg chg="add mod modCrop">
          <ac:chgData name="Aneesh Chandran R" userId="S::aneesh.chandranr@taigamotors.ca::b84de7ba-a5fc-4700-b33a-e2d655de94e7" providerId="AD" clId="Web-{18ACE575-34FE-86AC-1F2E-9A12FE2D12F0}" dt="2022-06-14T16:32:38.895" v="189" actId="14100"/>
          <ac:picMkLst>
            <pc:docMk/>
            <pc:sldMk cId="3994931097" sldId="4639"/>
            <ac:picMk id="4" creationId="{F52EB800-C877-98CD-AED0-F36100529A7E}"/>
          </ac:picMkLst>
        </pc:picChg>
        <pc:picChg chg="add del mod">
          <ac:chgData name="Aneesh Chandran R" userId="S::aneesh.chandranr@taigamotors.ca::b84de7ba-a5fc-4700-b33a-e2d655de94e7" providerId="AD" clId="Web-{18ACE575-34FE-86AC-1F2E-9A12FE2D12F0}" dt="2022-06-14T14:36:09.341" v="25"/>
          <ac:picMkLst>
            <pc:docMk/>
            <pc:sldMk cId="3994931097" sldId="4639"/>
            <ac:picMk id="5" creationId="{5DD6D48D-D099-07AF-C931-8D66007B4746}"/>
          </ac:picMkLst>
        </pc:picChg>
        <pc:picChg chg="add del mod">
          <ac:chgData name="Aneesh Chandran R" userId="S::aneesh.chandranr@taigamotors.ca::b84de7ba-a5fc-4700-b33a-e2d655de94e7" providerId="AD" clId="Web-{18ACE575-34FE-86AC-1F2E-9A12FE2D12F0}" dt="2022-06-14T14:36:36.685" v="31"/>
          <ac:picMkLst>
            <pc:docMk/>
            <pc:sldMk cId="3994931097" sldId="4639"/>
            <ac:picMk id="6" creationId="{D6465CA7-A98A-5186-DE0B-36082F794835}"/>
          </ac:picMkLst>
        </pc:picChg>
        <pc:picChg chg="add del mod">
          <ac:chgData name="Aneesh Chandran R" userId="S::aneesh.chandranr@taigamotors.ca::b84de7ba-a5fc-4700-b33a-e2d655de94e7" providerId="AD" clId="Web-{18ACE575-34FE-86AC-1F2E-9A12FE2D12F0}" dt="2022-06-14T14:36:55.623" v="36"/>
          <ac:picMkLst>
            <pc:docMk/>
            <pc:sldMk cId="3994931097" sldId="4639"/>
            <ac:picMk id="8" creationId="{BD6A7E28-8426-B81F-02FD-B1C4C2B82D34}"/>
          </ac:picMkLst>
        </pc:picChg>
        <pc:picChg chg="add mod modCrop">
          <ac:chgData name="Aneesh Chandran R" userId="S::aneesh.chandranr@taigamotors.ca::b84de7ba-a5fc-4700-b33a-e2d655de94e7" providerId="AD" clId="Web-{18ACE575-34FE-86AC-1F2E-9A12FE2D12F0}" dt="2022-06-14T15:37:13.345" v="126" actId="1076"/>
          <ac:picMkLst>
            <pc:docMk/>
            <pc:sldMk cId="3994931097" sldId="4639"/>
            <ac:picMk id="10" creationId="{238392CC-3463-EC13-EA58-A5CE1B97D92A}"/>
          </ac:picMkLst>
        </pc:picChg>
      </pc:sldChg>
      <pc:sldChg chg="addSp delSp modSp add replId">
        <pc:chgData name="Aneesh Chandran R" userId="S::aneesh.chandranr@taigamotors.ca::b84de7ba-a5fc-4700-b33a-e2d655de94e7" providerId="AD" clId="Web-{18ACE575-34FE-86AC-1F2E-9A12FE2D12F0}" dt="2022-06-14T15:47:44.273" v="129" actId="1076"/>
        <pc:sldMkLst>
          <pc:docMk/>
          <pc:sldMk cId="820622131" sldId="4640"/>
        </pc:sldMkLst>
        <pc:spChg chg="mod">
          <ac:chgData name="Aneesh Chandran R" userId="S::aneesh.chandranr@taigamotors.ca::b84de7ba-a5fc-4700-b33a-e2d655de94e7" providerId="AD" clId="Web-{18ACE575-34FE-86AC-1F2E-9A12FE2D12F0}" dt="2022-06-14T14:38:15.186" v="55" actId="20577"/>
          <ac:spMkLst>
            <pc:docMk/>
            <pc:sldMk cId="820622131" sldId="4640"/>
            <ac:spMk id="2" creationId="{F956E2A8-514B-8142-6E04-FA7137CA2421}"/>
          </ac:spMkLst>
        </pc:spChg>
        <pc:spChg chg="add mod">
          <ac:chgData name="Aneesh Chandran R" userId="S::aneesh.chandranr@taigamotors.ca::b84de7ba-a5fc-4700-b33a-e2d655de94e7" providerId="AD" clId="Web-{18ACE575-34FE-86AC-1F2E-9A12FE2D12F0}" dt="2022-06-14T15:03:15.089" v="88" actId="1076"/>
          <ac:spMkLst>
            <pc:docMk/>
            <pc:sldMk cId="820622131" sldId="4640"/>
            <ac:spMk id="4" creationId="{57A08F17-0045-4B0D-F358-2EB2EAF250A3}"/>
          </ac:spMkLst>
        </pc:spChg>
        <pc:spChg chg="add del">
          <ac:chgData name="Aneesh Chandran R" userId="S::aneesh.chandranr@taigamotors.ca::b84de7ba-a5fc-4700-b33a-e2d655de94e7" providerId="AD" clId="Web-{18ACE575-34FE-86AC-1F2E-9A12FE2D12F0}" dt="2022-06-14T15:02:32.542" v="73"/>
          <ac:spMkLst>
            <pc:docMk/>
            <pc:sldMk cId="820622131" sldId="4640"/>
            <ac:spMk id="5" creationId="{E784F7E1-6522-0B60-BC11-6FA01E07F564}"/>
          </ac:spMkLst>
        </pc:spChg>
        <pc:picChg chg="add mod">
          <ac:chgData name="Aneesh Chandran R" userId="S::aneesh.chandranr@taigamotors.ca::b84de7ba-a5fc-4700-b33a-e2d655de94e7" providerId="AD" clId="Web-{18ACE575-34FE-86AC-1F2E-9A12FE2D12F0}" dt="2022-06-14T15:47:44.273" v="129" actId="1076"/>
          <ac:picMkLst>
            <pc:docMk/>
            <pc:sldMk cId="820622131" sldId="4640"/>
            <ac:picMk id="3" creationId="{AB11103C-6058-9DAA-2960-73030316AE4C}"/>
          </ac:picMkLst>
        </pc:picChg>
        <pc:picChg chg="del">
          <ac:chgData name="Aneesh Chandran R" userId="S::aneesh.chandranr@taigamotors.ca::b84de7ba-a5fc-4700-b33a-e2d655de94e7" providerId="AD" clId="Web-{18ACE575-34FE-86AC-1F2E-9A12FE2D12F0}" dt="2022-06-14T15:00:27.103" v="56"/>
          <ac:picMkLst>
            <pc:docMk/>
            <pc:sldMk cId="820622131" sldId="4640"/>
            <ac:picMk id="10" creationId="{238392CC-3463-EC13-EA58-A5CE1B97D92A}"/>
          </ac:picMkLst>
        </pc:picChg>
      </pc:sldChg>
      <pc:sldChg chg="addSp delSp modSp add replId">
        <pc:chgData name="Aneesh Chandran R" userId="S::aneesh.chandranr@taigamotors.ca::b84de7ba-a5fc-4700-b33a-e2d655de94e7" providerId="AD" clId="Web-{18ACE575-34FE-86AC-1F2E-9A12FE2D12F0}" dt="2022-06-14T16:32:08.098" v="188" actId="20577"/>
        <pc:sldMkLst>
          <pc:docMk/>
          <pc:sldMk cId="3623157506" sldId="4641"/>
        </pc:sldMkLst>
        <pc:spChg chg="mod">
          <ac:chgData name="Aneesh Chandran R" userId="S::aneesh.chandranr@taigamotors.ca::b84de7ba-a5fc-4700-b33a-e2d655de94e7" providerId="AD" clId="Web-{18ACE575-34FE-86AC-1F2E-9A12FE2D12F0}" dt="2022-06-14T16:32:08.098" v="188" actId="20577"/>
          <ac:spMkLst>
            <pc:docMk/>
            <pc:sldMk cId="3623157506" sldId="4641"/>
            <ac:spMk id="2" creationId="{F956E2A8-514B-8142-6E04-FA7137CA2421}"/>
          </ac:spMkLst>
        </pc:spChg>
        <pc:spChg chg="del">
          <ac:chgData name="Aneesh Chandran R" userId="S::aneesh.chandranr@taigamotors.ca::b84de7ba-a5fc-4700-b33a-e2d655de94e7" providerId="AD" clId="Web-{18ACE575-34FE-86AC-1F2E-9A12FE2D12F0}" dt="2022-06-14T15:49:27.993" v="169"/>
          <ac:spMkLst>
            <pc:docMk/>
            <pc:sldMk cId="3623157506" sldId="4641"/>
            <ac:spMk id="4" creationId="{57A08F17-0045-4B0D-F358-2EB2EAF250A3}"/>
          </ac:spMkLst>
        </pc:spChg>
        <pc:picChg chg="del">
          <ac:chgData name="Aneesh Chandran R" userId="S::aneesh.chandranr@taigamotors.ca::b84de7ba-a5fc-4700-b33a-e2d655de94e7" providerId="AD" clId="Web-{18ACE575-34FE-86AC-1F2E-9A12FE2D12F0}" dt="2022-06-14T15:49:25.196" v="168"/>
          <ac:picMkLst>
            <pc:docMk/>
            <pc:sldMk cId="3623157506" sldId="4641"/>
            <ac:picMk id="3" creationId="{AB11103C-6058-9DAA-2960-73030316AE4C}"/>
          </ac:picMkLst>
        </pc:picChg>
        <pc:picChg chg="add del mod">
          <ac:chgData name="Aneesh Chandran R" userId="S::aneesh.chandranr@taigamotors.ca::b84de7ba-a5fc-4700-b33a-e2d655de94e7" providerId="AD" clId="Web-{18ACE575-34FE-86AC-1F2E-9A12FE2D12F0}" dt="2022-06-14T16:31:37.410" v="178"/>
          <ac:picMkLst>
            <pc:docMk/>
            <pc:sldMk cId="3623157506" sldId="4641"/>
            <ac:picMk id="5" creationId="{54D1E6C1-543D-D88E-193D-D5E4120FF16A}"/>
          </ac:picMkLst>
        </pc:picChg>
        <pc:picChg chg="add mod">
          <ac:chgData name="Aneesh Chandran R" userId="S::aneesh.chandranr@taigamotors.ca::b84de7ba-a5fc-4700-b33a-e2d655de94e7" providerId="AD" clId="Web-{18ACE575-34FE-86AC-1F2E-9A12FE2D12F0}" dt="2022-06-14T16:31:55.426" v="184" actId="1076"/>
          <ac:picMkLst>
            <pc:docMk/>
            <pc:sldMk cId="3623157506" sldId="4641"/>
            <ac:picMk id="6" creationId="{1A05FAE1-60BB-4A54-A9F5-1F53F924165D}"/>
          </ac:picMkLst>
        </pc:picChg>
      </pc:sldChg>
    </pc:docChg>
  </pc:docChgLst>
  <pc:docChgLst>
    <pc:chgData name="Phillip Sudano" userId="S::phillip.sudano@taigamotors.ca::364ac998-7b0c-425e-a9f2-ae05aaaa714b" providerId="AD" clId="Web-{7876C34D-5527-94FB-3D8F-93CDE3C5CA29}"/>
    <pc:docChg chg="modSld">
      <pc:chgData name="Phillip Sudano" userId="S::phillip.sudano@taigamotors.ca::364ac998-7b0c-425e-a9f2-ae05aaaa714b" providerId="AD" clId="Web-{7876C34D-5527-94FB-3D8F-93CDE3C5CA29}" dt="2022-08-15T21:32:13.016" v="386"/>
      <pc:docMkLst>
        <pc:docMk/>
      </pc:docMkLst>
      <pc:sldChg chg="modSp">
        <pc:chgData name="Phillip Sudano" userId="S::phillip.sudano@taigamotors.ca::364ac998-7b0c-425e-a9f2-ae05aaaa714b" providerId="AD" clId="Web-{7876C34D-5527-94FB-3D8F-93CDE3C5CA29}" dt="2022-08-15T21:32:13.016" v="386"/>
        <pc:sldMkLst>
          <pc:docMk/>
          <pc:sldMk cId="2133406631" sldId="1185"/>
        </pc:sldMkLst>
        <pc:graphicFrameChg chg="mod modGraphic">
          <ac:chgData name="Phillip Sudano" userId="S::phillip.sudano@taigamotors.ca::364ac998-7b0c-425e-a9f2-ae05aaaa714b" providerId="AD" clId="Web-{7876C34D-5527-94FB-3D8F-93CDE3C5CA29}" dt="2022-08-15T21:32:13.016" v="386"/>
          <ac:graphicFrameMkLst>
            <pc:docMk/>
            <pc:sldMk cId="2133406631" sldId="1185"/>
            <ac:graphicFrameMk id="5" creationId="{DDC22453-D70A-44C9-A67A-2B83266D6DC4}"/>
          </ac:graphicFrameMkLst>
        </pc:graphicFrameChg>
      </pc:sldChg>
      <pc:sldChg chg="addSp delSp modSp">
        <pc:chgData name="Phillip Sudano" userId="S::phillip.sudano@taigamotors.ca::364ac998-7b0c-425e-a9f2-ae05aaaa714b" providerId="AD" clId="Web-{7876C34D-5527-94FB-3D8F-93CDE3C5CA29}" dt="2022-08-15T21:29:20.361" v="20" actId="14100"/>
        <pc:sldMkLst>
          <pc:docMk/>
          <pc:sldMk cId="2195876105" sldId="4622"/>
        </pc:sldMkLst>
        <pc:spChg chg="add del mod">
          <ac:chgData name="Phillip Sudano" userId="S::phillip.sudano@taigamotors.ca::364ac998-7b0c-425e-a9f2-ae05aaaa714b" providerId="AD" clId="Web-{7876C34D-5527-94FB-3D8F-93CDE3C5CA29}" dt="2022-08-15T21:29:08.767" v="15"/>
          <ac:spMkLst>
            <pc:docMk/>
            <pc:sldMk cId="2195876105" sldId="4622"/>
            <ac:spMk id="6" creationId="{C6B8F9ED-4316-91AE-9FBC-EB7B6B8DA003}"/>
          </ac:spMkLst>
        </pc:spChg>
        <pc:spChg chg="mod">
          <ac:chgData name="Phillip Sudano" userId="S::phillip.sudano@taigamotors.ca::364ac998-7b0c-425e-a9f2-ae05aaaa714b" providerId="AD" clId="Web-{7876C34D-5527-94FB-3D8F-93CDE3C5CA29}" dt="2022-08-15T21:28:12.190" v="13" actId="20577"/>
          <ac:spMkLst>
            <pc:docMk/>
            <pc:sldMk cId="2195876105" sldId="4622"/>
            <ac:spMk id="7" creationId="{603F7DE1-DDE8-7B45-5EEE-0BB101B01AAC}"/>
          </ac:spMkLst>
        </pc:spChg>
        <pc:picChg chg="del">
          <ac:chgData name="Phillip Sudano" userId="S::phillip.sudano@taigamotors.ca::364ac998-7b0c-425e-a9f2-ae05aaaa714b" providerId="AD" clId="Web-{7876C34D-5527-94FB-3D8F-93CDE3C5CA29}" dt="2022-08-15T21:28:13.299" v="14"/>
          <ac:picMkLst>
            <pc:docMk/>
            <pc:sldMk cId="2195876105" sldId="4622"/>
            <ac:picMk id="5" creationId="{EE403069-82D4-D6A6-1F23-DA87752F859C}"/>
          </ac:picMkLst>
        </pc:picChg>
        <pc:picChg chg="add mod ord">
          <ac:chgData name="Phillip Sudano" userId="S::phillip.sudano@taigamotors.ca::364ac998-7b0c-425e-a9f2-ae05aaaa714b" providerId="AD" clId="Web-{7876C34D-5527-94FB-3D8F-93CDE3C5CA29}" dt="2022-08-15T21:29:20.361" v="20" actId="14100"/>
          <ac:picMkLst>
            <pc:docMk/>
            <pc:sldMk cId="2195876105" sldId="4622"/>
            <ac:picMk id="8" creationId="{7A521A2D-172B-2EEB-DC3F-B45685DF3438}"/>
          </ac:picMkLst>
        </pc:picChg>
      </pc:sldChg>
    </pc:docChg>
  </pc:docChgLst>
  <pc:docChgLst>
    <pc:chgData name="Cyrille Goldstein" userId="S::cyrille.goldstein@taigamotors.ca::534b0e61-a3bf-4a68-89b8-96e8c90a5800" providerId="AD" clId="Web-{7009CA9E-97F5-FD00-8AAC-3870BB9600DB}"/>
    <pc:docChg chg="modSld">
      <pc:chgData name="Cyrille Goldstein" userId="S::cyrille.goldstein@taigamotors.ca::534b0e61-a3bf-4a68-89b8-96e8c90a5800" providerId="AD" clId="Web-{7009CA9E-97F5-FD00-8AAC-3870BB9600DB}" dt="2023-02-28T16:35:37.318" v="3" actId="20577"/>
      <pc:docMkLst>
        <pc:docMk/>
      </pc:docMkLst>
      <pc:sldChg chg="modSp">
        <pc:chgData name="Cyrille Goldstein" userId="S::cyrille.goldstein@taigamotors.ca::534b0e61-a3bf-4a68-89b8-96e8c90a5800" providerId="AD" clId="Web-{7009CA9E-97F5-FD00-8AAC-3870BB9600DB}" dt="2023-02-28T16:35:37.318" v="3" actId="20577"/>
        <pc:sldMkLst>
          <pc:docMk/>
          <pc:sldMk cId="32680728" sldId="4690"/>
        </pc:sldMkLst>
        <pc:spChg chg="mod">
          <ac:chgData name="Cyrille Goldstein" userId="S::cyrille.goldstein@taigamotors.ca::534b0e61-a3bf-4a68-89b8-96e8c90a5800" providerId="AD" clId="Web-{7009CA9E-97F5-FD00-8AAC-3870BB9600DB}" dt="2023-02-28T16:35:37.318" v="3" actId="20577"/>
          <ac:spMkLst>
            <pc:docMk/>
            <pc:sldMk cId="32680728" sldId="4690"/>
            <ac:spMk id="3" creationId="{08BBCA3E-14EF-A6DD-64F2-D1A51E230696}"/>
          </ac:spMkLst>
        </pc:spChg>
      </pc:sldChg>
    </pc:docChg>
  </pc:docChgLst>
  <pc:docChgLst>
    <pc:chgData name="Jérémy Bonneau" userId="S::jeremy.bonneau@taigamotors.ca::bd475f9e-48f1-4b54-83c6-d27ae8e20919" providerId="AD" clId="Web-{421283B1-5B46-F521-BBE4-8C6D1C3C42B6}"/>
    <pc:docChg chg="modSld">
      <pc:chgData name="Jérémy Bonneau" userId="S::jeremy.bonneau@taigamotors.ca::bd475f9e-48f1-4b54-83c6-d27ae8e20919" providerId="AD" clId="Web-{421283B1-5B46-F521-BBE4-8C6D1C3C42B6}" dt="2023-05-02T17:04:12.084" v="92" actId="1076"/>
      <pc:docMkLst>
        <pc:docMk/>
      </pc:docMkLst>
      <pc:sldChg chg="addSp delSp modSp">
        <pc:chgData name="Jérémy Bonneau" userId="S::jeremy.bonneau@taigamotors.ca::bd475f9e-48f1-4b54-83c6-d27ae8e20919" providerId="AD" clId="Web-{421283B1-5B46-F521-BBE4-8C6D1C3C42B6}" dt="2023-05-02T17:04:12.084" v="92" actId="1076"/>
        <pc:sldMkLst>
          <pc:docMk/>
          <pc:sldMk cId="1322810927" sldId="4686"/>
        </pc:sldMkLst>
        <pc:spChg chg="mod">
          <ac:chgData name="Jérémy Bonneau" userId="S::jeremy.bonneau@taigamotors.ca::bd475f9e-48f1-4b54-83c6-d27ae8e20919" providerId="AD" clId="Web-{421283B1-5B46-F521-BBE4-8C6D1C3C42B6}" dt="2023-05-02T17:04:08.865" v="90" actId="20577"/>
          <ac:spMkLst>
            <pc:docMk/>
            <pc:sldMk cId="1322810927" sldId="4686"/>
            <ac:spMk id="10" creationId="{A7D6FAB5-C32C-F4BB-F3D7-A2CDAD7269B4}"/>
          </ac:spMkLst>
        </pc:spChg>
        <pc:picChg chg="add mod modCrop">
          <ac:chgData name="Jérémy Bonneau" userId="S::jeremy.bonneau@taigamotors.ca::bd475f9e-48f1-4b54-83c6-d27ae8e20919" providerId="AD" clId="Web-{421283B1-5B46-F521-BBE4-8C6D1C3C42B6}" dt="2023-05-02T17:04:12.084" v="92" actId="1076"/>
          <ac:picMkLst>
            <pc:docMk/>
            <pc:sldMk cId="1322810927" sldId="4686"/>
            <ac:picMk id="3" creationId="{F0F1FE95-313E-BBCB-B7AB-F1C5ED8D4D78}"/>
          </ac:picMkLst>
        </pc:picChg>
        <pc:picChg chg="add del mod">
          <ac:chgData name="Jérémy Bonneau" userId="S::jeremy.bonneau@taigamotors.ca::bd475f9e-48f1-4b54-83c6-d27ae8e20919" providerId="AD" clId="Web-{421283B1-5B46-F521-BBE4-8C6D1C3C42B6}" dt="2023-05-02T17:02:15.051" v="2" actId="1076"/>
          <ac:picMkLst>
            <pc:docMk/>
            <pc:sldMk cId="1322810927" sldId="4686"/>
            <ac:picMk id="9" creationId="{74F34FE2-B91A-B927-BA7E-6C5C826251FC}"/>
          </ac:picMkLst>
        </pc:picChg>
      </pc:sldChg>
    </pc:docChg>
  </pc:docChgLst>
  <pc:docChgLst>
    <pc:chgData name="Cyrille Goldstein" userId="S::cyrille.goldstein@taigamotors.ca::534b0e61-a3bf-4a68-89b8-96e8c90a5800" providerId="AD" clId="Web-{3D0F341A-39C6-D21A-32E7-B1949880BE1D}"/>
    <pc:docChg chg="modSld">
      <pc:chgData name="Cyrille Goldstein" userId="S::cyrille.goldstein@taigamotors.ca::534b0e61-a3bf-4a68-89b8-96e8c90a5800" providerId="AD" clId="Web-{3D0F341A-39C6-D21A-32E7-B1949880BE1D}" dt="2023-06-12T18:07:07.988" v="373" actId="20577"/>
      <pc:docMkLst>
        <pc:docMk/>
      </pc:docMkLst>
      <pc:sldChg chg="addSp delSp modSp">
        <pc:chgData name="Cyrille Goldstein" userId="S::cyrille.goldstein@taigamotors.ca::534b0e61-a3bf-4a68-89b8-96e8c90a5800" providerId="AD" clId="Web-{3D0F341A-39C6-D21A-32E7-B1949880BE1D}" dt="2023-06-12T18:07:07.988" v="373" actId="20577"/>
        <pc:sldMkLst>
          <pc:docMk/>
          <pc:sldMk cId="32680728" sldId="4690"/>
        </pc:sldMkLst>
        <pc:spChg chg="mod">
          <ac:chgData name="Cyrille Goldstein" userId="S::cyrille.goldstein@taigamotors.ca::534b0e61-a3bf-4a68-89b8-96e8c90a5800" providerId="AD" clId="Web-{3D0F341A-39C6-D21A-32E7-B1949880BE1D}" dt="2023-06-12T18:07:07.988" v="373" actId="20577"/>
          <ac:spMkLst>
            <pc:docMk/>
            <pc:sldMk cId="32680728" sldId="4690"/>
            <ac:spMk id="3" creationId="{08BBCA3E-14EF-A6DD-64F2-D1A51E230696}"/>
          </ac:spMkLst>
        </pc:spChg>
        <pc:spChg chg="add del">
          <ac:chgData name="Cyrille Goldstein" userId="S::cyrille.goldstein@taigamotors.ca::534b0e61-a3bf-4a68-89b8-96e8c90a5800" providerId="AD" clId="Web-{3D0F341A-39C6-D21A-32E7-B1949880BE1D}" dt="2023-06-12T18:04:29.927" v="245"/>
          <ac:spMkLst>
            <pc:docMk/>
            <pc:sldMk cId="32680728" sldId="4690"/>
            <ac:spMk id="6" creationId="{0E56D552-BAD8-9B96-FF5D-2AA70EF5D7BF}"/>
          </ac:spMkLst>
        </pc:spChg>
        <pc:spChg chg="add del mod">
          <ac:chgData name="Cyrille Goldstein" userId="S::cyrille.goldstein@taigamotors.ca::534b0e61-a3bf-4a68-89b8-96e8c90a5800" providerId="AD" clId="Web-{3D0F341A-39C6-D21A-32E7-B1949880BE1D}" dt="2023-06-12T18:05:18.583" v="250"/>
          <ac:spMkLst>
            <pc:docMk/>
            <pc:sldMk cId="32680728" sldId="4690"/>
            <ac:spMk id="8" creationId="{6E6BE66D-D645-68E2-706D-BA2253C5C0FD}"/>
          </ac:spMkLst>
        </pc:spChg>
        <pc:picChg chg="add mod">
          <ac:chgData name="Cyrille Goldstein" userId="S::cyrille.goldstein@taigamotors.ca::534b0e61-a3bf-4a68-89b8-96e8c90a5800" providerId="AD" clId="Web-{3D0F341A-39C6-D21A-32E7-B1949880BE1D}" dt="2023-06-12T18:04:14.771" v="243" actId="1076"/>
          <ac:picMkLst>
            <pc:docMk/>
            <pc:sldMk cId="32680728" sldId="4690"/>
            <ac:picMk id="5" creationId="{9586E469-C5E0-2A1D-E93E-8100A8DDFA32}"/>
          </ac:picMkLst>
        </pc:picChg>
        <pc:inkChg chg="add">
          <ac:chgData name="Cyrille Goldstein" userId="S::cyrille.goldstein@taigamotors.ca::534b0e61-a3bf-4a68-89b8-96e8c90a5800" providerId="AD" clId="Web-{3D0F341A-39C6-D21A-32E7-B1949880BE1D}" dt="2023-06-12T18:05:34.129" v="251"/>
          <ac:inkMkLst>
            <pc:docMk/>
            <pc:sldMk cId="32680728" sldId="4690"/>
            <ac:inkMk id="9" creationId="{45906620-D256-546F-B92D-A6F9C5B28418}"/>
          </ac:inkMkLst>
        </pc:inkChg>
        <pc:inkChg chg="add">
          <ac:chgData name="Cyrille Goldstein" userId="S::cyrille.goldstein@taigamotors.ca::534b0e61-a3bf-4a68-89b8-96e8c90a5800" providerId="AD" clId="Web-{3D0F341A-39C6-D21A-32E7-B1949880BE1D}" dt="2023-06-12T18:05:35.629" v="252"/>
          <ac:inkMkLst>
            <pc:docMk/>
            <pc:sldMk cId="32680728" sldId="4690"/>
            <ac:inkMk id="10" creationId="{5E687276-E8FB-602B-61E2-8C4127B1C5C4}"/>
          </ac:inkMkLst>
        </pc:inkChg>
        <pc:inkChg chg="add">
          <ac:chgData name="Cyrille Goldstein" userId="S::cyrille.goldstein@taigamotors.ca::534b0e61-a3bf-4a68-89b8-96e8c90a5800" providerId="AD" clId="Web-{3D0F341A-39C6-D21A-32E7-B1949880BE1D}" dt="2023-06-12T18:05:39.192" v="253"/>
          <ac:inkMkLst>
            <pc:docMk/>
            <pc:sldMk cId="32680728" sldId="4690"/>
            <ac:inkMk id="11" creationId="{63A3418B-CE43-B7DC-7A73-A2B678BF6FEE}"/>
          </ac:inkMkLst>
        </pc:inkChg>
        <pc:cxnChg chg="add del">
          <ac:chgData name="Cyrille Goldstein" userId="S::cyrille.goldstein@taigamotors.ca::534b0e61-a3bf-4a68-89b8-96e8c90a5800" providerId="AD" clId="Web-{3D0F341A-39C6-D21A-32E7-B1949880BE1D}" dt="2023-06-12T18:04:54.505" v="247"/>
          <ac:cxnSpMkLst>
            <pc:docMk/>
            <pc:sldMk cId="32680728" sldId="4690"/>
            <ac:cxnSpMk id="7" creationId="{601A9E33-E2DC-48CA-C141-0E56105E1C84}"/>
          </ac:cxnSpMkLst>
        </pc:cxnChg>
      </pc:sldChg>
    </pc:docChg>
  </pc:docChgLst>
  <pc:docChgLst>
    <pc:chgData name="Benoit Bouffard" userId="S::benoit.bouffard@taigamotors.ca::e5dfbd25-c5e2-444f-831b-7a2d616587a8" providerId="AD" clId="Web-{9B7894F6-495F-AA22-2E41-06EEFE7BC678}"/>
    <pc:docChg chg="modSld">
      <pc:chgData name="Benoit Bouffard" userId="S::benoit.bouffard@taigamotors.ca::e5dfbd25-c5e2-444f-831b-7a2d616587a8" providerId="AD" clId="Web-{9B7894F6-495F-AA22-2E41-06EEFE7BC678}" dt="2022-09-06T17:06:11.530" v="458"/>
      <pc:docMkLst>
        <pc:docMk/>
      </pc:docMkLst>
      <pc:sldChg chg="modSp">
        <pc:chgData name="Benoit Bouffard" userId="S::benoit.bouffard@taigamotors.ca::e5dfbd25-c5e2-444f-831b-7a2d616587a8" providerId="AD" clId="Web-{9B7894F6-495F-AA22-2E41-06EEFE7BC678}" dt="2022-09-06T17:06:11.530" v="458"/>
        <pc:sldMkLst>
          <pc:docMk/>
          <pc:sldMk cId="3136729596" sldId="1184"/>
        </pc:sldMkLst>
        <pc:graphicFrameChg chg="mod modGraphic">
          <ac:chgData name="Benoit Bouffard" userId="S::benoit.bouffard@taigamotors.ca::e5dfbd25-c5e2-444f-831b-7a2d616587a8" providerId="AD" clId="Web-{9B7894F6-495F-AA22-2E41-06EEFE7BC678}" dt="2022-09-06T17:06:11.530" v="458"/>
          <ac:graphicFrameMkLst>
            <pc:docMk/>
            <pc:sldMk cId="3136729596" sldId="1184"/>
            <ac:graphicFrameMk id="5" creationId="{DF370D39-AF9E-43C5-8CF5-C93CDE507A70}"/>
          </ac:graphicFrameMkLst>
        </pc:graphicFrameChg>
      </pc:sldChg>
    </pc:docChg>
  </pc:docChgLst>
  <pc:docChgLst>
    <pc:chgData name="Abhay Gupta" userId="S::abhay.gupta@taigamotors.ca::d433c26c-2997-40a9-8258-88448219c90a" providerId="AD" clId="Web-{D9DA9FF0-449C-D9F5-9B34-9DC5BB6C2F50}"/>
    <pc:docChg chg="addSld modSld">
      <pc:chgData name="Abhay Gupta" userId="S::abhay.gupta@taigamotors.ca::d433c26c-2997-40a9-8258-88448219c90a" providerId="AD" clId="Web-{D9DA9FF0-449C-D9F5-9B34-9DC5BB6C2F50}" dt="2022-10-03T13:15:40.986" v="95" actId="20577"/>
      <pc:docMkLst>
        <pc:docMk/>
      </pc:docMkLst>
      <pc:sldChg chg="modSp">
        <pc:chgData name="Abhay Gupta" userId="S::abhay.gupta@taigamotors.ca::d433c26c-2997-40a9-8258-88448219c90a" providerId="AD" clId="Web-{D9DA9FF0-449C-D9F5-9B34-9DC5BB6C2F50}" dt="2022-10-03T13:13:39.594" v="4" actId="20577"/>
        <pc:sldMkLst>
          <pc:docMk/>
          <pc:sldMk cId="737756186" sldId="1013"/>
        </pc:sldMkLst>
        <pc:spChg chg="mod">
          <ac:chgData name="Abhay Gupta" userId="S::abhay.gupta@taigamotors.ca::d433c26c-2997-40a9-8258-88448219c90a" providerId="AD" clId="Web-{D9DA9FF0-449C-D9F5-9B34-9DC5BB6C2F50}" dt="2022-10-03T13:13:39.594" v="4" actId="20577"/>
          <ac:spMkLst>
            <pc:docMk/>
            <pc:sldMk cId="737756186" sldId="1013"/>
            <ac:spMk id="3" creationId="{5A9766FB-5D40-4DF7-9455-CAA9B50A5587}"/>
          </ac:spMkLst>
        </pc:spChg>
      </pc:sldChg>
      <pc:sldChg chg="addSp delSp modSp new">
        <pc:chgData name="Abhay Gupta" userId="S::abhay.gupta@taigamotors.ca::d433c26c-2997-40a9-8258-88448219c90a" providerId="AD" clId="Web-{D9DA9FF0-449C-D9F5-9B34-9DC5BB6C2F50}" dt="2022-10-03T13:15:40.986" v="95" actId="20577"/>
        <pc:sldMkLst>
          <pc:docMk/>
          <pc:sldMk cId="3150789079" sldId="4672"/>
        </pc:sldMkLst>
        <pc:spChg chg="mod">
          <ac:chgData name="Abhay Gupta" userId="S::abhay.gupta@taigamotors.ca::d433c26c-2997-40a9-8258-88448219c90a" providerId="AD" clId="Web-{D9DA9FF0-449C-D9F5-9B34-9DC5BB6C2F50}" dt="2022-10-03T13:14:37.469" v="25" actId="20577"/>
          <ac:spMkLst>
            <pc:docMk/>
            <pc:sldMk cId="3150789079" sldId="4672"/>
            <ac:spMk id="2" creationId="{8CC91985-6258-8912-B1DC-3AFA29E22C7B}"/>
          </ac:spMkLst>
        </pc:spChg>
        <pc:spChg chg="del mod">
          <ac:chgData name="Abhay Gupta" userId="S::abhay.gupta@taigamotors.ca::d433c26c-2997-40a9-8258-88448219c90a" providerId="AD" clId="Web-{D9DA9FF0-449C-D9F5-9B34-9DC5BB6C2F50}" dt="2022-10-03T13:15:05.517" v="68"/>
          <ac:spMkLst>
            <pc:docMk/>
            <pc:sldMk cId="3150789079" sldId="4672"/>
            <ac:spMk id="3" creationId="{6CCB7013-6B31-F76F-C026-6825FFEE1A4D}"/>
          </ac:spMkLst>
        </pc:spChg>
        <pc:graphicFrameChg chg="add mod modGraphic">
          <ac:chgData name="Abhay Gupta" userId="S::abhay.gupta@taigamotors.ca::d433c26c-2997-40a9-8258-88448219c90a" providerId="AD" clId="Web-{D9DA9FF0-449C-D9F5-9B34-9DC5BB6C2F50}" dt="2022-10-03T13:15:40.986" v="95" actId="20577"/>
          <ac:graphicFrameMkLst>
            <pc:docMk/>
            <pc:sldMk cId="3150789079" sldId="4672"/>
            <ac:graphicFrameMk id="5" creationId="{CDE69E52-42A1-71D8-9EFE-FA28A3E6B5F4}"/>
          </ac:graphicFrameMkLst>
        </pc:graphicFrameChg>
      </pc:sldChg>
    </pc:docChg>
  </pc:docChgLst>
  <pc:docChgLst>
    <pc:chgData name="Abhay Gupta" userId="S::abhay.gupta@taigamotors.ca::d433c26c-2997-40a9-8258-88448219c90a" providerId="AD" clId="Web-{4FC418FA-EF0F-7769-9784-E4422A351356}"/>
    <pc:docChg chg="modSld">
      <pc:chgData name="Abhay Gupta" userId="S::abhay.gupta@taigamotors.ca::d433c26c-2997-40a9-8258-88448219c90a" providerId="AD" clId="Web-{4FC418FA-EF0F-7769-9784-E4422A351356}" dt="2023-08-14T14:05:40.921" v="10" actId="14100"/>
      <pc:docMkLst>
        <pc:docMk/>
      </pc:docMkLst>
      <pc:sldChg chg="modSp">
        <pc:chgData name="Abhay Gupta" userId="S::abhay.gupta@taigamotors.ca::d433c26c-2997-40a9-8258-88448219c90a" providerId="AD" clId="Web-{4FC418FA-EF0F-7769-9784-E4422A351356}" dt="2023-08-14T14:01:09.985" v="3" actId="20577"/>
        <pc:sldMkLst>
          <pc:docMk/>
          <pc:sldMk cId="737756186" sldId="1013"/>
        </pc:sldMkLst>
        <pc:spChg chg="mod">
          <ac:chgData name="Abhay Gupta" userId="S::abhay.gupta@taigamotors.ca::d433c26c-2997-40a9-8258-88448219c90a" providerId="AD" clId="Web-{4FC418FA-EF0F-7769-9784-E4422A351356}" dt="2023-08-14T14:01:09.985" v="3" actId="20577"/>
          <ac:spMkLst>
            <pc:docMk/>
            <pc:sldMk cId="737756186" sldId="1013"/>
            <ac:spMk id="3" creationId="{5A9766FB-5D40-4DF7-9455-CAA9B50A5587}"/>
          </ac:spMkLst>
        </pc:spChg>
      </pc:sldChg>
      <pc:sldChg chg="addSp delSp modSp">
        <pc:chgData name="Abhay Gupta" userId="S::abhay.gupta@taigamotors.ca::d433c26c-2997-40a9-8258-88448219c90a" providerId="AD" clId="Web-{4FC418FA-EF0F-7769-9784-E4422A351356}" dt="2023-08-14T14:05:40.921" v="10" actId="14100"/>
        <pc:sldMkLst>
          <pc:docMk/>
          <pc:sldMk cId="1975872717" sldId="4667"/>
        </pc:sldMkLst>
        <pc:picChg chg="add mod">
          <ac:chgData name="Abhay Gupta" userId="S::abhay.gupta@taigamotors.ca::d433c26c-2997-40a9-8258-88448219c90a" providerId="AD" clId="Web-{4FC418FA-EF0F-7769-9784-E4422A351356}" dt="2023-08-14T14:05:40.921" v="10" actId="14100"/>
          <ac:picMkLst>
            <pc:docMk/>
            <pc:sldMk cId="1975872717" sldId="4667"/>
            <ac:picMk id="3" creationId="{49BE2A84-DED0-24DC-424D-3E7096218AA7}"/>
          </ac:picMkLst>
        </pc:picChg>
        <pc:picChg chg="del">
          <ac:chgData name="Abhay Gupta" userId="S::abhay.gupta@taigamotors.ca::d433c26c-2997-40a9-8258-88448219c90a" providerId="AD" clId="Web-{4FC418FA-EF0F-7769-9784-E4422A351356}" dt="2023-08-14T14:05:16.531" v="4"/>
          <ac:picMkLst>
            <pc:docMk/>
            <pc:sldMk cId="1975872717" sldId="4667"/>
            <ac:picMk id="5" creationId="{15222083-7EE6-9E3C-3A92-34E59F820901}"/>
          </ac:picMkLst>
        </pc:picChg>
      </pc:sldChg>
    </pc:docChg>
  </pc:docChgLst>
  <pc:docChgLst>
    <pc:chgData name="Abhay Gupta" userId="S::abhay.gupta@taigamotors.ca::d433c26c-2997-40a9-8258-88448219c90a" providerId="AD" clId="Web-{4E2D937E-4911-B3A9-DB03-009EF0B429DA}"/>
    <pc:docChg chg="modSld">
      <pc:chgData name="Abhay Gupta" userId="S::abhay.gupta@taigamotors.ca::d433c26c-2997-40a9-8258-88448219c90a" providerId="AD" clId="Web-{4E2D937E-4911-B3A9-DB03-009EF0B429DA}" dt="2022-06-14T14:41:15.327" v="54"/>
      <pc:docMkLst>
        <pc:docMk/>
      </pc:docMkLst>
      <pc:sldChg chg="modSp">
        <pc:chgData name="Abhay Gupta" userId="S::abhay.gupta@taigamotors.ca::d433c26c-2997-40a9-8258-88448219c90a" providerId="AD" clId="Web-{4E2D937E-4911-B3A9-DB03-009EF0B429DA}" dt="2022-06-14T14:13:49.559" v="17" actId="20577"/>
        <pc:sldMkLst>
          <pc:docMk/>
          <pc:sldMk cId="3929107230" sldId="1176"/>
        </pc:sldMkLst>
        <pc:spChg chg="mod">
          <ac:chgData name="Abhay Gupta" userId="S::abhay.gupta@taigamotors.ca::d433c26c-2997-40a9-8258-88448219c90a" providerId="AD" clId="Web-{4E2D937E-4911-B3A9-DB03-009EF0B429DA}" dt="2022-06-14T14:13:49.559" v="17" actId="20577"/>
          <ac:spMkLst>
            <pc:docMk/>
            <pc:sldMk cId="3929107230" sldId="1176"/>
            <ac:spMk id="2" creationId="{B3EA16ED-215B-45D0-B7A0-B04DF0EC0F7C}"/>
          </ac:spMkLst>
        </pc:spChg>
        <pc:spChg chg="mod">
          <ac:chgData name="Abhay Gupta" userId="S::abhay.gupta@taigamotors.ca::d433c26c-2997-40a9-8258-88448219c90a" providerId="AD" clId="Web-{4E2D937E-4911-B3A9-DB03-009EF0B429DA}" dt="2022-06-14T14:13:46.919" v="14" actId="20577"/>
          <ac:spMkLst>
            <pc:docMk/>
            <pc:sldMk cId="3929107230" sldId="1176"/>
            <ac:spMk id="9" creationId="{352C3D8D-91DA-4645-A05A-E8683D1E83B8}"/>
          </ac:spMkLst>
        </pc:spChg>
      </pc:sldChg>
      <pc:sldChg chg="modSp">
        <pc:chgData name="Abhay Gupta" userId="S::abhay.gupta@taigamotors.ca::d433c26c-2997-40a9-8258-88448219c90a" providerId="AD" clId="Web-{4E2D937E-4911-B3A9-DB03-009EF0B429DA}" dt="2022-06-14T14:41:15.327" v="54"/>
        <pc:sldMkLst>
          <pc:docMk/>
          <pc:sldMk cId="405246482" sldId="1181"/>
        </pc:sldMkLst>
        <pc:graphicFrameChg chg="mod modGraphic">
          <ac:chgData name="Abhay Gupta" userId="S::abhay.gupta@taigamotors.ca::d433c26c-2997-40a9-8258-88448219c90a" providerId="AD" clId="Web-{4E2D937E-4911-B3A9-DB03-009EF0B429DA}" dt="2022-06-14T14:41:15.327" v="54"/>
          <ac:graphicFrameMkLst>
            <pc:docMk/>
            <pc:sldMk cId="405246482" sldId="1181"/>
            <ac:graphicFrameMk id="5" creationId="{E6C105C1-B2B6-4ECB-B5FA-8052D5F73013}"/>
          </ac:graphicFrameMkLst>
        </pc:graphicFrameChg>
      </pc:sldChg>
      <pc:sldChg chg="modSp">
        <pc:chgData name="Abhay Gupta" userId="S::abhay.gupta@taigamotors.ca::d433c26c-2997-40a9-8258-88448219c90a" providerId="AD" clId="Web-{4E2D937E-4911-B3A9-DB03-009EF0B429DA}" dt="2022-06-14T14:40:36.530" v="45"/>
        <pc:sldMkLst>
          <pc:docMk/>
          <pc:sldMk cId="90087218" sldId="1190"/>
        </pc:sldMkLst>
        <pc:graphicFrameChg chg="modGraphic">
          <ac:chgData name="Abhay Gupta" userId="S::abhay.gupta@taigamotors.ca::d433c26c-2997-40a9-8258-88448219c90a" providerId="AD" clId="Web-{4E2D937E-4911-B3A9-DB03-009EF0B429DA}" dt="2022-06-14T14:40:36.530" v="45"/>
          <ac:graphicFrameMkLst>
            <pc:docMk/>
            <pc:sldMk cId="90087218" sldId="1190"/>
            <ac:graphicFrameMk id="5" creationId="{01F86C7C-D871-4B85-A49E-5A36BAC3E229}"/>
          </ac:graphicFrameMkLst>
        </pc:graphicFrameChg>
      </pc:sldChg>
    </pc:docChg>
  </pc:docChgLst>
  <pc:docChgLst>
    <pc:chgData name="Clement  Baston" userId="S::clement.baston@taigamotors.ca::249c3d60-4164-4436-bed2-eaad0a815f2b" providerId="AD" clId="Web-{90799F9F-8A7A-EC01-64A8-6DBDDCBF98A4}"/>
    <pc:docChg chg="modSld">
      <pc:chgData name="Clement  Baston" userId="S::clement.baston@taigamotors.ca::249c3d60-4164-4436-bed2-eaad0a815f2b" providerId="AD" clId="Web-{90799F9F-8A7A-EC01-64A8-6DBDDCBF98A4}" dt="2022-04-26T13:09:28.168" v="546"/>
      <pc:docMkLst>
        <pc:docMk/>
      </pc:docMkLst>
      <pc:sldChg chg="modSp">
        <pc:chgData name="Clement  Baston" userId="S::clement.baston@taigamotors.ca::249c3d60-4164-4436-bed2-eaad0a815f2b" providerId="AD" clId="Web-{90799F9F-8A7A-EC01-64A8-6DBDDCBF98A4}" dt="2022-04-26T13:09:28.168" v="546"/>
        <pc:sldMkLst>
          <pc:docMk/>
          <pc:sldMk cId="1923654967" sldId="1189"/>
        </pc:sldMkLst>
        <pc:graphicFrameChg chg="mod modGraphic">
          <ac:chgData name="Clement  Baston" userId="S::clement.baston@taigamotors.ca::249c3d60-4164-4436-bed2-eaad0a815f2b" providerId="AD" clId="Web-{90799F9F-8A7A-EC01-64A8-6DBDDCBF98A4}" dt="2022-04-26T13:09:28.168" v="546"/>
          <ac:graphicFrameMkLst>
            <pc:docMk/>
            <pc:sldMk cId="1923654967" sldId="1189"/>
            <ac:graphicFrameMk id="5" creationId="{DF370D39-AF9E-43C5-8CF5-C93CDE507A70}"/>
          </ac:graphicFrameMkLst>
        </pc:graphicFrameChg>
      </pc:sldChg>
    </pc:docChg>
  </pc:docChgLst>
  <pc:docChgLst>
    <pc:chgData name="Sean Durand" userId="f476c3ca-4a65-4394-a7ac-bca4b156baf5" providerId="ADAL" clId="{4568B02A-6262-4EC4-9CDE-EDD0B22EBE2E}"/>
    <pc:docChg chg="custSel modSld">
      <pc:chgData name="Sean Durand" userId="f476c3ca-4a65-4394-a7ac-bca4b156baf5" providerId="ADAL" clId="{4568B02A-6262-4EC4-9CDE-EDD0B22EBE2E}" dt="2023-08-01T16:30:18.053" v="1877" actId="20577"/>
      <pc:docMkLst>
        <pc:docMk/>
      </pc:docMkLst>
      <pc:sldChg chg="modSp mod">
        <pc:chgData name="Sean Durand" userId="f476c3ca-4a65-4394-a7ac-bca4b156baf5" providerId="ADAL" clId="{4568B02A-6262-4EC4-9CDE-EDD0B22EBE2E}" dt="2023-08-01T16:30:18.053" v="1877" actId="20577"/>
        <pc:sldMkLst>
          <pc:docMk/>
          <pc:sldMk cId="4178963347" sldId="4705"/>
        </pc:sldMkLst>
        <pc:spChg chg="mod">
          <ac:chgData name="Sean Durand" userId="f476c3ca-4a65-4394-a7ac-bca4b156baf5" providerId="ADAL" clId="{4568B02A-6262-4EC4-9CDE-EDD0B22EBE2E}" dt="2023-07-25T16:53:51.224" v="443" actId="20577"/>
          <ac:spMkLst>
            <pc:docMk/>
            <pc:sldMk cId="4178963347" sldId="4705"/>
            <ac:spMk id="2" creationId="{EB34BCFF-E479-0DEC-BC4E-F6FEA89E81B7}"/>
          </ac:spMkLst>
        </pc:spChg>
        <pc:spChg chg="mod">
          <ac:chgData name="Sean Durand" userId="f476c3ca-4a65-4394-a7ac-bca4b156baf5" providerId="ADAL" clId="{4568B02A-6262-4EC4-9CDE-EDD0B22EBE2E}" dt="2023-08-01T16:30:18.053" v="1877" actId="20577"/>
          <ac:spMkLst>
            <pc:docMk/>
            <pc:sldMk cId="4178963347" sldId="4705"/>
            <ac:spMk id="5" creationId="{7C71DB47-613B-CEDF-429A-061209D3CB9D}"/>
          </ac:spMkLst>
        </pc:spChg>
      </pc:sldChg>
    </pc:docChg>
  </pc:docChgLst>
  <pc:docChgLst>
    <pc:chgData name="Abhay Gupta" userId="S::abhay.gupta@taigamotors.ca::d433c26c-2997-40a9-8258-88448219c90a" providerId="AD" clId="Web-{E6B2E2FC-3759-5CCB-2577-34885DC8E8C4}"/>
    <pc:docChg chg="modSld">
      <pc:chgData name="Abhay Gupta" userId="S::abhay.gupta@taigamotors.ca::d433c26c-2997-40a9-8258-88448219c90a" providerId="AD" clId="Web-{E6B2E2FC-3759-5CCB-2577-34885DC8E8C4}" dt="2022-09-20T16:49:35.585" v="4" actId="20577"/>
      <pc:docMkLst>
        <pc:docMk/>
      </pc:docMkLst>
      <pc:sldChg chg="modSp">
        <pc:chgData name="Abhay Gupta" userId="S::abhay.gupta@taigamotors.ca::d433c26c-2997-40a9-8258-88448219c90a" providerId="AD" clId="Web-{E6B2E2FC-3759-5CCB-2577-34885DC8E8C4}" dt="2022-09-20T16:48:26.459" v="1" actId="20577"/>
        <pc:sldMkLst>
          <pc:docMk/>
          <pc:sldMk cId="1210885360" sldId="4663"/>
        </pc:sldMkLst>
        <pc:spChg chg="mod">
          <ac:chgData name="Abhay Gupta" userId="S::abhay.gupta@taigamotors.ca::d433c26c-2997-40a9-8258-88448219c90a" providerId="AD" clId="Web-{E6B2E2FC-3759-5CCB-2577-34885DC8E8C4}" dt="2022-09-20T16:48:26.459" v="1" actId="20577"/>
          <ac:spMkLst>
            <pc:docMk/>
            <pc:sldMk cId="1210885360" sldId="4663"/>
            <ac:spMk id="3" creationId="{8AF1C952-47E1-6699-9C42-1FDBB1DB0173}"/>
          </ac:spMkLst>
        </pc:spChg>
      </pc:sldChg>
      <pc:sldChg chg="modSp">
        <pc:chgData name="Abhay Gupta" userId="S::abhay.gupta@taigamotors.ca::d433c26c-2997-40a9-8258-88448219c90a" providerId="AD" clId="Web-{E6B2E2FC-3759-5CCB-2577-34885DC8E8C4}" dt="2022-09-20T16:49:35.585" v="4" actId="20577"/>
        <pc:sldMkLst>
          <pc:docMk/>
          <pc:sldMk cId="4159672668" sldId="4664"/>
        </pc:sldMkLst>
        <pc:spChg chg="mod">
          <ac:chgData name="Abhay Gupta" userId="S::abhay.gupta@taigamotors.ca::d433c26c-2997-40a9-8258-88448219c90a" providerId="AD" clId="Web-{E6B2E2FC-3759-5CCB-2577-34885DC8E8C4}" dt="2022-09-20T16:49:35.585" v="4" actId="20577"/>
          <ac:spMkLst>
            <pc:docMk/>
            <pc:sldMk cId="4159672668" sldId="4664"/>
            <ac:spMk id="3" creationId="{8AF1C952-47E1-6699-9C42-1FDBB1DB0173}"/>
          </ac:spMkLst>
        </pc:spChg>
      </pc:sldChg>
      <pc:sldChg chg="modSp">
        <pc:chgData name="Abhay Gupta" userId="S::abhay.gupta@taigamotors.ca::d433c26c-2997-40a9-8258-88448219c90a" providerId="AD" clId="Web-{E6B2E2FC-3759-5CCB-2577-34885DC8E8C4}" dt="2022-09-20T16:49:20.522" v="2" actId="20577"/>
        <pc:sldMkLst>
          <pc:docMk/>
          <pc:sldMk cId="1975872717" sldId="4667"/>
        </pc:sldMkLst>
        <pc:spChg chg="mod">
          <ac:chgData name="Abhay Gupta" userId="S::abhay.gupta@taigamotors.ca::d433c26c-2997-40a9-8258-88448219c90a" providerId="AD" clId="Web-{E6B2E2FC-3759-5CCB-2577-34885DC8E8C4}" dt="2022-09-20T16:49:20.522" v="2" actId="20577"/>
          <ac:spMkLst>
            <pc:docMk/>
            <pc:sldMk cId="1975872717" sldId="4667"/>
            <ac:spMk id="7" creationId="{D7AD13F5-9817-258E-06EB-67599575F1FB}"/>
          </ac:spMkLst>
        </pc:spChg>
      </pc:sldChg>
    </pc:docChg>
  </pc:docChgLst>
  <pc:docChgLst>
    <pc:chgData name="Raul Gomez" userId="S::raul.gomez@taigamotors.ca::b0b8f74e-eb2a-4975-923f-973ae86669c7" providerId="AD" clId="Web-{C3BDE129-A8FC-D773-B284-F4CFE323ABD5}"/>
    <pc:docChg chg="modSld">
      <pc:chgData name="Raul Gomez" userId="S::raul.gomez@taigamotors.ca::b0b8f74e-eb2a-4975-923f-973ae86669c7" providerId="AD" clId="Web-{C3BDE129-A8FC-D773-B284-F4CFE323ABD5}" dt="2023-07-18T17:03:58.949" v="322" actId="20577"/>
      <pc:docMkLst>
        <pc:docMk/>
      </pc:docMkLst>
      <pc:sldChg chg="modSp">
        <pc:chgData name="Raul Gomez" userId="S::raul.gomez@taigamotors.ca::b0b8f74e-eb2a-4975-923f-973ae86669c7" providerId="AD" clId="Web-{C3BDE129-A8FC-D773-B284-F4CFE323ABD5}" dt="2023-07-18T17:03:58.949" v="322" actId="20577"/>
        <pc:sldMkLst>
          <pc:docMk/>
          <pc:sldMk cId="281222424" sldId="4691"/>
        </pc:sldMkLst>
        <pc:spChg chg="mod">
          <ac:chgData name="Raul Gomez" userId="S::raul.gomez@taigamotors.ca::b0b8f74e-eb2a-4975-923f-973ae86669c7" providerId="AD" clId="Web-{C3BDE129-A8FC-D773-B284-F4CFE323ABD5}" dt="2023-07-18T17:03:58.949" v="322" actId="20577"/>
          <ac:spMkLst>
            <pc:docMk/>
            <pc:sldMk cId="281222424" sldId="4691"/>
            <ac:spMk id="3" creationId="{83EA729F-16B4-6D31-0F5E-640EDBDDADC1}"/>
          </ac:spMkLst>
        </pc:spChg>
      </pc:sldChg>
    </pc:docChg>
  </pc:docChgLst>
  <pc:docChgLst>
    <pc:chgData name="Vishnu Makam" userId="S::vishnu.makam@taigamotors.ca::48e27cba-75ee-4aa2-83f6-05837544c4f9" providerId="AD" clId="Web-{6A20ACE0-FC5A-B914-DD90-9229E8E88EBA}"/>
    <pc:docChg chg="modSld">
      <pc:chgData name="Vishnu Makam" userId="S::vishnu.makam@taigamotors.ca::48e27cba-75ee-4aa2-83f6-05837544c4f9" providerId="AD" clId="Web-{6A20ACE0-FC5A-B914-DD90-9229E8E88EBA}" dt="2023-07-04T17:33:27.211" v="37"/>
      <pc:docMkLst>
        <pc:docMk/>
      </pc:docMkLst>
      <pc:sldChg chg="addSp delSp modSp">
        <pc:chgData name="Vishnu Makam" userId="S::vishnu.makam@taigamotors.ca::48e27cba-75ee-4aa2-83f6-05837544c4f9" providerId="AD" clId="Web-{6A20ACE0-FC5A-B914-DD90-9229E8E88EBA}" dt="2023-07-04T17:33:27.211" v="37"/>
        <pc:sldMkLst>
          <pc:docMk/>
          <pc:sldMk cId="2352664982" sldId="4712"/>
        </pc:sldMkLst>
        <pc:spChg chg="mod">
          <ac:chgData name="Vishnu Makam" userId="S::vishnu.makam@taigamotors.ca::48e27cba-75ee-4aa2-83f6-05837544c4f9" providerId="AD" clId="Web-{6A20ACE0-FC5A-B914-DD90-9229E8E88EBA}" dt="2023-07-04T17:32:52.758" v="36" actId="20577"/>
          <ac:spMkLst>
            <pc:docMk/>
            <pc:sldMk cId="2352664982" sldId="4712"/>
            <ac:spMk id="2" creationId="{2EE42BFD-F44A-94C8-86E5-D2ECB13E2056}"/>
          </ac:spMkLst>
        </pc:spChg>
        <pc:spChg chg="del">
          <ac:chgData name="Vishnu Makam" userId="S::vishnu.makam@taigamotors.ca::48e27cba-75ee-4aa2-83f6-05837544c4f9" providerId="AD" clId="Web-{6A20ACE0-FC5A-B914-DD90-9229E8E88EBA}" dt="2023-07-04T17:33:27.211" v="37"/>
          <ac:spMkLst>
            <pc:docMk/>
            <pc:sldMk cId="2352664982" sldId="4712"/>
            <ac:spMk id="3" creationId="{83EA729F-16B4-6D31-0F5E-640EDBDDADC1}"/>
          </ac:spMkLst>
        </pc:spChg>
        <pc:spChg chg="add mod">
          <ac:chgData name="Vishnu Makam" userId="S::vishnu.makam@taigamotors.ca::48e27cba-75ee-4aa2-83f6-05837544c4f9" providerId="AD" clId="Web-{6A20ACE0-FC5A-B914-DD90-9229E8E88EBA}" dt="2023-07-04T17:33:27.211" v="37"/>
          <ac:spMkLst>
            <pc:docMk/>
            <pc:sldMk cId="2352664982" sldId="4712"/>
            <ac:spMk id="6" creationId="{35154F38-0157-19B3-E1FA-7AF986954697}"/>
          </ac:spMkLst>
        </pc:spChg>
      </pc:sldChg>
    </pc:docChg>
  </pc:docChgLst>
  <pc:docChgLst>
    <pc:chgData name="Raul Gomez" userId="S::raul.gomez@taigamotors.ca::b0b8f74e-eb2a-4975-923f-973ae86669c7" providerId="AD" clId="Web-{7F97AE13-85CD-35B5-9522-AE99FF72743D}"/>
    <pc:docChg chg="modSld">
      <pc:chgData name="Raul Gomez" userId="S::raul.gomez@taigamotors.ca::b0b8f74e-eb2a-4975-923f-973ae86669c7" providerId="AD" clId="Web-{7F97AE13-85CD-35B5-9522-AE99FF72743D}" dt="2023-03-14T15:59:05.549" v="669" actId="20577"/>
      <pc:docMkLst>
        <pc:docMk/>
      </pc:docMkLst>
      <pc:sldChg chg="modSp">
        <pc:chgData name="Raul Gomez" userId="S::raul.gomez@taigamotors.ca::b0b8f74e-eb2a-4975-923f-973ae86669c7" providerId="AD" clId="Web-{7F97AE13-85CD-35B5-9522-AE99FF72743D}" dt="2023-03-14T15:59:05.549" v="669" actId="20577"/>
        <pc:sldMkLst>
          <pc:docMk/>
          <pc:sldMk cId="281222424" sldId="4691"/>
        </pc:sldMkLst>
        <pc:spChg chg="mod">
          <ac:chgData name="Raul Gomez" userId="S::raul.gomez@taigamotors.ca::b0b8f74e-eb2a-4975-923f-973ae86669c7" providerId="AD" clId="Web-{7F97AE13-85CD-35B5-9522-AE99FF72743D}" dt="2023-03-14T15:59:05.549" v="669" actId="20577"/>
          <ac:spMkLst>
            <pc:docMk/>
            <pc:sldMk cId="281222424" sldId="4691"/>
            <ac:spMk id="3" creationId="{83EA729F-16B4-6D31-0F5E-640EDBDDADC1}"/>
          </ac:spMkLst>
        </pc:spChg>
      </pc:sldChg>
    </pc:docChg>
  </pc:docChgLst>
  <pc:docChgLst>
    <pc:chgData name="Olivier Rollin" userId="S::olivier.rollin@taigamotors.ca::9868c032-b99d-4045-992b-7efc62a561e1" providerId="AD" clId="Web-{A6F277E5-9DC9-6A77-8079-8B15E8DADB61}"/>
    <pc:docChg chg="modSld">
      <pc:chgData name="Olivier Rollin" userId="S::olivier.rollin@taigamotors.ca::9868c032-b99d-4045-992b-7efc62a561e1" providerId="AD" clId="Web-{A6F277E5-9DC9-6A77-8079-8B15E8DADB61}" dt="2022-05-17T17:51:45.897" v="1281"/>
      <pc:docMkLst>
        <pc:docMk/>
      </pc:docMkLst>
      <pc:sldChg chg="modSp">
        <pc:chgData name="Olivier Rollin" userId="S::olivier.rollin@taigamotors.ca::9868c032-b99d-4045-992b-7efc62a561e1" providerId="AD" clId="Web-{A6F277E5-9DC9-6A77-8079-8B15E8DADB61}" dt="2022-05-17T17:51:45.897" v="1281"/>
        <pc:sldMkLst>
          <pc:docMk/>
          <pc:sldMk cId="1078747519" sldId="1187"/>
        </pc:sldMkLst>
        <pc:graphicFrameChg chg="mod modGraphic">
          <ac:chgData name="Olivier Rollin" userId="S::olivier.rollin@taigamotors.ca::9868c032-b99d-4045-992b-7efc62a561e1" providerId="AD" clId="Web-{A6F277E5-9DC9-6A77-8079-8B15E8DADB61}" dt="2022-05-17T17:51:45.897" v="1281"/>
          <ac:graphicFrameMkLst>
            <pc:docMk/>
            <pc:sldMk cId="1078747519" sldId="1187"/>
            <ac:graphicFrameMk id="5" creationId="{DF370D39-AF9E-43C5-8CF5-C93CDE507A70}"/>
          </ac:graphicFrameMkLst>
        </pc:graphicFrameChg>
      </pc:sldChg>
    </pc:docChg>
  </pc:docChgLst>
  <pc:docChgLst>
    <pc:chgData name="Olivier Rollin" userId="S::olivier.rollin@taigamotors.ca::9868c032-b99d-4045-992b-7efc62a561e1" providerId="AD" clId="Web-{59F3FFF3-BF40-D1B2-17C4-8266648B2ED7}"/>
    <pc:docChg chg="modSld">
      <pc:chgData name="Olivier Rollin" userId="S::olivier.rollin@taigamotors.ca::9868c032-b99d-4045-992b-7efc62a561e1" providerId="AD" clId="Web-{59F3FFF3-BF40-D1B2-17C4-8266648B2ED7}" dt="2022-12-06T18:29:08.598" v="1030"/>
      <pc:docMkLst>
        <pc:docMk/>
      </pc:docMkLst>
      <pc:sldChg chg="modSp">
        <pc:chgData name="Olivier Rollin" userId="S::olivier.rollin@taigamotors.ca::9868c032-b99d-4045-992b-7efc62a561e1" providerId="AD" clId="Web-{59F3FFF3-BF40-D1B2-17C4-8266648B2ED7}" dt="2022-12-06T18:29:08.598" v="1030"/>
        <pc:sldMkLst>
          <pc:docMk/>
          <pc:sldMk cId="3889623784" sldId="4655"/>
        </pc:sldMkLst>
        <pc:graphicFrameChg chg="mod modGraphic">
          <ac:chgData name="Olivier Rollin" userId="S::olivier.rollin@taigamotors.ca::9868c032-b99d-4045-992b-7efc62a561e1" providerId="AD" clId="Web-{59F3FFF3-BF40-D1B2-17C4-8266648B2ED7}" dt="2022-12-06T18:29:08.598" v="1030"/>
          <ac:graphicFrameMkLst>
            <pc:docMk/>
            <pc:sldMk cId="3889623784" sldId="4655"/>
            <ac:graphicFrameMk id="8" creationId="{85212F2F-AC26-6756-8F37-56436B2001FA}"/>
          </ac:graphicFrameMkLst>
        </pc:graphicFrameChg>
      </pc:sldChg>
    </pc:docChg>
  </pc:docChgLst>
  <pc:docChgLst>
    <pc:chgData name="Cyrille Goldstein" userId="S::cyrille.goldstein@taigamotors.ca::534b0e61-a3bf-4a68-89b8-96e8c90a5800" providerId="AD" clId="Web-{4F7C0223-0100-078E-1B17-841EF6E92D36}"/>
    <pc:docChg chg="modSld">
      <pc:chgData name="Cyrille Goldstein" userId="S::cyrille.goldstein@taigamotors.ca::534b0e61-a3bf-4a68-89b8-96e8c90a5800" providerId="AD" clId="Web-{4F7C0223-0100-078E-1B17-841EF6E92D36}" dt="2023-06-20T16:59:03.556" v="256" actId="1076"/>
      <pc:docMkLst>
        <pc:docMk/>
      </pc:docMkLst>
      <pc:sldChg chg="addSp delSp modSp">
        <pc:chgData name="Cyrille Goldstein" userId="S::cyrille.goldstein@taigamotors.ca::534b0e61-a3bf-4a68-89b8-96e8c90a5800" providerId="AD" clId="Web-{4F7C0223-0100-078E-1B17-841EF6E92D36}" dt="2023-06-20T16:59:03.556" v="256" actId="1076"/>
        <pc:sldMkLst>
          <pc:docMk/>
          <pc:sldMk cId="32680728" sldId="4690"/>
        </pc:sldMkLst>
        <pc:spChg chg="mod">
          <ac:chgData name="Cyrille Goldstein" userId="S::cyrille.goldstein@taigamotors.ca::534b0e61-a3bf-4a68-89b8-96e8c90a5800" providerId="AD" clId="Web-{4F7C0223-0100-078E-1B17-841EF6E92D36}" dt="2023-06-20T16:58:58.150" v="255" actId="20577"/>
          <ac:spMkLst>
            <pc:docMk/>
            <pc:sldMk cId="32680728" sldId="4690"/>
            <ac:spMk id="3" creationId="{08BBCA3E-14EF-A6DD-64F2-D1A51E230696}"/>
          </ac:spMkLst>
        </pc:spChg>
        <pc:spChg chg="add mod">
          <ac:chgData name="Cyrille Goldstein" userId="S::cyrille.goldstein@taigamotors.ca::534b0e61-a3bf-4a68-89b8-96e8c90a5800" providerId="AD" clId="Web-{4F7C0223-0100-078E-1B17-841EF6E92D36}" dt="2023-06-20T16:59:03.556" v="256" actId="1076"/>
          <ac:spMkLst>
            <pc:docMk/>
            <pc:sldMk cId="32680728" sldId="4690"/>
            <ac:spMk id="7" creationId="{9331DD64-79D6-5292-7C74-85D84A523E23}"/>
          </ac:spMkLst>
        </pc:spChg>
        <pc:picChg chg="mod ord">
          <ac:chgData name="Cyrille Goldstein" userId="S::cyrille.goldstein@taigamotors.ca::534b0e61-a3bf-4a68-89b8-96e8c90a5800" providerId="AD" clId="Web-{4F7C0223-0100-078E-1B17-841EF6E92D36}" dt="2023-06-20T16:58:05.994" v="243" actId="1076"/>
          <ac:picMkLst>
            <pc:docMk/>
            <pc:sldMk cId="32680728" sldId="4690"/>
            <ac:picMk id="5" creationId="{9586E469-C5E0-2A1D-E93E-8100A8DDFA32}"/>
          </ac:picMkLst>
        </pc:picChg>
        <pc:picChg chg="add mod">
          <ac:chgData name="Cyrille Goldstein" userId="S::cyrille.goldstein@taigamotors.ca::534b0e61-a3bf-4a68-89b8-96e8c90a5800" providerId="AD" clId="Web-{4F7C0223-0100-078E-1B17-841EF6E92D36}" dt="2023-06-20T16:58:02.526" v="242" actId="1076"/>
          <ac:picMkLst>
            <pc:docMk/>
            <pc:sldMk cId="32680728" sldId="4690"/>
            <ac:picMk id="6" creationId="{BD0B6D77-1F9E-3714-C584-32F9830649D1}"/>
          </ac:picMkLst>
        </pc:picChg>
        <pc:inkChg chg="del">
          <ac:chgData name="Cyrille Goldstein" userId="S::cyrille.goldstein@taigamotors.ca::534b0e61-a3bf-4a68-89b8-96e8c90a5800" providerId="AD" clId="Web-{4F7C0223-0100-078E-1B17-841EF6E92D36}" dt="2023-06-20T16:56:16.293" v="208"/>
          <ac:inkMkLst>
            <pc:docMk/>
            <pc:sldMk cId="32680728" sldId="4690"/>
            <ac:inkMk id="9" creationId="{45906620-D256-546F-B92D-A6F9C5B28418}"/>
          </ac:inkMkLst>
        </pc:inkChg>
        <pc:inkChg chg="ord">
          <ac:chgData name="Cyrille Goldstein" userId="S::cyrille.goldstein@taigamotors.ca::534b0e61-a3bf-4a68-89b8-96e8c90a5800" providerId="AD" clId="Web-{4F7C0223-0100-078E-1B17-841EF6E92D36}" dt="2023-06-20T16:56:49.511" v="217"/>
          <ac:inkMkLst>
            <pc:docMk/>
            <pc:sldMk cId="32680728" sldId="4690"/>
            <ac:inkMk id="10" creationId="{5E687276-E8FB-602B-61E2-8C4127B1C5C4}"/>
          </ac:inkMkLst>
        </pc:inkChg>
        <pc:cxnChg chg="add mod">
          <ac:chgData name="Cyrille Goldstein" userId="S::cyrille.goldstein@taigamotors.ca::534b0e61-a3bf-4a68-89b8-96e8c90a5800" providerId="AD" clId="Web-{4F7C0223-0100-078E-1B17-841EF6E92D36}" dt="2023-06-20T16:58:31.197" v="248"/>
          <ac:cxnSpMkLst>
            <pc:docMk/>
            <pc:sldMk cId="32680728" sldId="4690"/>
            <ac:cxnSpMk id="8" creationId="{963B3C42-D223-90E5-6802-A7DD4D4BD676}"/>
          </ac:cxnSpMkLst>
        </pc:cxnChg>
      </pc:sldChg>
    </pc:docChg>
  </pc:docChgLst>
  <pc:docChgLst>
    <pc:chgData name="Clement  Baston" userId="S::clement.baston@taigamotors.ca::249c3d60-4164-4436-bed2-eaad0a815f2b" providerId="AD" clId="Web-{F4002C69-E584-A73E-3403-F186CE162DBB}"/>
    <pc:docChg chg="modSld">
      <pc:chgData name="Clement  Baston" userId="S::clement.baston@taigamotors.ca::249c3d60-4164-4436-bed2-eaad0a815f2b" providerId="AD" clId="Web-{F4002C69-E584-A73E-3403-F186CE162DBB}" dt="2023-03-28T17:00:44.475" v="8" actId="20577"/>
      <pc:docMkLst>
        <pc:docMk/>
      </pc:docMkLst>
      <pc:sldChg chg="modSp">
        <pc:chgData name="Clement  Baston" userId="S::clement.baston@taigamotors.ca::249c3d60-4164-4436-bed2-eaad0a815f2b" providerId="AD" clId="Web-{F4002C69-E584-A73E-3403-F186CE162DBB}" dt="2023-03-28T17:00:44.475" v="8" actId="20577"/>
        <pc:sldMkLst>
          <pc:docMk/>
          <pc:sldMk cId="1322810927" sldId="4686"/>
        </pc:sldMkLst>
        <pc:spChg chg="mod">
          <ac:chgData name="Clement  Baston" userId="S::clement.baston@taigamotors.ca::249c3d60-4164-4436-bed2-eaad0a815f2b" providerId="AD" clId="Web-{F4002C69-E584-A73E-3403-F186CE162DBB}" dt="2023-03-28T17:00:44.475" v="8" actId="20577"/>
          <ac:spMkLst>
            <pc:docMk/>
            <pc:sldMk cId="1322810927" sldId="4686"/>
            <ac:spMk id="10" creationId="{A7D6FAB5-C32C-F4BB-F3D7-A2CDAD7269B4}"/>
          </ac:spMkLst>
        </pc:spChg>
      </pc:sldChg>
    </pc:docChg>
  </pc:docChgLst>
  <pc:docChgLst>
    <pc:chgData name="Pier-Luc Paradis" userId="S::pier-luc.paradis@taigamotors.ca::d8463a0c-872e-44e6-a7df-86de09216594" providerId="AD" clId="Web-{9A134CE2-CE85-2069-8487-46CB54C48128}"/>
    <pc:docChg chg="modSld">
      <pc:chgData name="Pier-Luc Paradis" userId="S::pier-luc.paradis@taigamotors.ca::d8463a0c-872e-44e6-a7df-86de09216594" providerId="AD" clId="Web-{9A134CE2-CE85-2069-8487-46CB54C48128}" dt="2022-10-03T17:29:57.968" v="1386"/>
      <pc:docMkLst>
        <pc:docMk/>
      </pc:docMkLst>
      <pc:sldChg chg="modSp">
        <pc:chgData name="Pier-Luc Paradis" userId="S::pier-luc.paradis@taigamotors.ca::d8463a0c-872e-44e6-a7df-86de09216594" providerId="AD" clId="Web-{9A134CE2-CE85-2069-8487-46CB54C48128}" dt="2022-10-03T17:29:57.968" v="1386"/>
        <pc:sldMkLst>
          <pc:docMk/>
          <pc:sldMk cId="405246482" sldId="1181"/>
        </pc:sldMkLst>
        <pc:graphicFrameChg chg="mod modGraphic">
          <ac:chgData name="Pier-Luc Paradis" userId="S::pier-luc.paradis@taigamotors.ca::d8463a0c-872e-44e6-a7df-86de09216594" providerId="AD" clId="Web-{9A134CE2-CE85-2069-8487-46CB54C48128}" dt="2022-10-03T17:29:57.968" v="1386"/>
          <ac:graphicFrameMkLst>
            <pc:docMk/>
            <pc:sldMk cId="405246482" sldId="1181"/>
            <ac:graphicFrameMk id="5" creationId="{E6C105C1-B2B6-4ECB-B5FA-8052D5F73013}"/>
          </ac:graphicFrameMkLst>
        </pc:graphicFrameChg>
      </pc:sldChg>
    </pc:docChg>
  </pc:docChgLst>
  <pc:docChgLst>
    <pc:chgData name="Arnav Gupta" userId="S::arnav.gupta@taigamotors.ca::c1279b16-25a2-46f7-b8b3-a79ddfc0fbd3" providerId="AD" clId="Web-{E87E7A13-4197-D63F-63D0-88F06E092310}"/>
    <pc:docChg chg="modSld">
      <pc:chgData name="Arnav Gupta" userId="S::arnav.gupta@taigamotors.ca::c1279b16-25a2-46f7-b8b3-a79ddfc0fbd3" providerId="AD" clId="Web-{E87E7A13-4197-D63F-63D0-88F06E092310}" dt="2022-07-18T18:24:06.791" v="1" actId="20577"/>
      <pc:docMkLst>
        <pc:docMk/>
      </pc:docMkLst>
      <pc:sldChg chg="modSp">
        <pc:chgData name="Arnav Gupta" userId="S::arnav.gupta@taigamotors.ca::c1279b16-25a2-46f7-b8b3-a79ddfc0fbd3" providerId="AD" clId="Web-{E87E7A13-4197-D63F-63D0-88F06E092310}" dt="2022-07-18T18:24:06.791" v="1" actId="20577"/>
        <pc:sldMkLst>
          <pc:docMk/>
          <pc:sldMk cId="737756186" sldId="1013"/>
        </pc:sldMkLst>
        <pc:spChg chg="mod">
          <ac:chgData name="Arnav Gupta" userId="S::arnav.gupta@taigamotors.ca::c1279b16-25a2-46f7-b8b3-a79ddfc0fbd3" providerId="AD" clId="Web-{E87E7A13-4197-D63F-63D0-88F06E092310}" dt="2022-07-18T18:24:06.791" v="1" actId="20577"/>
          <ac:spMkLst>
            <pc:docMk/>
            <pc:sldMk cId="737756186" sldId="1013"/>
            <ac:spMk id="3" creationId="{5A9766FB-5D40-4DF7-9455-CAA9B50A5587}"/>
          </ac:spMkLst>
        </pc:spChg>
      </pc:sldChg>
    </pc:docChg>
  </pc:docChgLst>
  <pc:docChgLst>
    <pc:chgData name="Olivier Rollin" userId="S::olivier.rollin@taigamotors.ca::9868c032-b99d-4045-992b-7efc62a561e1" providerId="AD" clId="Web-{C42686CA-D52E-940A-96C6-E6FFD714243E}"/>
    <pc:docChg chg="addSld modSld">
      <pc:chgData name="Olivier Rollin" userId="S::olivier.rollin@taigamotors.ca::9868c032-b99d-4045-992b-7efc62a561e1" providerId="AD" clId="Web-{C42686CA-D52E-940A-96C6-E6FFD714243E}" dt="2023-03-14T16:09:26.812" v="428" actId="20577"/>
      <pc:docMkLst>
        <pc:docMk/>
      </pc:docMkLst>
      <pc:sldChg chg="addSp delSp modSp">
        <pc:chgData name="Olivier Rollin" userId="S::olivier.rollin@taigamotors.ca::9868c032-b99d-4045-992b-7efc62a561e1" providerId="AD" clId="Web-{C42686CA-D52E-940A-96C6-E6FFD714243E}" dt="2023-03-14T15:27:24.735" v="10" actId="1076"/>
        <pc:sldMkLst>
          <pc:docMk/>
          <pc:sldMk cId="3136961681" sldId="4675"/>
        </pc:sldMkLst>
        <pc:picChg chg="del">
          <ac:chgData name="Olivier Rollin" userId="S::olivier.rollin@taigamotors.ca::9868c032-b99d-4045-992b-7efc62a561e1" providerId="AD" clId="Web-{C42686CA-D52E-940A-96C6-E6FFD714243E}" dt="2023-03-14T15:24:48.376" v="0"/>
          <ac:picMkLst>
            <pc:docMk/>
            <pc:sldMk cId="3136961681" sldId="4675"/>
            <ac:picMk id="6" creationId="{2F32CAD2-AFD4-9C67-2249-873BEE283FFD}"/>
          </ac:picMkLst>
        </pc:picChg>
        <pc:picChg chg="add del mod">
          <ac:chgData name="Olivier Rollin" userId="S::olivier.rollin@taigamotors.ca::9868c032-b99d-4045-992b-7efc62a561e1" providerId="AD" clId="Web-{C42686CA-D52E-940A-96C6-E6FFD714243E}" dt="2023-03-14T15:27:18.875" v="6"/>
          <ac:picMkLst>
            <pc:docMk/>
            <pc:sldMk cId="3136961681" sldId="4675"/>
            <ac:picMk id="7" creationId="{05715884-6C3C-5D10-16A5-F340BA332193}"/>
          </ac:picMkLst>
        </pc:picChg>
        <pc:picChg chg="add mod">
          <ac:chgData name="Olivier Rollin" userId="S::olivier.rollin@taigamotors.ca::9868c032-b99d-4045-992b-7efc62a561e1" providerId="AD" clId="Web-{C42686CA-D52E-940A-96C6-E6FFD714243E}" dt="2023-03-14T15:27:24.735" v="10" actId="1076"/>
          <ac:picMkLst>
            <pc:docMk/>
            <pc:sldMk cId="3136961681" sldId="4675"/>
            <ac:picMk id="8" creationId="{7F9A76AB-70F5-98F6-A445-05536276A709}"/>
          </ac:picMkLst>
        </pc:picChg>
      </pc:sldChg>
      <pc:sldChg chg="modSp add replId">
        <pc:chgData name="Olivier Rollin" userId="S::olivier.rollin@taigamotors.ca::9868c032-b99d-4045-992b-7efc62a561e1" providerId="AD" clId="Web-{C42686CA-D52E-940A-96C6-E6FFD714243E}" dt="2023-03-14T16:09:26.812" v="428" actId="20577"/>
        <pc:sldMkLst>
          <pc:docMk/>
          <pc:sldMk cId="2890138869" sldId="4693"/>
        </pc:sldMkLst>
        <pc:spChg chg="mod">
          <ac:chgData name="Olivier Rollin" userId="S::olivier.rollin@taigamotors.ca::9868c032-b99d-4045-992b-7efc62a561e1" providerId="AD" clId="Web-{C42686CA-D52E-940A-96C6-E6FFD714243E}" dt="2023-03-14T15:32:05.092" v="12" actId="20577"/>
          <ac:spMkLst>
            <pc:docMk/>
            <pc:sldMk cId="2890138869" sldId="4693"/>
            <ac:spMk id="2" creationId="{2EE42BFD-F44A-94C8-86E5-D2ECB13E2056}"/>
          </ac:spMkLst>
        </pc:spChg>
        <pc:spChg chg="mod">
          <ac:chgData name="Olivier Rollin" userId="S::olivier.rollin@taigamotors.ca::9868c032-b99d-4045-992b-7efc62a561e1" providerId="AD" clId="Web-{C42686CA-D52E-940A-96C6-E6FFD714243E}" dt="2023-03-14T16:09:26.812" v="428" actId="20577"/>
          <ac:spMkLst>
            <pc:docMk/>
            <pc:sldMk cId="2890138869" sldId="4693"/>
            <ac:spMk id="3" creationId="{83EA729F-16B4-6D31-0F5E-640EDBDDADC1}"/>
          </ac:spMkLst>
        </pc:spChg>
      </pc:sldChg>
    </pc:docChg>
  </pc:docChgLst>
  <pc:docChgLst>
    <pc:chgData name="Cyrille Goldstein" userId="S::cyrille.goldstein@taigamotors.ca::534b0e61-a3bf-4a68-89b8-96e8c90a5800" providerId="AD" clId="Web-{204930A6-97EB-7400-24F0-932B0B8DB5D8}"/>
    <pc:docChg chg="modSld">
      <pc:chgData name="Cyrille Goldstein" userId="S::cyrille.goldstein@taigamotors.ca::534b0e61-a3bf-4a68-89b8-96e8c90a5800" providerId="AD" clId="Web-{204930A6-97EB-7400-24F0-932B0B8DB5D8}" dt="2023-07-25T14:08:00.865" v="572" actId="20577"/>
      <pc:docMkLst>
        <pc:docMk/>
      </pc:docMkLst>
      <pc:sldChg chg="modSp">
        <pc:chgData name="Cyrille Goldstein" userId="S::cyrille.goldstein@taigamotors.ca::534b0e61-a3bf-4a68-89b8-96e8c90a5800" providerId="AD" clId="Web-{204930A6-97EB-7400-24F0-932B0B8DB5D8}" dt="2023-07-25T14:08:00.865" v="572" actId="20577"/>
        <pc:sldMkLst>
          <pc:docMk/>
          <pc:sldMk cId="32680728" sldId="4690"/>
        </pc:sldMkLst>
        <pc:spChg chg="mod">
          <ac:chgData name="Cyrille Goldstein" userId="S::cyrille.goldstein@taigamotors.ca::534b0e61-a3bf-4a68-89b8-96e8c90a5800" providerId="AD" clId="Web-{204930A6-97EB-7400-24F0-932B0B8DB5D8}" dt="2023-07-25T14:08:00.865" v="572" actId="20577"/>
          <ac:spMkLst>
            <pc:docMk/>
            <pc:sldMk cId="32680728" sldId="4690"/>
            <ac:spMk id="3" creationId="{08BBCA3E-14EF-A6DD-64F2-D1A51E230696}"/>
          </ac:spMkLst>
        </pc:spChg>
        <pc:spChg chg="mod">
          <ac:chgData name="Cyrille Goldstein" userId="S::cyrille.goldstein@taigamotors.ca::534b0e61-a3bf-4a68-89b8-96e8c90a5800" providerId="AD" clId="Web-{204930A6-97EB-7400-24F0-932B0B8DB5D8}" dt="2023-07-25T14:07:08.068" v="557" actId="20577"/>
          <ac:spMkLst>
            <pc:docMk/>
            <pc:sldMk cId="32680728" sldId="4690"/>
            <ac:spMk id="7" creationId="{9331DD64-79D6-5292-7C74-85D84A523E23}"/>
          </ac:spMkLst>
        </pc:spChg>
      </pc:sldChg>
    </pc:docChg>
  </pc:docChgLst>
  <pc:docChgLst>
    <pc:chgData name="Pier-Luc Paradis" userId="S::pier-luc.paradis@taigamotors.ca::d8463a0c-872e-44e6-a7df-86de09216594" providerId="AD" clId="Web-{12D6EB1E-B61A-85C4-19A0-2D33453CA6A1}"/>
    <pc:docChg chg="modSld">
      <pc:chgData name="Pier-Luc Paradis" userId="S::pier-luc.paradis@taigamotors.ca::d8463a0c-872e-44e6-a7df-86de09216594" providerId="AD" clId="Web-{12D6EB1E-B61A-85C4-19A0-2D33453CA6A1}" dt="2022-07-11T19:25:52.665" v="437"/>
      <pc:docMkLst>
        <pc:docMk/>
      </pc:docMkLst>
      <pc:sldChg chg="modSp">
        <pc:chgData name="Pier-Luc Paradis" userId="S::pier-luc.paradis@taigamotors.ca::d8463a0c-872e-44e6-a7df-86de09216594" providerId="AD" clId="Web-{12D6EB1E-B61A-85C4-19A0-2D33453CA6A1}" dt="2022-07-11T19:25:52.665" v="437"/>
        <pc:sldMkLst>
          <pc:docMk/>
          <pc:sldMk cId="405246482" sldId="1181"/>
        </pc:sldMkLst>
        <pc:graphicFrameChg chg="mod modGraphic">
          <ac:chgData name="Pier-Luc Paradis" userId="S::pier-luc.paradis@taigamotors.ca::d8463a0c-872e-44e6-a7df-86de09216594" providerId="AD" clId="Web-{12D6EB1E-B61A-85C4-19A0-2D33453CA6A1}" dt="2022-07-11T19:25:52.665" v="437"/>
          <ac:graphicFrameMkLst>
            <pc:docMk/>
            <pc:sldMk cId="405246482" sldId="1181"/>
            <ac:graphicFrameMk id="5" creationId="{E6C105C1-B2B6-4ECB-B5FA-8052D5F73013}"/>
          </ac:graphicFrameMkLst>
        </pc:graphicFrameChg>
      </pc:sldChg>
    </pc:docChg>
  </pc:docChgLst>
  <pc:docChgLst>
    <pc:chgData name="Alexandra Duron" userId="S::alexandra.duron@taigamotors.ca::75793e56-6258-4a39-ab6f-df44f9a152e4" providerId="AD" clId="Web-{4745EB11-CF45-2EBA-50B4-10566EA60531}"/>
    <pc:docChg chg="modSld">
      <pc:chgData name="Alexandra Duron" userId="S::alexandra.duron@taigamotors.ca::75793e56-6258-4a39-ab6f-df44f9a152e4" providerId="AD" clId="Web-{4745EB11-CF45-2EBA-50B4-10566EA60531}" dt="2022-08-02T17:17:10.810" v="244" actId="1076"/>
      <pc:docMkLst>
        <pc:docMk/>
      </pc:docMkLst>
      <pc:sldChg chg="modSp">
        <pc:chgData name="Alexandra Duron" userId="S::alexandra.duron@taigamotors.ca::75793e56-6258-4a39-ab6f-df44f9a152e4" providerId="AD" clId="Web-{4745EB11-CF45-2EBA-50B4-10566EA60531}" dt="2022-08-02T17:17:10.810" v="244" actId="1076"/>
        <pc:sldMkLst>
          <pc:docMk/>
          <pc:sldMk cId="2956558800" sldId="1183"/>
        </pc:sldMkLst>
        <pc:graphicFrameChg chg="mod modGraphic">
          <ac:chgData name="Alexandra Duron" userId="S::alexandra.duron@taigamotors.ca::75793e56-6258-4a39-ab6f-df44f9a152e4" providerId="AD" clId="Web-{4745EB11-CF45-2EBA-50B4-10566EA60531}" dt="2022-08-02T17:17:10.810" v="244" actId="1076"/>
          <ac:graphicFrameMkLst>
            <pc:docMk/>
            <pc:sldMk cId="2956558800" sldId="1183"/>
            <ac:graphicFrameMk id="5" creationId="{2B802923-010A-4587-9633-11D5071F4040}"/>
          </ac:graphicFrameMkLst>
        </pc:graphicFrameChg>
      </pc:sldChg>
      <pc:sldChg chg="modSp">
        <pc:chgData name="Alexandra Duron" userId="S::alexandra.duron@taigamotors.ca::75793e56-6258-4a39-ab6f-df44f9a152e4" providerId="AD" clId="Web-{4745EB11-CF45-2EBA-50B4-10566EA60531}" dt="2022-08-02T17:16:53.106" v="242" actId="20577"/>
        <pc:sldMkLst>
          <pc:docMk/>
          <pc:sldMk cId="3824530716" sldId="4652"/>
        </pc:sldMkLst>
        <pc:spChg chg="mod">
          <ac:chgData name="Alexandra Duron" userId="S::alexandra.duron@taigamotors.ca::75793e56-6258-4a39-ab6f-df44f9a152e4" providerId="AD" clId="Web-{4745EB11-CF45-2EBA-50B4-10566EA60531}" dt="2022-08-02T17:16:53.106" v="242" actId="20577"/>
          <ac:spMkLst>
            <pc:docMk/>
            <pc:sldMk cId="3824530716" sldId="4652"/>
            <ac:spMk id="5" creationId="{DA881877-3C17-4237-BF26-6F3B4C90CEAD}"/>
          </ac:spMkLst>
        </pc:spChg>
        <pc:graphicFrameChg chg="mod modGraphic">
          <ac:chgData name="Alexandra Duron" userId="S::alexandra.duron@taigamotors.ca::75793e56-6258-4a39-ab6f-df44f9a152e4" providerId="AD" clId="Web-{4745EB11-CF45-2EBA-50B4-10566EA60531}" dt="2022-08-02T17:12:06.632" v="211"/>
          <ac:graphicFrameMkLst>
            <pc:docMk/>
            <pc:sldMk cId="3824530716" sldId="4652"/>
            <ac:graphicFrameMk id="4" creationId="{C0619A3D-BF03-4980-B23A-0BAA9916DEB1}"/>
          </ac:graphicFrameMkLst>
        </pc:graphicFrameChg>
      </pc:sldChg>
    </pc:docChg>
  </pc:docChgLst>
  <pc:docChgLst>
    <pc:chgData name="Clement  Baston" userId="S::clement.baston@taigamotors.ca::249c3d60-4164-4436-bed2-eaad0a815f2b" providerId="AD" clId="Web-{E8AA6A83-468D-284F-9E98-6B0A9C03D29A}"/>
    <pc:docChg chg="modSld">
      <pc:chgData name="Clement  Baston" userId="S::clement.baston@taigamotors.ca::249c3d60-4164-4436-bed2-eaad0a815f2b" providerId="AD" clId="Web-{E8AA6A83-468D-284F-9E98-6B0A9C03D29A}" dt="2022-09-06T16:12:19.692" v="318" actId="1076"/>
      <pc:docMkLst>
        <pc:docMk/>
      </pc:docMkLst>
      <pc:sldChg chg="modSp">
        <pc:chgData name="Clement  Baston" userId="S::clement.baston@taigamotors.ca::249c3d60-4164-4436-bed2-eaad0a815f2b" providerId="AD" clId="Web-{E8AA6A83-468D-284F-9E98-6B0A9C03D29A}" dt="2022-09-06T16:11:07.722" v="306"/>
        <pc:sldMkLst>
          <pc:docMk/>
          <pc:sldMk cId="2195876105" sldId="4622"/>
        </pc:sldMkLst>
        <pc:graphicFrameChg chg="mod modGraphic">
          <ac:chgData name="Clement  Baston" userId="S::clement.baston@taigamotors.ca::249c3d60-4164-4436-bed2-eaad0a815f2b" providerId="AD" clId="Web-{E8AA6A83-468D-284F-9E98-6B0A9C03D29A}" dt="2022-09-06T16:11:07.722" v="306"/>
          <ac:graphicFrameMkLst>
            <pc:docMk/>
            <pc:sldMk cId="2195876105" sldId="4622"/>
            <ac:graphicFrameMk id="6" creationId="{257572B7-A33C-F4FF-00FC-495375BD6A20}"/>
          </ac:graphicFrameMkLst>
        </pc:graphicFrameChg>
      </pc:sldChg>
      <pc:sldChg chg="addSp delSp modSp">
        <pc:chgData name="Clement  Baston" userId="S::clement.baston@taigamotors.ca::249c3d60-4164-4436-bed2-eaad0a815f2b" providerId="AD" clId="Web-{E8AA6A83-468D-284F-9E98-6B0A9C03D29A}" dt="2022-09-06T16:12:19.692" v="318" actId="1076"/>
        <pc:sldMkLst>
          <pc:docMk/>
          <pc:sldMk cId="2629157552" sldId="4636"/>
        </pc:sldMkLst>
        <pc:spChg chg="mod">
          <ac:chgData name="Clement  Baston" userId="S::clement.baston@taigamotors.ca::249c3d60-4164-4436-bed2-eaad0a815f2b" providerId="AD" clId="Web-{E8AA6A83-468D-284F-9E98-6B0A9C03D29A}" dt="2022-09-06T16:03:51.265" v="237" actId="20577"/>
          <ac:spMkLst>
            <pc:docMk/>
            <pc:sldMk cId="2629157552" sldId="4636"/>
            <ac:spMk id="7" creationId="{23DC1B4E-33DC-EC6C-7A23-7712483C6434}"/>
          </ac:spMkLst>
        </pc:spChg>
        <pc:picChg chg="del">
          <ac:chgData name="Clement  Baston" userId="S::clement.baston@taigamotors.ca::249c3d60-4164-4436-bed2-eaad0a815f2b" providerId="AD" clId="Web-{E8AA6A83-468D-284F-9E98-6B0A9C03D29A}" dt="2022-09-06T15:39:13.205" v="0"/>
          <ac:picMkLst>
            <pc:docMk/>
            <pc:sldMk cId="2629157552" sldId="4636"/>
            <ac:picMk id="3" creationId="{FDA17426-3393-B408-C04D-9A29E24B1339}"/>
          </ac:picMkLst>
        </pc:picChg>
        <pc:picChg chg="add del mod">
          <ac:chgData name="Clement  Baston" userId="S::clement.baston@taigamotors.ca::249c3d60-4164-4436-bed2-eaad0a815f2b" providerId="AD" clId="Web-{E8AA6A83-468D-284F-9E98-6B0A9C03D29A}" dt="2022-09-06T16:12:07.411" v="312"/>
          <ac:picMkLst>
            <pc:docMk/>
            <pc:sldMk cId="2629157552" sldId="4636"/>
            <ac:picMk id="5" creationId="{555B537B-3FE0-D5D7-BFCD-70521A72F312}"/>
          </ac:picMkLst>
        </pc:picChg>
        <pc:picChg chg="mod">
          <ac:chgData name="Clement  Baston" userId="S::clement.baston@taigamotors.ca::249c3d60-4164-4436-bed2-eaad0a815f2b" providerId="AD" clId="Web-{E8AA6A83-468D-284F-9E98-6B0A9C03D29A}" dt="2022-09-06T15:41:07.815" v="2" actId="1076"/>
          <ac:picMkLst>
            <pc:docMk/>
            <pc:sldMk cId="2629157552" sldId="4636"/>
            <ac:picMk id="6" creationId="{9582D075-7A99-2365-44C6-763C2E21C971}"/>
          </ac:picMkLst>
        </pc:picChg>
        <pc:picChg chg="add mod">
          <ac:chgData name="Clement  Baston" userId="S::clement.baston@taigamotors.ca::249c3d60-4164-4436-bed2-eaad0a815f2b" providerId="AD" clId="Web-{E8AA6A83-468D-284F-9E98-6B0A9C03D29A}" dt="2022-09-06T16:12:19.692" v="318" actId="1076"/>
          <ac:picMkLst>
            <pc:docMk/>
            <pc:sldMk cId="2629157552" sldId="4636"/>
            <ac:picMk id="10" creationId="{DD8F51EE-02AD-3C74-43F0-664089902510}"/>
          </ac:picMkLst>
        </pc:picChg>
      </pc:sldChg>
      <pc:sldChg chg="addSp delSp modSp">
        <pc:chgData name="Clement  Baston" userId="S::clement.baston@taigamotors.ca::249c3d60-4164-4436-bed2-eaad0a815f2b" providerId="AD" clId="Web-{E8AA6A83-468D-284F-9E98-6B0A9C03D29A}" dt="2022-09-06T16:09:44.878" v="294" actId="14100"/>
        <pc:sldMkLst>
          <pc:docMk/>
          <pc:sldMk cId="1562608667" sldId="4648"/>
        </pc:sldMkLst>
        <pc:graphicFrameChg chg="mod modGraphic">
          <ac:chgData name="Clement  Baston" userId="S::clement.baston@taigamotors.ca::249c3d60-4164-4436-bed2-eaad0a815f2b" providerId="AD" clId="Web-{E8AA6A83-468D-284F-9E98-6B0A9C03D29A}" dt="2022-09-06T16:07:37.924" v="290"/>
          <ac:graphicFrameMkLst>
            <pc:docMk/>
            <pc:sldMk cId="1562608667" sldId="4648"/>
            <ac:graphicFrameMk id="5" creationId="{DF370D39-AF9E-43C5-8CF5-C93CDE507A70}"/>
          </ac:graphicFrameMkLst>
        </pc:graphicFrameChg>
        <pc:picChg chg="del">
          <ac:chgData name="Clement  Baston" userId="S::clement.baston@taigamotors.ca::249c3d60-4164-4436-bed2-eaad0a815f2b" providerId="AD" clId="Web-{E8AA6A83-468D-284F-9E98-6B0A9C03D29A}" dt="2022-09-06T16:09:23.581" v="291"/>
          <ac:picMkLst>
            <pc:docMk/>
            <pc:sldMk cId="1562608667" sldId="4648"/>
            <ac:picMk id="3" creationId="{1ACCC004-4220-61EA-53D7-5C150A97A055}"/>
          </ac:picMkLst>
        </pc:picChg>
        <pc:picChg chg="add mod">
          <ac:chgData name="Clement  Baston" userId="S::clement.baston@taigamotors.ca::249c3d60-4164-4436-bed2-eaad0a815f2b" providerId="AD" clId="Web-{E8AA6A83-468D-284F-9E98-6B0A9C03D29A}" dt="2022-09-06T16:09:44.878" v="294" actId="14100"/>
          <ac:picMkLst>
            <pc:docMk/>
            <pc:sldMk cId="1562608667" sldId="4648"/>
            <ac:picMk id="7" creationId="{A2172338-DC6C-5FE2-86BB-0F93BC48C990}"/>
          </ac:picMkLst>
        </pc:picChg>
      </pc:sldChg>
    </pc:docChg>
  </pc:docChgLst>
  <pc:docChgLst>
    <pc:chgData name="Samuel Bruneau" userId="S::samuel.bruneau@taigamotors.ca::b2b38318-4b8f-4578-a63a-a5a46ce7335b" providerId="AD" clId="Web-{BC1E2B2E-2955-4644-5696-C21395199A28}"/>
    <pc:docChg chg="delSld modSld sldOrd">
      <pc:chgData name="Samuel Bruneau" userId="S::samuel.bruneau@taigamotors.ca::b2b38318-4b8f-4578-a63a-a5a46ce7335b" providerId="AD" clId="Web-{BC1E2B2E-2955-4644-5696-C21395199A28}" dt="2022-08-22T20:51:26.307" v="22"/>
      <pc:docMkLst>
        <pc:docMk/>
      </pc:docMkLst>
      <pc:sldChg chg="modSp ord">
        <pc:chgData name="Samuel Bruneau" userId="S::samuel.bruneau@taigamotors.ca::b2b38318-4b8f-4578-a63a-a5a46ce7335b" providerId="AD" clId="Web-{BC1E2B2E-2955-4644-5696-C21395199A28}" dt="2022-08-22T20:51:26.307" v="22"/>
        <pc:sldMkLst>
          <pc:docMk/>
          <pc:sldMk cId="373877892" sldId="1155"/>
        </pc:sldMkLst>
        <pc:graphicFrameChg chg="mod modGraphic">
          <ac:chgData name="Samuel Bruneau" userId="S::samuel.bruneau@taigamotors.ca::b2b38318-4b8f-4578-a63a-a5a46ce7335b" providerId="AD" clId="Web-{BC1E2B2E-2955-4644-5696-C21395199A28}" dt="2022-08-22T20:51:26.307" v="22"/>
          <ac:graphicFrameMkLst>
            <pc:docMk/>
            <pc:sldMk cId="373877892" sldId="1155"/>
            <ac:graphicFrameMk id="7" creationId="{1773163A-F21A-2A00-9DA1-606B7008400F}"/>
          </ac:graphicFrameMkLst>
        </pc:graphicFrameChg>
      </pc:sldChg>
      <pc:sldChg chg="del">
        <pc:chgData name="Samuel Bruneau" userId="S::samuel.bruneau@taigamotors.ca::b2b38318-4b8f-4578-a63a-a5a46ce7335b" providerId="AD" clId="Web-{BC1E2B2E-2955-4644-5696-C21395199A28}" dt="2022-08-22T20:47:48.057" v="11"/>
        <pc:sldMkLst>
          <pc:docMk/>
          <pc:sldMk cId="3929107230" sldId="1176"/>
        </pc:sldMkLst>
      </pc:sldChg>
      <pc:sldChg chg="ord">
        <pc:chgData name="Samuel Bruneau" userId="S::samuel.bruneau@taigamotors.ca::b2b38318-4b8f-4578-a63a-a5a46ce7335b" providerId="AD" clId="Web-{BC1E2B2E-2955-4644-5696-C21395199A28}" dt="2022-08-22T20:46:27.135" v="1"/>
        <pc:sldMkLst>
          <pc:docMk/>
          <pc:sldMk cId="2956558800" sldId="1183"/>
        </pc:sldMkLst>
      </pc:sldChg>
      <pc:sldChg chg="del">
        <pc:chgData name="Samuel Bruneau" userId="S::samuel.bruneau@taigamotors.ca::b2b38318-4b8f-4578-a63a-a5a46ce7335b" providerId="AD" clId="Web-{BC1E2B2E-2955-4644-5696-C21395199A28}" dt="2022-08-22T20:47:42.557" v="10"/>
        <pc:sldMkLst>
          <pc:docMk/>
          <pc:sldMk cId="1251299938" sldId="4615"/>
        </pc:sldMkLst>
      </pc:sldChg>
      <pc:sldChg chg="ord">
        <pc:chgData name="Samuel Bruneau" userId="S::samuel.bruneau@taigamotors.ca::b2b38318-4b8f-4578-a63a-a5a46ce7335b" providerId="AD" clId="Web-{BC1E2B2E-2955-4644-5696-C21395199A28}" dt="2022-08-22T20:47:15.791" v="9"/>
        <pc:sldMkLst>
          <pc:docMk/>
          <pc:sldMk cId="2195876105" sldId="4622"/>
        </pc:sldMkLst>
      </pc:sldChg>
      <pc:sldChg chg="del ord">
        <pc:chgData name="Samuel Bruneau" userId="S::samuel.bruneau@taigamotors.ca::b2b38318-4b8f-4578-a63a-a5a46ce7335b" providerId="AD" clId="Web-{BC1E2B2E-2955-4644-5696-C21395199A28}" dt="2022-08-22T20:48:30.947" v="13"/>
        <pc:sldMkLst>
          <pc:docMk/>
          <pc:sldMk cId="1971937093" sldId="4625"/>
        </pc:sldMkLst>
      </pc:sldChg>
      <pc:sldChg chg="ord">
        <pc:chgData name="Samuel Bruneau" userId="S::samuel.bruneau@taigamotors.ca::b2b38318-4b8f-4578-a63a-a5a46ce7335b" providerId="AD" clId="Web-{BC1E2B2E-2955-4644-5696-C21395199A28}" dt="2022-08-22T20:46:27.151" v="5"/>
        <pc:sldMkLst>
          <pc:docMk/>
          <pc:sldMk cId="3435584470" sldId="4626"/>
        </pc:sldMkLst>
      </pc:sldChg>
      <pc:sldChg chg="ord">
        <pc:chgData name="Samuel Bruneau" userId="S::samuel.bruneau@taigamotors.ca::b2b38318-4b8f-4578-a63a-a5a46ce7335b" providerId="AD" clId="Web-{BC1E2B2E-2955-4644-5696-C21395199A28}" dt="2022-08-22T20:51:07.432" v="14"/>
        <pc:sldMkLst>
          <pc:docMk/>
          <pc:sldMk cId="2629157552" sldId="4636"/>
        </pc:sldMkLst>
      </pc:sldChg>
      <pc:sldChg chg="ord">
        <pc:chgData name="Samuel Bruneau" userId="S::samuel.bruneau@taigamotors.ca::b2b38318-4b8f-4578-a63a-a5a46ce7335b" providerId="AD" clId="Web-{BC1E2B2E-2955-4644-5696-C21395199A28}" dt="2022-08-22T20:46:27.135" v="2"/>
        <pc:sldMkLst>
          <pc:docMk/>
          <pc:sldMk cId="3653350905" sldId="4638"/>
        </pc:sldMkLst>
      </pc:sldChg>
      <pc:sldChg chg="ord">
        <pc:chgData name="Samuel Bruneau" userId="S::samuel.bruneau@taigamotors.ca::b2b38318-4b8f-4578-a63a-a5a46ce7335b" providerId="AD" clId="Web-{BC1E2B2E-2955-4644-5696-C21395199A28}" dt="2022-08-22T20:46:27.151" v="8"/>
        <pc:sldMkLst>
          <pc:docMk/>
          <pc:sldMk cId="1562608667" sldId="4648"/>
        </pc:sldMkLst>
      </pc:sldChg>
      <pc:sldChg chg="ord">
        <pc:chgData name="Samuel Bruneau" userId="S::samuel.bruneau@taigamotors.ca::b2b38318-4b8f-4578-a63a-a5a46ce7335b" providerId="AD" clId="Web-{BC1E2B2E-2955-4644-5696-C21395199A28}" dt="2022-08-22T20:46:27.151" v="4"/>
        <pc:sldMkLst>
          <pc:docMk/>
          <pc:sldMk cId="1873512576" sldId="4649"/>
        </pc:sldMkLst>
      </pc:sldChg>
      <pc:sldChg chg="ord">
        <pc:chgData name="Samuel Bruneau" userId="S::samuel.bruneau@taigamotors.ca::b2b38318-4b8f-4578-a63a-a5a46ce7335b" providerId="AD" clId="Web-{BC1E2B2E-2955-4644-5696-C21395199A28}" dt="2022-08-22T20:46:27.135" v="0"/>
        <pc:sldMkLst>
          <pc:docMk/>
          <pc:sldMk cId="277666709" sldId="4654"/>
        </pc:sldMkLst>
      </pc:sldChg>
      <pc:sldChg chg="ord">
        <pc:chgData name="Samuel Bruneau" userId="S::samuel.bruneau@taigamotors.ca::b2b38318-4b8f-4578-a63a-a5a46ce7335b" providerId="AD" clId="Web-{BC1E2B2E-2955-4644-5696-C21395199A28}" dt="2022-08-22T20:46:27.151" v="3"/>
        <pc:sldMkLst>
          <pc:docMk/>
          <pc:sldMk cId="3889623784" sldId="4655"/>
        </pc:sldMkLst>
      </pc:sldChg>
    </pc:docChg>
  </pc:docChgLst>
  <pc:docChgLst>
    <pc:chgData name="Abhay Gupta" userId="S::abhay.gupta@taigamotors.ca::d433c26c-2997-40a9-8258-88448219c90a" providerId="AD" clId="Web-{527B215E-359D-0091-F616-1726AF5B69C2}"/>
    <pc:docChg chg="modSld">
      <pc:chgData name="Abhay Gupta" userId="S::abhay.gupta@taigamotors.ca::d433c26c-2997-40a9-8258-88448219c90a" providerId="AD" clId="Web-{527B215E-359D-0091-F616-1726AF5B69C2}" dt="2022-07-11T17:05:11.659" v="1" actId="20577"/>
      <pc:docMkLst>
        <pc:docMk/>
      </pc:docMkLst>
      <pc:sldChg chg="modSp">
        <pc:chgData name="Abhay Gupta" userId="S::abhay.gupta@taigamotors.ca::d433c26c-2997-40a9-8258-88448219c90a" providerId="AD" clId="Web-{527B215E-359D-0091-F616-1726AF5B69C2}" dt="2022-07-11T17:05:11.659" v="1" actId="20577"/>
        <pc:sldMkLst>
          <pc:docMk/>
          <pc:sldMk cId="737756186" sldId="1013"/>
        </pc:sldMkLst>
        <pc:spChg chg="mod">
          <ac:chgData name="Abhay Gupta" userId="S::abhay.gupta@taigamotors.ca::d433c26c-2997-40a9-8258-88448219c90a" providerId="AD" clId="Web-{527B215E-359D-0091-F616-1726AF5B69C2}" dt="2022-07-11T17:05:11.659" v="1" actId="20577"/>
          <ac:spMkLst>
            <pc:docMk/>
            <pc:sldMk cId="737756186" sldId="1013"/>
            <ac:spMk id="3" creationId="{5A9766FB-5D40-4DF7-9455-CAA9B50A5587}"/>
          </ac:spMkLst>
        </pc:spChg>
      </pc:sldChg>
    </pc:docChg>
  </pc:docChgLst>
  <pc:docChgLst>
    <pc:chgData name="Jérémy Bonneau" userId="S::jeremy.bonneau@taigamotors.ca::bd475f9e-48f1-4b54-83c6-d27ae8e20919" providerId="AD" clId="Web-{134495B1-650F-CADA-DEAC-FE260E6CCACA}"/>
    <pc:docChg chg="modSld">
      <pc:chgData name="Jérémy Bonneau" userId="S::jeremy.bonneau@taigamotors.ca::bd475f9e-48f1-4b54-83c6-d27ae8e20919" providerId="AD" clId="Web-{134495B1-650F-CADA-DEAC-FE260E6CCACA}" dt="2023-06-20T16:36:44.021" v="139" actId="20577"/>
      <pc:docMkLst>
        <pc:docMk/>
      </pc:docMkLst>
      <pc:sldChg chg="addSp delSp modSp">
        <pc:chgData name="Jérémy Bonneau" userId="S::jeremy.bonneau@taigamotors.ca::bd475f9e-48f1-4b54-83c6-d27ae8e20919" providerId="AD" clId="Web-{134495B1-650F-CADA-DEAC-FE260E6CCACA}" dt="2023-06-20T16:36:44.021" v="139" actId="20577"/>
        <pc:sldMkLst>
          <pc:docMk/>
          <pc:sldMk cId="1322810927" sldId="4686"/>
        </pc:sldMkLst>
        <pc:spChg chg="mod">
          <ac:chgData name="Jérémy Bonneau" userId="S::jeremy.bonneau@taigamotors.ca::bd475f9e-48f1-4b54-83c6-d27ae8e20919" providerId="AD" clId="Web-{134495B1-650F-CADA-DEAC-FE260E6CCACA}" dt="2023-06-20T16:36:44.021" v="139" actId="20577"/>
          <ac:spMkLst>
            <pc:docMk/>
            <pc:sldMk cId="1322810927" sldId="4686"/>
            <ac:spMk id="10" creationId="{A7D6FAB5-C32C-F4BB-F3D7-A2CDAD7269B4}"/>
          </ac:spMkLst>
        </pc:spChg>
        <pc:picChg chg="del">
          <ac:chgData name="Jérémy Bonneau" userId="S::jeremy.bonneau@taigamotors.ca::bd475f9e-48f1-4b54-83c6-d27ae8e20919" providerId="AD" clId="Web-{134495B1-650F-CADA-DEAC-FE260E6CCACA}" dt="2023-06-20T14:52:10.897" v="2"/>
          <ac:picMkLst>
            <pc:docMk/>
            <pc:sldMk cId="1322810927" sldId="4686"/>
            <ac:picMk id="3" creationId="{0DFAF4E0-8CCC-8654-585A-730A92C646DB}"/>
          </ac:picMkLst>
        </pc:picChg>
        <pc:picChg chg="add mod">
          <ac:chgData name="Jérémy Bonneau" userId="S::jeremy.bonneau@taigamotors.ca::bd475f9e-48f1-4b54-83c6-d27ae8e20919" providerId="AD" clId="Web-{134495B1-650F-CADA-DEAC-FE260E6CCACA}" dt="2023-06-20T16:16:04.535" v="6" actId="1076"/>
          <ac:picMkLst>
            <pc:docMk/>
            <pc:sldMk cId="1322810927" sldId="4686"/>
            <ac:picMk id="3" creationId="{F73DD65E-DB0B-1E0D-E1DA-1EFF34E7F371}"/>
          </ac:picMkLst>
        </pc:picChg>
      </pc:sldChg>
    </pc:docChg>
  </pc:docChgLst>
  <pc:docChgLst>
    <pc:chgData name="Jérémy Bonneau" userId="S::jeremy.bonneau@taigamotors.ca::bd475f9e-48f1-4b54-83c6-d27ae8e20919" providerId="AD" clId="Web-{821BA81E-E93A-FAE9-AC02-C57F0D49D61B}"/>
    <pc:docChg chg="addSld delSld">
      <pc:chgData name="Jérémy Bonneau" userId="S::jeremy.bonneau@taigamotors.ca::bd475f9e-48f1-4b54-83c6-d27ae8e20919" providerId="AD" clId="Web-{821BA81E-E93A-FAE9-AC02-C57F0D49D61B}" dt="2022-12-20T18:00:55.829" v="7"/>
      <pc:docMkLst>
        <pc:docMk/>
      </pc:docMkLst>
      <pc:sldChg chg="add">
        <pc:chgData name="Jérémy Bonneau" userId="S::jeremy.bonneau@taigamotors.ca::bd475f9e-48f1-4b54-83c6-d27ae8e20919" providerId="AD" clId="Web-{821BA81E-E93A-FAE9-AC02-C57F0D49D61B}" dt="2022-12-20T18:00:55.469" v="4"/>
        <pc:sldMkLst>
          <pc:docMk/>
          <pc:sldMk cId="1313687767" sldId="4683"/>
        </pc:sldMkLst>
      </pc:sldChg>
      <pc:sldChg chg="del">
        <pc:chgData name="Jérémy Bonneau" userId="S::jeremy.bonneau@taigamotors.ca::bd475f9e-48f1-4b54-83c6-d27ae8e20919" providerId="AD" clId="Web-{821BA81E-E93A-FAE9-AC02-C57F0D49D61B}" dt="2022-12-20T18:00:48.141" v="3"/>
        <pc:sldMkLst>
          <pc:docMk/>
          <pc:sldMk cId="2320656502" sldId="4683"/>
        </pc:sldMkLst>
      </pc:sldChg>
      <pc:sldChg chg="add">
        <pc:chgData name="Jérémy Bonneau" userId="S::jeremy.bonneau@taigamotors.ca::bd475f9e-48f1-4b54-83c6-d27ae8e20919" providerId="AD" clId="Web-{821BA81E-E93A-FAE9-AC02-C57F0D49D61B}" dt="2022-12-20T18:00:55.610" v="5"/>
        <pc:sldMkLst>
          <pc:docMk/>
          <pc:sldMk cId="1722477769" sldId="4684"/>
        </pc:sldMkLst>
      </pc:sldChg>
      <pc:sldChg chg="del">
        <pc:chgData name="Jérémy Bonneau" userId="S::jeremy.bonneau@taigamotors.ca::bd475f9e-48f1-4b54-83c6-d27ae8e20919" providerId="AD" clId="Web-{821BA81E-E93A-FAE9-AC02-C57F0D49D61B}" dt="2022-12-20T18:00:47.157" v="2"/>
        <pc:sldMkLst>
          <pc:docMk/>
          <pc:sldMk cId="2736786718" sldId="4684"/>
        </pc:sldMkLst>
      </pc:sldChg>
      <pc:sldChg chg="del">
        <pc:chgData name="Jérémy Bonneau" userId="S::jeremy.bonneau@taigamotors.ca::bd475f9e-48f1-4b54-83c6-d27ae8e20919" providerId="AD" clId="Web-{821BA81E-E93A-FAE9-AC02-C57F0D49D61B}" dt="2022-12-20T18:00:45.844" v="1"/>
        <pc:sldMkLst>
          <pc:docMk/>
          <pc:sldMk cId="310346233" sldId="4685"/>
        </pc:sldMkLst>
      </pc:sldChg>
      <pc:sldChg chg="add">
        <pc:chgData name="Jérémy Bonneau" userId="S::jeremy.bonneau@taigamotors.ca::bd475f9e-48f1-4b54-83c6-d27ae8e20919" providerId="AD" clId="Web-{821BA81E-E93A-FAE9-AC02-C57F0D49D61B}" dt="2022-12-20T18:00:55.735" v="6"/>
        <pc:sldMkLst>
          <pc:docMk/>
          <pc:sldMk cId="3097491761" sldId="4685"/>
        </pc:sldMkLst>
      </pc:sldChg>
      <pc:sldChg chg="add">
        <pc:chgData name="Jérémy Bonneau" userId="S::jeremy.bonneau@taigamotors.ca::bd475f9e-48f1-4b54-83c6-d27ae8e20919" providerId="AD" clId="Web-{821BA81E-E93A-FAE9-AC02-C57F0D49D61B}" dt="2022-12-20T18:00:55.829" v="7"/>
        <pc:sldMkLst>
          <pc:docMk/>
          <pc:sldMk cId="1322810927" sldId="4686"/>
        </pc:sldMkLst>
      </pc:sldChg>
      <pc:sldChg chg="del">
        <pc:chgData name="Jérémy Bonneau" userId="S::jeremy.bonneau@taigamotors.ca::bd475f9e-48f1-4b54-83c6-d27ae8e20919" providerId="AD" clId="Web-{821BA81E-E93A-FAE9-AC02-C57F0D49D61B}" dt="2022-12-20T18:00:42.219" v="0"/>
        <pc:sldMkLst>
          <pc:docMk/>
          <pc:sldMk cId="2769681093" sldId="4686"/>
        </pc:sldMkLst>
      </pc:sldChg>
    </pc:docChg>
  </pc:docChgLst>
  <pc:docChgLst>
    <pc:chgData name="Kevin Valdelievre" userId="S::kevin.valdelievre@taigamotors.ca::3677af71-76c5-47c1-b60e-6210bdfc8e2f" providerId="AD" clId="Web-{796F9E64-5C8E-8167-8A66-FAEDD48B0588}"/>
    <pc:docChg chg="modSld">
      <pc:chgData name="Kevin Valdelievre" userId="S::kevin.valdelievre@taigamotors.ca::3677af71-76c5-47c1-b60e-6210bdfc8e2f" providerId="AD" clId="Web-{796F9E64-5C8E-8167-8A66-FAEDD48B0588}" dt="2022-04-05T16:11:45.111" v="319"/>
      <pc:docMkLst>
        <pc:docMk/>
      </pc:docMkLst>
      <pc:sldChg chg="modSp">
        <pc:chgData name="Kevin Valdelievre" userId="S::kevin.valdelievre@taigamotors.ca::3677af71-76c5-47c1-b60e-6210bdfc8e2f" providerId="AD" clId="Web-{796F9E64-5C8E-8167-8A66-FAEDD48B0588}" dt="2022-04-05T16:11:45.111" v="319"/>
        <pc:sldMkLst>
          <pc:docMk/>
          <pc:sldMk cId="1078747519" sldId="1187"/>
        </pc:sldMkLst>
        <pc:graphicFrameChg chg="mod modGraphic">
          <ac:chgData name="Kevin Valdelievre" userId="S::kevin.valdelievre@taigamotors.ca::3677af71-76c5-47c1-b60e-6210bdfc8e2f" providerId="AD" clId="Web-{796F9E64-5C8E-8167-8A66-FAEDD48B0588}" dt="2022-04-05T16:11:45.111" v="319"/>
          <ac:graphicFrameMkLst>
            <pc:docMk/>
            <pc:sldMk cId="1078747519" sldId="1187"/>
            <ac:graphicFrameMk id="5" creationId="{DF370D39-AF9E-43C5-8CF5-C93CDE507A70}"/>
          </ac:graphicFrameMkLst>
        </pc:graphicFrameChg>
      </pc:sldChg>
    </pc:docChg>
  </pc:docChgLst>
  <pc:docChgLst>
    <pc:chgData name="Clement  Baston" userId="S::clement.baston@taigamotors.ca::249c3d60-4164-4436-bed2-eaad0a815f2b" providerId="AD" clId="Web-{7AB717B0-B77E-ABB0-6893-F0F4569A53A4}"/>
    <pc:docChg chg="modSld">
      <pc:chgData name="Clement  Baston" userId="S::clement.baston@taigamotors.ca::249c3d60-4164-4436-bed2-eaad0a815f2b" providerId="AD" clId="Web-{7AB717B0-B77E-ABB0-6893-F0F4569A53A4}" dt="2022-06-07T13:59:17.792" v="469"/>
      <pc:docMkLst>
        <pc:docMk/>
      </pc:docMkLst>
      <pc:sldChg chg="modSp">
        <pc:chgData name="Clement  Baston" userId="S::clement.baston@taigamotors.ca::249c3d60-4164-4436-bed2-eaad0a815f2b" providerId="AD" clId="Web-{7AB717B0-B77E-ABB0-6893-F0F4569A53A4}" dt="2022-06-07T13:59:17.792" v="469"/>
        <pc:sldMkLst>
          <pc:docMk/>
          <pc:sldMk cId="1923654967" sldId="1189"/>
        </pc:sldMkLst>
        <pc:graphicFrameChg chg="mod modGraphic">
          <ac:chgData name="Clement  Baston" userId="S::clement.baston@taigamotors.ca::249c3d60-4164-4436-bed2-eaad0a815f2b" providerId="AD" clId="Web-{7AB717B0-B77E-ABB0-6893-F0F4569A53A4}" dt="2022-06-07T13:59:17.792" v="469"/>
          <ac:graphicFrameMkLst>
            <pc:docMk/>
            <pc:sldMk cId="1923654967" sldId="1189"/>
            <ac:graphicFrameMk id="5" creationId="{DF370D39-AF9E-43C5-8CF5-C93CDE507A70}"/>
          </ac:graphicFrameMkLst>
        </pc:graphicFrameChg>
      </pc:sldChg>
      <pc:sldChg chg="modSp">
        <pc:chgData name="Clement  Baston" userId="S::clement.baston@taigamotors.ca::249c3d60-4164-4436-bed2-eaad0a815f2b" providerId="AD" clId="Web-{7AB717B0-B77E-ABB0-6893-F0F4569A53A4}" dt="2022-06-07T13:55:38.789" v="40" actId="20577"/>
        <pc:sldMkLst>
          <pc:docMk/>
          <pc:sldMk cId="1704637974" sldId="4609"/>
        </pc:sldMkLst>
        <pc:spChg chg="mod">
          <ac:chgData name="Clement  Baston" userId="S::clement.baston@taigamotors.ca::249c3d60-4164-4436-bed2-eaad0a815f2b" providerId="AD" clId="Web-{7AB717B0-B77E-ABB0-6893-F0F4569A53A4}" dt="2022-06-07T13:55:38.789" v="40" actId="20577"/>
          <ac:spMkLst>
            <pc:docMk/>
            <pc:sldMk cId="1704637974" sldId="4609"/>
            <ac:spMk id="2" creationId="{0FE0F2D5-0D7C-4AE0-8E6B-32CC7B9107E5}"/>
          </ac:spMkLst>
        </pc:spChg>
      </pc:sldChg>
    </pc:docChg>
  </pc:docChgLst>
  <pc:docChgLst>
    <pc:chgData name="Raul Gomez" userId="S::raul.gomez@taigamotors.ca::b0b8f74e-eb2a-4975-923f-973ae86669c7" providerId="AD" clId="Web-{D1B3E33D-ABEA-49E8-A396-97D83E9CACD6}"/>
    <pc:docChg chg="modSld">
      <pc:chgData name="Raul Gomez" userId="S::raul.gomez@taigamotors.ca::b0b8f74e-eb2a-4975-923f-973ae86669c7" providerId="AD" clId="Web-{D1B3E33D-ABEA-49E8-A396-97D83E9CACD6}" dt="2023-06-20T14:47:36.479" v="138" actId="20577"/>
      <pc:docMkLst>
        <pc:docMk/>
      </pc:docMkLst>
      <pc:sldChg chg="modSp">
        <pc:chgData name="Raul Gomez" userId="S::raul.gomez@taigamotors.ca::b0b8f74e-eb2a-4975-923f-973ae86669c7" providerId="AD" clId="Web-{D1B3E33D-ABEA-49E8-A396-97D83E9CACD6}" dt="2023-06-20T14:47:36.479" v="138" actId="20577"/>
        <pc:sldMkLst>
          <pc:docMk/>
          <pc:sldMk cId="281222424" sldId="4691"/>
        </pc:sldMkLst>
        <pc:spChg chg="mod">
          <ac:chgData name="Raul Gomez" userId="S::raul.gomez@taigamotors.ca::b0b8f74e-eb2a-4975-923f-973ae86669c7" providerId="AD" clId="Web-{D1B3E33D-ABEA-49E8-A396-97D83E9CACD6}" dt="2023-06-20T14:47:36.479" v="138" actId="20577"/>
          <ac:spMkLst>
            <pc:docMk/>
            <pc:sldMk cId="281222424" sldId="4691"/>
            <ac:spMk id="3" creationId="{83EA729F-16B4-6D31-0F5E-640EDBDDADC1}"/>
          </ac:spMkLst>
        </pc:spChg>
      </pc:sldChg>
    </pc:docChg>
  </pc:docChgLst>
  <pc:docChgLst>
    <pc:chgData name="Abhay Gupta" userId="S::abhay.gupta@taigamotors.ca::d433c26c-2997-40a9-8258-88448219c90a" providerId="AD" clId="Web-{88DC7F7A-FF6E-0068-1E81-A1C4DC278246}"/>
    <pc:docChg chg="modSld">
      <pc:chgData name="Abhay Gupta" userId="S::abhay.gupta@taigamotors.ca::d433c26c-2997-40a9-8258-88448219c90a" providerId="AD" clId="Web-{88DC7F7A-FF6E-0068-1E81-A1C4DC278246}" dt="2022-05-30T16:08:37.397" v="27"/>
      <pc:docMkLst>
        <pc:docMk/>
      </pc:docMkLst>
      <pc:sldChg chg="addSp delSp modSp">
        <pc:chgData name="Abhay Gupta" userId="S::abhay.gupta@taigamotors.ca::d433c26c-2997-40a9-8258-88448219c90a" providerId="AD" clId="Web-{88DC7F7A-FF6E-0068-1E81-A1C4DC278246}" dt="2022-05-30T16:08:37.397" v="27"/>
        <pc:sldMkLst>
          <pc:docMk/>
          <pc:sldMk cId="1817878811" sldId="1193"/>
        </pc:sldMkLst>
        <pc:graphicFrameChg chg="mod modGraphic">
          <ac:chgData name="Abhay Gupta" userId="S::abhay.gupta@taigamotors.ca::d433c26c-2997-40a9-8258-88448219c90a" providerId="AD" clId="Web-{88DC7F7A-FF6E-0068-1E81-A1C4DC278246}" dt="2022-05-30T16:08:37.397" v="27"/>
          <ac:graphicFrameMkLst>
            <pc:docMk/>
            <pc:sldMk cId="1817878811" sldId="1193"/>
            <ac:graphicFrameMk id="4" creationId="{DA528B3E-E42B-7865-0A4C-CA7737691D55}"/>
          </ac:graphicFrameMkLst>
        </pc:graphicFrameChg>
        <pc:graphicFrameChg chg="add mod">
          <ac:chgData name="Abhay Gupta" userId="S::abhay.gupta@taigamotors.ca::d433c26c-2997-40a9-8258-88448219c90a" providerId="AD" clId="Web-{88DC7F7A-FF6E-0068-1E81-A1C4DC278246}" dt="2022-05-30T16:07:56.194" v="3" actId="1076"/>
          <ac:graphicFrameMkLst>
            <pc:docMk/>
            <pc:sldMk cId="1817878811" sldId="1193"/>
            <ac:graphicFrameMk id="5" creationId="{19B27162-688C-4D17-83A0-D2B9480F3255}"/>
          </ac:graphicFrameMkLst>
        </pc:graphicFrameChg>
        <pc:graphicFrameChg chg="del">
          <ac:chgData name="Abhay Gupta" userId="S::abhay.gupta@taigamotors.ca::d433c26c-2997-40a9-8258-88448219c90a" providerId="AD" clId="Web-{88DC7F7A-FF6E-0068-1E81-A1C4DC278246}" dt="2022-05-30T16:07:53.819" v="2"/>
          <ac:graphicFrameMkLst>
            <pc:docMk/>
            <pc:sldMk cId="1817878811" sldId="1193"/>
            <ac:graphicFrameMk id="7" creationId="{19B27162-688C-4D17-83A0-D2B9480F3255}"/>
          </ac:graphicFrameMkLst>
        </pc:graphicFrameChg>
      </pc:sldChg>
    </pc:docChg>
  </pc:docChgLst>
  <pc:docChgLst>
    <pc:chgData name="Abhay Gupta" userId="S::abhay.gupta@taigamotors.ca::d433c26c-2997-40a9-8258-88448219c90a" providerId="AD" clId="Web-{B4C9458F-4F7F-4BA9-85A8-529BB8B7E263}"/>
    <pc:docChg chg="modSld sldOrd">
      <pc:chgData name="Abhay Gupta" userId="S::abhay.gupta@taigamotors.ca::d433c26c-2997-40a9-8258-88448219c90a" providerId="AD" clId="Web-{B4C9458F-4F7F-4BA9-85A8-529BB8B7E263}" dt="2023-05-02T13:37:16.457" v="203"/>
      <pc:docMkLst>
        <pc:docMk/>
      </pc:docMkLst>
      <pc:sldChg chg="modSp">
        <pc:chgData name="Abhay Gupta" userId="S::abhay.gupta@taigamotors.ca::d433c26c-2997-40a9-8258-88448219c90a" providerId="AD" clId="Web-{B4C9458F-4F7F-4BA9-85A8-529BB8B7E263}" dt="2023-05-02T13:35:26.941" v="3" actId="20577"/>
        <pc:sldMkLst>
          <pc:docMk/>
          <pc:sldMk cId="737756186" sldId="1013"/>
        </pc:sldMkLst>
        <pc:spChg chg="mod">
          <ac:chgData name="Abhay Gupta" userId="S::abhay.gupta@taigamotors.ca::d433c26c-2997-40a9-8258-88448219c90a" providerId="AD" clId="Web-{B4C9458F-4F7F-4BA9-85A8-529BB8B7E263}" dt="2023-05-02T13:35:26.941" v="3" actId="20577"/>
          <ac:spMkLst>
            <pc:docMk/>
            <pc:sldMk cId="737756186" sldId="1013"/>
            <ac:spMk id="3" creationId="{5A9766FB-5D40-4DF7-9455-CAA9B50A5587}"/>
          </ac:spMkLst>
        </pc:spChg>
      </pc:sldChg>
      <pc:sldChg chg="ord">
        <pc:chgData name="Abhay Gupta" userId="S::abhay.gupta@taigamotors.ca::d433c26c-2997-40a9-8258-88448219c90a" providerId="AD" clId="Web-{B4C9458F-4F7F-4BA9-85A8-529BB8B7E263}" dt="2023-05-02T13:36:20.269" v="15"/>
        <pc:sldMkLst>
          <pc:docMk/>
          <pc:sldMk cId="1210885360" sldId="4663"/>
        </pc:sldMkLst>
      </pc:sldChg>
      <pc:sldChg chg="ord">
        <pc:chgData name="Abhay Gupta" userId="S::abhay.gupta@taigamotors.ca::d433c26c-2997-40a9-8258-88448219c90a" providerId="AD" clId="Web-{B4C9458F-4F7F-4BA9-85A8-529BB8B7E263}" dt="2023-05-02T13:36:20.269" v="13"/>
        <pc:sldMkLst>
          <pc:docMk/>
          <pc:sldMk cId="1975872717" sldId="4667"/>
        </pc:sldMkLst>
      </pc:sldChg>
      <pc:sldChg chg="ord">
        <pc:chgData name="Abhay Gupta" userId="S::abhay.gupta@taigamotors.ca::d433c26c-2997-40a9-8258-88448219c90a" providerId="AD" clId="Web-{B4C9458F-4F7F-4BA9-85A8-529BB8B7E263}" dt="2023-05-02T13:36:20.269" v="7"/>
        <pc:sldMkLst>
          <pc:docMk/>
          <pc:sldMk cId="1918051993" sldId="4668"/>
        </pc:sldMkLst>
      </pc:sldChg>
      <pc:sldChg chg="ord">
        <pc:chgData name="Abhay Gupta" userId="S::abhay.gupta@taigamotors.ca::d433c26c-2997-40a9-8258-88448219c90a" providerId="AD" clId="Web-{B4C9458F-4F7F-4BA9-85A8-529BB8B7E263}" dt="2023-05-02T13:36:20.269" v="12"/>
        <pc:sldMkLst>
          <pc:docMk/>
          <pc:sldMk cId="3136961681" sldId="4675"/>
        </pc:sldMkLst>
      </pc:sldChg>
      <pc:sldChg chg="ord">
        <pc:chgData name="Abhay Gupta" userId="S::abhay.gupta@taigamotors.ca::d433c26c-2997-40a9-8258-88448219c90a" providerId="AD" clId="Web-{B4C9458F-4F7F-4BA9-85A8-529BB8B7E263}" dt="2023-05-02T13:36:20.254" v="5"/>
        <pc:sldMkLst>
          <pc:docMk/>
          <pc:sldMk cId="1112402778" sldId="4677"/>
        </pc:sldMkLst>
      </pc:sldChg>
      <pc:sldChg chg="modSp">
        <pc:chgData name="Abhay Gupta" userId="S::abhay.gupta@taigamotors.ca::d433c26c-2997-40a9-8258-88448219c90a" providerId="AD" clId="Web-{B4C9458F-4F7F-4BA9-85A8-529BB8B7E263}" dt="2023-05-02T13:37:16.457" v="203"/>
        <pc:sldMkLst>
          <pc:docMk/>
          <pc:sldMk cId="192014489" sldId="4679"/>
        </pc:sldMkLst>
        <pc:graphicFrameChg chg="mod modGraphic">
          <ac:chgData name="Abhay Gupta" userId="S::abhay.gupta@taigamotors.ca::d433c26c-2997-40a9-8258-88448219c90a" providerId="AD" clId="Web-{B4C9458F-4F7F-4BA9-85A8-529BB8B7E263}" dt="2023-05-02T13:37:16.457" v="203"/>
          <ac:graphicFrameMkLst>
            <pc:docMk/>
            <pc:sldMk cId="192014489" sldId="4679"/>
            <ac:graphicFrameMk id="3" creationId="{4227E51F-D6DF-CDCB-026E-292EF73D9DE1}"/>
          </ac:graphicFrameMkLst>
        </pc:graphicFrameChg>
      </pc:sldChg>
      <pc:sldChg chg="ord">
        <pc:chgData name="Abhay Gupta" userId="S::abhay.gupta@taigamotors.ca::d433c26c-2997-40a9-8258-88448219c90a" providerId="AD" clId="Web-{B4C9458F-4F7F-4BA9-85A8-529BB8B7E263}" dt="2023-05-02T13:36:20.254" v="4"/>
        <pc:sldMkLst>
          <pc:docMk/>
          <pc:sldMk cId="3880596233" sldId="4680"/>
        </pc:sldMkLst>
      </pc:sldChg>
      <pc:sldChg chg="ord">
        <pc:chgData name="Abhay Gupta" userId="S::abhay.gupta@taigamotors.ca::d433c26c-2997-40a9-8258-88448219c90a" providerId="AD" clId="Web-{B4C9458F-4F7F-4BA9-85A8-529BB8B7E263}" dt="2023-05-02T13:36:20.254" v="6"/>
        <pc:sldMkLst>
          <pc:docMk/>
          <pc:sldMk cId="2414333660" sldId="4681"/>
        </pc:sldMkLst>
      </pc:sldChg>
      <pc:sldChg chg="ord">
        <pc:chgData name="Abhay Gupta" userId="S::abhay.gupta@taigamotors.ca::d433c26c-2997-40a9-8258-88448219c90a" providerId="AD" clId="Web-{B4C9458F-4F7F-4BA9-85A8-529BB8B7E263}" dt="2023-05-02T13:36:20.269" v="10"/>
        <pc:sldMkLst>
          <pc:docMk/>
          <pc:sldMk cId="4255450232" sldId="4689"/>
        </pc:sldMkLst>
      </pc:sldChg>
      <pc:sldChg chg="ord">
        <pc:chgData name="Abhay Gupta" userId="S::abhay.gupta@taigamotors.ca::d433c26c-2997-40a9-8258-88448219c90a" providerId="AD" clId="Web-{B4C9458F-4F7F-4BA9-85A8-529BB8B7E263}" dt="2023-05-02T13:36:20.269" v="9"/>
        <pc:sldMkLst>
          <pc:docMk/>
          <pc:sldMk cId="32680728" sldId="4690"/>
        </pc:sldMkLst>
      </pc:sldChg>
      <pc:sldChg chg="ord">
        <pc:chgData name="Abhay Gupta" userId="S::abhay.gupta@taigamotors.ca::d433c26c-2997-40a9-8258-88448219c90a" providerId="AD" clId="Web-{B4C9458F-4F7F-4BA9-85A8-529BB8B7E263}" dt="2023-05-02T13:36:20.269" v="8"/>
        <pc:sldMkLst>
          <pc:docMk/>
          <pc:sldMk cId="281222424" sldId="4691"/>
        </pc:sldMkLst>
      </pc:sldChg>
      <pc:sldChg chg="ord">
        <pc:chgData name="Abhay Gupta" userId="S::abhay.gupta@taigamotors.ca::d433c26c-2997-40a9-8258-88448219c90a" providerId="AD" clId="Web-{B4C9458F-4F7F-4BA9-85A8-529BB8B7E263}" dt="2023-05-02T13:36:20.269" v="11"/>
        <pc:sldMkLst>
          <pc:docMk/>
          <pc:sldMk cId="2890138869" sldId="4693"/>
        </pc:sldMkLst>
      </pc:sldChg>
      <pc:sldChg chg="ord">
        <pc:chgData name="Abhay Gupta" userId="S::abhay.gupta@taigamotors.ca::d433c26c-2997-40a9-8258-88448219c90a" providerId="AD" clId="Web-{B4C9458F-4F7F-4BA9-85A8-529BB8B7E263}" dt="2023-05-02T13:36:20.269" v="14"/>
        <pc:sldMkLst>
          <pc:docMk/>
          <pc:sldMk cId="2026672079" sldId="4694"/>
        </pc:sldMkLst>
      </pc:sldChg>
    </pc:docChg>
  </pc:docChgLst>
  <pc:docChgLst>
    <pc:chgData name="Samuel Bruneau" userId="S::samuel.bruneau@taigamotors.ca::b2b38318-4b8f-4578-a63a-a5a46ce7335b" providerId="AD" clId="Web-{D121B696-8564-ECA8-B2D2-FEFDFEDBE771}"/>
    <pc:docChg chg="modSld">
      <pc:chgData name="Samuel Bruneau" userId="S::samuel.bruneau@taigamotors.ca::b2b38318-4b8f-4578-a63a-a5a46ce7335b" providerId="AD" clId="Web-{D121B696-8564-ECA8-B2D2-FEFDFEDBE771}" dt="2022-04-05T17:04:11.540" v="31" actId="20577"/>
      <pc:docMkLst>
        <pc:docMk/>
      </pc:docMkLst>
      <pc:sldChg chg="modSp">
        <pc:chgData name="Samuel Bruneau" userId="S::samuel.bruneau@taigamotors.ca::b2b38318-4b8f-4578-a63a-a5a46ce7335b" providerId="AD" clId="Web-{D121B696-8564-ECA8-B2D2-FEFDFEDBE771}" dt="2022-04-05T17:04:11.540" v="31" actId="20577"/>
        <pc:sldMkLst>
          <pc:docMk/>
          <pc:sldMk cId="1072185123" sldId="1191"/>
        </pc:sldMkLst>
        <pc:spChg chg="mod">
          <ac:chgData name="Samuel Bruneau" userId="S::samuel.bruneau@taigamotors.ca::b2b38318-4b8f-4578-a63a-a5a46ce7335b" providerId="AD" clId="Web-{D121B696-8564-ECA8-B2D2-FEFDFEDBE771}" dt="2022-04-05T17:04:11.540" v="31" actId="20577"/>
          <ac:spMkLst>
            <pc:docMk/>
            <pc:sldMk cId="1072185123" sldId="1191"/>
            <ac:spMk id="3" creationId="{33BF9DA3-0A91-5B18-1316-0BE750E1FD97}"/>
          </ac:spMkLst>
        </pc:spChg>
      </pc:sldChg>
    </pc:docChg>
  </pc:docChgLst>
  <pc:docChgLst>
    <pc:chgData name="Abhay Gupta" userId="S::abhay.gupta@taigamotors.ca::d433c26c-2997-40a9-8258-88448219c90a" providerId="AD" clId="Web-{6B94CEE6-1B16-4A67-D63A-1BC7808D72F9}"/>
    <pc:docChg chg="modSld">
      <pc:chgData name="Abhay Gupta" userId="S::abhay.gupta@taigamotors.ca::d433c26c-2997-40a9-8258-88448219c90a" providerId="AD" clId="Web-{6B94CEE6-1B16-4A67-D63A-1BC7808D72F9}" dt="2022-09-12T15:27:07.371" v="2284" actId="1076"/>
      <pc:docMkLst>
        <pc:docMk/>
      </pc:docMkLst>
      <pc:sldChg chg="modSp">
        <pc:chgData name="Abhay Gupta" userId="S::abhay.gupta@taigamotors.ca::d433c26c-2997-40a9-8258-88448219c90a" providerId="AD" clId="Web-{6B94CEE6-1B16-4A67-D63A-1BC7808D72F9}" dt="2022-09-12T15:27:07.371" v="2284" actId="1076"/>
        <pc:sldMkLst>
          <pc:docMk/>
          <pc:sldMk cId="405246482" sldId="1181"/>
        </pc:sldMkLst>
        <pc:graphicFrameChg chg="mod">
          <ac:chgData name="Abhay Gupta" userId="S::abhay.gupta@taigamotors.ca::d433c26c-2997-40a9-8258-88448219c90a" providerId="AD" clId="Web-{6B94CEE6-1B16-4A67-D63A-1BC7808D72F9}" dt="2022-09-12T15:27:07.371" v="2284" actId="1076"/>
          <ac:graphicFrameMkLst>
            <pc:docMk/>
            <pc:sldMk cId="405246482" sldId="1181"/>
            <ac:graphicFrameMk id="5" creationId="{E6C105C1-B2B6-4ECB-B5FA-8052D5F73013}"/>
          </ac:graphicFrameMkLst>
        </pc:graphicFrameChg>
      </pc:sldChg>
      <pc:sldChg chg="addSp delSp modSp mod setBg">
        <pc:chgData name="Abhay Gupta" userId="S::abhay.gupta@taigamotors.ca::d433c26c-2997-40a9-8258-88448219c90a" providerId="AD" clId="Web-{6B94CEE6-1B16-4A67-D63A-1BC7808D72F9}" dt="2022-09-12T15:15:20.953" v="2283"/>
        <pc:sldMkLst>
          <pc:docMk/>
          <pc:sldMk cId="2629746170" sldId="4658"/>
        </pc:sldMkLst>
        <pc:spChg chg="mod">
          <ac:chgData name="Abhay Gupta" userId="S::abhay.gupta@taigamotors.ca::d433c26c-2997-40a9-8258-88448219c90a" providerId="AD" clId="Web-{6B94CEE6-1B16-4A67-D63A-1BC7808D72F9}" dt="2022-09-12T14:31:36.299" v="2"/>
          <ac:spMkLst>
            <pc:docMk/>
            <pc:sldMk cId="2629746170" sldId="4658"/>
            <ac:spMk id="2" creationId="{D493F6B9-D5CC-CF71-1FAD-18BA7D37486C}"/>
          </ac:spMkLst>
        </pc:spChg>
        <pc:spChg chg="del mod">
          <ac:chgData name="Abhay Gupta" userId="S::abhay.gupta@taigamotors.ca::d433c26c-2997-40a9-8258-88448219c90a" providerId="AD" clId="Web-{6B94CEE6-1B16-4A67-D63A-1BC7808D72F9}" dt="2022-09-12T14:47:58.847" v="1621"/>
          <ac:spMkLst>
            <pc:docMk/>
            <pc:sldMk cId="2629746170" sldId="4658"/>
            <ac:spMk id="3" creationId="{470A85B2-DE29-55F9-3482-0BF140B8B474}"/>
          </ac:spMkLst>
        </pc:spChg>
        <pc:spChg chg="mod">
          <ac:chgData name="Abhay Gupta" userId="S::abhay.gupta@taigamotors.ca::d433c26c-2997-40a9-8258-88448219c90a" providerId="AD" clId="Web-{6B94CEE6-1B16-4A67-D63A-1BC7808D72F9}" dt="2022-09-12T14:31:36.299" v="2"/>
          <ac:spMkLst>
            <pc:docMk/>
            <pc:sldMk cId="2629746170" sldId="4658"/>
            <ac:spMk id="4" creationId="{C5DDE41F-651B-F2A3-132F-CB02B396A418}"/>
          </ac:spMkLst>
        </pc:spChg>
        <pc:spChg chg="add del mod">
          <ac:chgData name="Abhay Gupta" userId="S::abhay.gupta@taigamotors.ca::d433c26c-2997-40a9-8258-88448219c90a" providerId="AD" clId="Web-{6B94CEE6-1B16-4A67-D63A-1BC7808D72F9}" dt="2022-09-12T14:48:05.410" v="1623"/>
          <ac:spMkLst>
            <pc:docMk/>
            <pc:sldMk cId="2629746170" sldId="4658"/>
            <ac:spMk id="8" creationId="{3B531146-3CA6-4F7B-C6FB-0D6012B7493F}"/>
          </ac:spMkLst>
        </pc:spChg>
        <pc:spChg chg="add del">
          <ac:chgData name="Abhay Gupta" userId="S::abhay.gupta@taigamotors.ca::d433c26c-2997-40a9-8258-88448219c90a" providerId="AD" clId="Web-{6B94CEE6-1B16-4A67-D63A-1BC7808D72F9}" dt="2022-09-12T14:31:36.299" v="2"/>
          <ac:spMkLst>
            <pc:docMk/>
            <pc:sldMk cId="2629746170" sldId="4658"/>
            <ac:spMk id="11" creationId="{5E39A796-BE83-48B1-B33F-35C4A32AAB57}"/>
          </ac:spMkLst>
        </pc:spChg>
        <pc:spChg chg="add del">
          <ac:chgData name="Abhay Gupta" userId="S::abhay.gupta@taigamotors.ca::d433c26c-2997-40a9-8258-88448219c90a" providerId="AD" clId="Web-{6B94CEE6-1B16-4A67-D63A-1BC7808D72F9}" dt="2022-09-12T14:31:36.299" v="2"/>
          <ac:spMkLst>
            <pc:docMk/>
            <pc:sldMk cId="2629746170" sldId="4658"/>
            <ac:spMk id="13" creationId="{72F84B47-E267-4194-8194-831DB7B5547F}"/>
          </ac:spMkLst>
        </pc:spChg>
        <pc:graphicFrameChg chg="add mod modGraphic">
          <ac:chgData name="Abhay Gupta" userId="S::abhay.gupta@taigamotors.ca::d433c26c-2997-40a9-8258-88448219c90a" providerId="AD" clId="Web-{6B94CEE6-1B16-4A67-D63A-1BC7808D72F9}" dt="2022-09-12T15:15:20.953" v="2283"/>
          <ac:graphicFrameMkLst>
            <pc:docMk/>
            <pc:sldMk cId="2629746170" sldId="4658"/>
            <ac:graphicFrameMk id="6" creationId="{18F1567E-DA37-05A3-A945-C98983F65791}"/>
          </ac:graphicFrameMkLst>
        </pc:graphicFrameChg>
      </pc:sldChg>
    </pc:docChg>
  </pc:docChgLst>
  <pc:docChgLst>
    <pc:chgData name="Jean-Philippe Landry" userId="38b3cd42-4717-4348-9728-18d14de84727" providerId="ADAL" clId="{A7D3970C-5160-4275-AC8B-60B381EBD5F8}"/>
    <pc:docChg chg="custSel addSld delSld modSld">
      <pc:chgData name="Jean-Philippe Landry" userId="38b3cd42-4717-4348-9728-18d14de84727" providerId="ADAL" clId="{A7D3970C-5160-4275-AC8B-60B381EBD5F8}" dt="2022-03-29T17:27:22.045" v="222" actId="400"/>
      <pc:docMkLst>
        <pc:docMk/>
      </pc:docMkLst>
      <pc:sldChg chg="modSp del mod">
        <pc:chgData name="Jean-Philippe Landry" userId="38b3cd42-4717-4348-9728-18d14de84727" providerId="ADAL" clId="{A7D3970C-5160-4275-AC8B-60B381EBD5F8}" dt="2022-03-29T17:00:34.049" v="105" actId="2696"/>
        <pc:sldMkLst>
          <pc:docMk/>
          <pc:sldMk cId="1910348593" sldId="1182"/>
        </pc:sldMkLst>
        <pc:graphicFrameChg chg="mod modGraphic">
          <ac:chgData name="Jean-Philippe Landry" userId="38b3cd42-4717-4348-9728-18d14de84727" providerId="ADAL" clId="{A7D3970C-5160-4275-AC8B-60B381EBD5F8}" dt="2022-03-29T16:59:57.688" v="103"/>
          <ac:graphicFrameMkLst>
            <pc:docMk/>
            <pc:sldMk cId="1910348593" sldId="1182"/>
            <ac:graphicFrameMk id="5" creationId="{E8AF996B-1E21-4EBE-A33F-BAA3A12032F3}"/>
          </ac:graphicFrameMkLst>
        </pc:graphicFrameChg>
      </pc:sldChg>
      <pc:sldChg chg="modSp add mod">
        <pc:chgData name="Jean-Philippe Landry" userId="38b3cd42-4717-4348-9728-18d14de84727" providerId="ADAL" clId="{A7D3970C-5160-4275-AC8B-60B381EBD5F8}" dt="2022-03-29T17:27:22.045" v="222" actId="400"/>
        <pc:sldMkLst>
          <pc:docMk/>
          <pc:sldMk cId="90087218" sldId="1190"/>
        </pc:sldMkLst>
        <pc:graphicFrameChg chg="modGraphic">
          <ac:chgData name="Jean-Philippe Landry" userId="38b3cd42-4717-4348-9728-18d14de84727" providerId="ADAL" clId="{A7D3970C-5160-4275-AC8B-60B381EBD5F8}" dt="2022-03-29T17:27:22.045" v="222" actId="400"/>
          <ac:graphicFrameMkLst>
            <pc:docMk/>
            <pc:sldMk cId="90087218" sldId="1190"/>
            <ac:graphicFrameMk id="5" creationId="{01F86C7C-D871-4B85-A49E-5A36BAC3E229}"/>
          </ac:graphicFrameMkLst>
        </pc:graphicFrameChg>
      </pc:sldChg>
    </pc:docChg>
  </pc:docChgLst>
  <pc:docChgLst>
    <pc:chgData name="Pier-Luc Paradis" userId="S::pier-luc.paradis@taigamotors.ca::d8463a0c-872e-44e6-a7df-86de09216594" providerId="AD" clId="Web-{6865C28B-9D74-A443-C0D9-31D3BCB483DC}"/>
    <pc:docChg chg="modSld">
      <pc:chgData name="Pier-Luc Paradis" userId="S::pier-luc.paradis@taigamotors.ca::d8463a0c-872e-44e6-a7df-86de09216594" providerId="AD" clId="Web-{6865C28B-9D74-A443-C0D9-31D3BCB483DC}" dt="2023-05-09T14:01:06.012" v="481" actId="20577"/>
      <pc:docMkLst>
        <pc:docMk/>
      </pc:docMkLst>
      <pc:sldChg chg="modSp">
        <pc:chgData name="Pier-Luc Paradis" userId="S::pier-luc.paradis@taigamotors.ca::d8463a0c-872e-44e6-a7df-86de09216594" providerId="AD" clId="Web-{6865C28B-9D74-A443-C0D9-31D3BCB483DC}" dt="2023-05-09T14:01:06.012" v="481" actId="20577"/>
        <pc:sldMkLst>
          <pc:docMk/>
          <pc:sldMk cId="4255450232" sldId="4689"/>
        </pc:sldMkLst>
        <pc:spChg chg="mod">
          <ac:chgData name="Pier-Luc Paradis" userId="S::pier-luc.paradis@taigamotors.ca::d8463a0c-872e-44e6-a7df-86de09216594" providerId="AD" clId="Web-{6865C28B-9D74-A443-C0D9-31D3BCB483DC}" dt="2023-05-09T14:01:06.012" v="481" actId="20577"/>
          <ac:spMkLst>
            <pc:docMk/>
            <pc:sldMk cId="4255450232" sldId="4689"/>
            <ac:spMk id="3" creationId="{D80CB49B-E12A-5059-E847-F068754FB084}"/>
          </ac:spMkLst>
        </pc:spChg>
      </pc:sldChg>
      <pc:sldChg chg="addSp delSp modSp">
        <pc:chgData name="Pier-Luc Paradis" userId="S::pier-luc.paradis@taigamotors.ca::d8463a0c-872e-44e6-a7df-86de09216594" providerId="AD" clId="Web-{6865C28B-9D74-A443-C0D9-31D3BCB483DC}" dt="2023-05-09T13:18:44.324" v="398" actId="1076"/>
        <pc:sldMkLst>
          <pc:docMk/>
          <pc:sldMk cId="999564826" sldId="4698"/>
        </pc:sldMkLst>
        <pc:graphicFrameChg chg="add del">
          <ac:chgData name="Pier-Luc Paradis" userId="S::pier-luc.paradis@taigamotors.ca::d8463a0c-872e-44e6-a7df-86de09216594" providerId="AD" clId="Web-{6865C28B-9D74-A443-C0D9-31D3BCB483DC}" dt="2023-05-09T13:15:43.215" v="377"/>
          <ac:graphicFrameMkLst>
            <pc:docMk/>
            <pc:sldMk cId="999564826" sldId="4698"/>
            <ac:graphicFrameMk id="6" creationId="{730A9526-132B-CE08-2AE8-FEBC2DE25DD0}"/>
          </ac:graphicFrameMkLst>
        </pc:graphicFrameChg>
        <pc:picChg chg="del">
          <ac:chgData name="Pier-Luc Paradis" userId="S::pier-luc.paradis@taigamotors.ca::d8463a0c-872e-44e6-a7df-86de09216594" providerId="AD" clId="Web-{6865C28B-9D74-A443-C0D9-31D3BCB483DC}" dt="2023-05-09T13:18:04.559" v="393"/>
          <ac:picMkLst>
            <pc:docMk/>
            <pc:sldMk cId="999564826" sldId="4698"/>
            <ac:picMk id="5" creationId="{C171F94B-4805-2621-57B5-C149E27A1B82}"/>
          </ac:picMkLst>
        </pc:picChg>
        <pc:picChg chg="add mod">
          <ac:chgData name="Pier-Luc Paradis" userId="S::pier-luc.paradis@taigamotors.ca::d8463a0c-872e-44e6-a7df-86de09216594" providerId="AD" clId="Web-{6865C28B-9D74-A443-C0D9-31D3BCB483DC}" dt="2023-05-09T13:16:15.184" v="381" actId="1076"/>
          <ac:picMkLst>
            <pc:docMk/>
            <pc:sldMk cId="999564826" sldId="4698"/>
            <ac:picMk id="7" creationId="{1D5E52A7-A42C-3017-718C-C48A43CB2751}"/>
          </ac:picMkLst>
        </pc:picChg>
        <pc:picChg chg="del">
          <ac:chgData name="Pier-Luc Paradis" userId="S::pier-luc.paradis@taigamotors.ca::d8463a0c-872e-44e6-a7df-86de09216594" providerId="AD" clId="Web-{6865C28B-9D74-A443-C0D9-31D3BCB483DC}" dt="2023-05-09T13:17:55.403" v="388"/>
          <ac:picMkLst>
            <pc:docMk/>
            <pc:sldMk cId="999564826" sldId="4698"/>
            <ac:picMk id="8" creationId="{E8AC274E-FD14-23DF-4BCC-AF3509E72D8F}"/>
          </ac:picMkLst>
        </pc:picChg>
        <pc:picChg chg="add mod">
          <ac:chgData name="Pier-Luc Paradis" userId="S::pier-luc.paradis@taigamotors.ca::d8463a0c-872e-44e6-a7df-86de09216594" providerId="AD" clId="Web-{6865C28B-9D74-A443-C0D9-31D3BCB483DC}" dt="2023-05-09T13:17:36.981" v="387" actId="14100"/>
          <ac:picMkLst>
            <pc:docMk/>
            <pc:sldMk cId="999564826" sldId="4698"/>
            <ac:picMk id="9" creationId="{75F38A43-DF63-C5E9-2585-54A276DE1FE1}"/>
          </ac:picMkLst>
        </pc:picChg>
        <pc:picChg chg="del">
          <ac:chgData name="Pier-Luc Paradis" userId="S::pier-luc.paradis@taigamotors.ca::d8463a0c-872e-44e6-a7df-86de09216594" providerId="AD" clId="Web-{6865C28B-9D74-A443-C0D9-31D3BCB483DC}" dt="2023-05-09T13:15:37.356" v="375"/>
          <ac:picMkLst>
            <pc:docMk/>
            <pc:sldMk cId="999564826" sldId="4698"/>
            <ac:picMk id="10" creationId="{C2D11A38-5879-3146-BB8F-CE368A65C795}"/>
          </ac:picMkLst>
        </pc:picChg>
        <pc:picChg chg="del">
          <ac:chgData name="Pier-Luc Paradis" userId="S::pier-luc.paradis@taigamotors.ca::d8463a0c-872e-44e6-a7df-86de09216594" providerId="AD" clId="Web-{6865C28B-9D74-A443-C0D9-31D3BCB483DC}" dt="2023-05-09T13:16:16.074" v="382"/>
          <ac:picMkLst>
            <pc:docMk/>
            <pc:sldMk cId="999564826" sldId="4698"/>
            <ac:picMk id="11" creationId="{FF258858-8077-9F35-5A67-A80037A90FCA}"/>
          </ac:picMkLst>
        </pc:picChg>
        <pc:picChg chg="add mod">
          <ac:chgData name="Pier-Luc Paradis" userId="S::pier-luc.paradis@taigamotors.ca::d8463a0c-872e-44e6-a7df-86de09216594" providerId="AD" clId="Web-{6865C28B-9D74-A443-C0D9-31D3BCB483DC}" dt="2023-05-09T13:18:44.324" v="398" actId="1076"/>
          <ac:picMkLst>
            <pc:docMk/>
            <pc:sldMk cId="999564826" sldId="4698"/>
            <ac:picMk id="12" creationId="{1ED75301-C7E0-AAF3-39A9-18C416941F0F}"/>
          </ac:picMkLst>
        </pc:picChg>
        <pc:picChg chg="add mod">
          <ac:chgData name="Pier-Luc Paradis" userId="S::pier-luc.paradis@taigamotors.ca::d8463a0c-872e-44e6-a7df-86de09216594" providerId="AD" clId="Web-{6865C28B-9D74-A443-C0D9-31D3BCB483DC}" dt="2023-05-09T13:18:39.574" v="397" actId="1076"/>
          <ac:picMkLst>
            <pc:docMk/>
            <pc:sldMk cId="999564826" sldId="4698"/>
            <ac:picMk id="13" creationId="{DD61CF12-E1DC-EF27-4002-83C907DBC74F}"/>
          </ac:picMkLst>
        </pc:picChg>
      </pc:sldChg>
    </pc:docChg>
  </pc:docChgLst>
  <pc:docChgLst>
    <pc:chgData name="Pier-Luc Paradis" userId="S::pier-luc.paradis@taigamotors.ca::d8463a0c-872e-44e6-a7df-86de09216594" providerId="AD" clId="Web-{7E7B03AB-DA7D-4207-88DE-CD1928362FC8}"/>
    <pc:docChg chg="modSld">
      <pc:chgData name="Pier-Luc Paradis" userId="S::pier-luc.paradis@taigamotors.ca::d8463a0c-872e-44e6-a7df-86de09216594" providerId="AD" clId="Web-{7E7B03AB-DA7D-4207-88DE-CD1928362FC8}" dt="2022-08-30T13:09:41.171" v="6"/>
      <pc:docMkLst>
        <pc:docMk/>
      </pc:docMkLst>
      <pc:sldChg chg="modSp">
        <pc:chgData name="Pier-Luc Paradis" userId="S::pier-luc.paradis@taigamotors.ca::d8463a0c-872e-44e6-a7df-86de09216594" providerId="AD" clId="Web-{7E7B03AB-DA7D-4207-88DE-CD1928362FC8}" dt="2022-08-30T13:09:41.171" v="6"/>
        <pc:sldMkLst>
          <pc:docMk/>
          <pc:sldMk cId="405246482" sldId="1181"/>
        </pc:sldMkLst>
        <pc:graphicFrameChg chg="mod modGraphic">
          <ac:chgData name="Pier-Luc Paradis" userId="S::pier-luc.paradis@taigamotors.ca::d8463a0c-872e-44e6-a7df-86de09216594" providerId="AD" clId="Web-{7E7B03AB-DA7D-4207-88DE-CD1928362FC8}" dt="2022-08-30T13:09:41.171" v="6"/>
          <ac:graphicFrameMkLst>
            <pc:docMk/>
            <pc:sldMk cId="405246482" sldId="1181"/>
            <ac:graphicFrameMk id="5" creationId="{E6C105C1-B2B6-4ECB-B5FA-8052D5F73013}"/>
          </ac:graphicFrameMkLst>
        </pc:graphicFrameChg>
      </pc:sldChg>
    </pc:docChg>
  </pc:docChgLst>
  <pc:docChgLst>
    <pc:chgData name="Abhay Gupta" userId="S::abhay.gupta@taigamotors.ca::d433c26c-2997-40a9-8258-88448219c90a" providerId="AD" clId="Web-{1634CC95-83A1-E7E4-FE54-35FB90A48177}"/>
    <pc:docChg chg="modSld">
      <pc:chgData name="Abhay Gupta" userId="S::abhay.gupta@taigamotors.ca::d433c26c-2997-40a9-8258-88448219c90a" providerId="AD" clId="Web-{1634CC95-83A1-E7E4-FE54-35FB90A48177}" dt="2023-12-18T13:35:45.806" v="73" actId="20577"/>
      <pc:docMkLst>
        <pc:docMk/>
      </pc:docMkLst>
      <pc:sldChg chg="modSp">
        <pc:chgData name="Abhay Gupta" userId="S::abhay.gupta@taigamotors.ca::d433c26c-2997-40a9-8258-88448219c90a" providerId="AD" clId="Web-{1634CC95-83A1-E7E4-FE54-35FB90A48177}" dt="2023-12-18T13:33:48.210" v="3" actId="20577"/>
        <pc:sldMkLst>
          <pc:docMk/>
          <pc:sldMk cId="737756186" sldId="1013"/>
        </pc:sldMkLst>
        <pc:spChg chg="mod">
          <ac:chgData name="Abhay Gupta" userId="S::abhay.gupta@taigamotors.ca::d433c26c-2997-40a9-8258-88448219c90a" providerId="AD" clId="Web-{1634CC95-83A1-E7E4-FE54-35FB90A48177}" dt="2023-12-18T13:33:48.210" v="3" actId="20577"/>
          <ac:spMkLst>
            <pc:docMk/>
            <pc:sldMk cId="737756186" sldId="1013"/>
            <ac:spMk id="3" creationId="{5A9766FB-5D40-4DF7-9455-CAA9B50A5587}"/>
          </ac:spMkLst>
        </pc:spChg>
      </pc:sldChg>
      <pc:sldChg chg="modSp">
        <pc:chgData name="Abhay Gupta" userId="S::abhay.gupta@taigamotors.ca::d433c26c-2997-40a9-8258-88448219c90a" providerId="AD" clId="Web-{1634CC95-83A1-E7E4-FE54-35FB90A48177}" dt="2023-12-18T13:34:58.727" v="68" actId="20577"/>
        <pc:sldMkLst>
          <pc:docMk/>
          <pc:sldMk cId="4159672668" sldId="4664"/>
        </pc:sldMkLst>
        <pc:spChg chg="mod">
          <ac:chgData name="Abhay Gupta" userId="S::abhay.gupta@taigamotors.ca::d433c26c-2997-40a9-8258-88448219c90a" providerId="AD" clId="Web-{1634CC95-83A1-E7E4-FE54-35FB90A48177}" dt="2023-12-18T13:34:58.727" v="68" actId="20577"/>
          <ac:spMkLst>
            <pc:docMk/>
            <pc:sldMk cId="4159672668" sldId="4664"/>
            <ac:spMk id="5" creationId="{E6F0B7C4-33A7-8CD5-980F-A132DC46AE39}"/>
          </ac:spMkLst>
        </pc:spChg>
        <pc:graphicFrameChg chg="mod modGraphic">
          <ac:chgData name="Abhay Gupta" userId="S::abhay.gupta@taigamotors.ca::d433c26c-2997-40a9-8258-88448219c90a" providerId="AD" clId="Web-{1634CC95-83A1-E7E4-FE54-35FB90A48177}" dt="2023-12-18T13:34:47.805" v="62"/>
          <ac:graphicFrameMkLst>
            <pc:docMk/>
            <pc:sldMk cId="4159672668" sldId="4664"/>
            <ac:graphicFrameMk id="6" creationId="{A162584B-EE47-F81D-12C7-8631C8BF4B85}"/>
          </ac:graphicFrameMkLst>
        </pc:graphicFrameChg>
      </pc:sldChg>
      <pc:sldChg chg="modSp">
        <pc:chgData name="Abhay Gupta" userId="S::abhay.gupta@taigamotors.ca::d433c26c-2997-40a9-8258-88448219c90a" providerId="AD" clId="Web-{1634CC95-83A1-E7E4-FE54-35FB90A48177}" dt="2023-12-18T13:35:45.806" v="73" actId="20577"/>
        <pc:sldMkLst>
          <pc:docMk/>
          <pc:sldMk cId="508810650" sldId="4714"/>
        </pc:sldMkLst>
        <pc:spChg chg="mod">
          <ac:chgData name="Abhay Gupta" userId="S::abhay.gupta@taigamotors.ca::d433c26c-2997-40a9-8258-88448219c90a" providerId="AD" clId="Web-{1634CC95-83A1-E7E4-FE54-35FB90A48177}" dt="2023-12-18T13:35:45.806" v="73" actId="20577"/>
          <ac:spMkLst>
            <pc:docMk/>
            <pc:sldMk cId="508810650" sldId="4714"/>
            <ac:spMk id="3" creationId="{ACB37B4E-F903-AB40-54B8-F348217CCA1A}"/>
          </ac:spMkLst>
        </pc:spChg>
      </pc:sldChg>
      <pc:sldChg chg="mod modShow">
        <pc:chgData name="Abhay Gupta" userId="S::abhay.gupta@taigamotors.ca::d433c26c-2997-40a9-8258-88448219c90a" providerId="AD" clId="Web-{1634CC95-83A1-E7E4-FE54-35FB90A48177}" dt="2023-12-18T13:35:33.978" v="70"/>
        <pc:sldMkLst>
          <pc:docMk/>
          <pc:sldMk cId="1968661284" sldId="4718"/>
        </pc:sldMkLst>
      </pc:sldChg>
      <pc:sldChg chg="mod modShow">
        <pc:chgData name="Abhay Gupta" userId="S::abhay.gupta@taigamotors.ca::d433c26c-2997-40a9-8258-88448219c90a" providerId="AD" clId="Web-{1634CC95-83A1-E7E4-FE54-35FB90A48177}" dt="2023-12-18T13:35:32.446" v="69"/>
        <pc:sldMkLst>
          <pc:docMk/>
          <pc:sldMk cId="1729587509" sldId="4719"/>
        </pc:sldMkLst>
      </pc:sldChg>
    </pc:docChg>
  </pc:docChgLst>
  <pc:docChgLst>
    <pc:chgData name="Clement  Baston" userId="S::clement.baston@taigamotors.ca::249c3d60-4164-4436-bed2-eaad0a815f2b" providerId="AD" clId="Web-{7E96B3A3-5A46-6F58-51FF-3E7A5CB4ACD2}"/>
    <pc:docChg chg="modSld">
      <pc:chgData name="Clement  Baston" userId="S::clement.baston@taigamotors.ca::249c3d60-4164-4436-bed2-eaad0a815f2b" providerId="AD" clId="Web-{7E96B3A3-5A46-6F58-51FF-3E7A5CB4ACD2}" dt="2022-05-31T15:08:36.720" v="1626"/>
      <pc:docMkLst>
        <pc:docMk/>
      </pc:docMkLst>
      <pc:sldChg chg="modSp">
        <pc:chgData name="Clement  Baston" userId="S::clement.baston@taigamotors.ca::249c3d60-4164-4436-bed2-eaad0a815f2b" providerId="AD" clId="Web-{7E96B3A3-5A46-6F58-51FF-3E7A5CB4ACD2}" dt="2022-05-31T15:08:36.720" v="1626"/>
        <pc:sldMkLst>
          <pc:docMk/>
          <pc:sldMk cId="1923654967" sldId="1189"/>
        </pc:sldMkLst>
        <pc:graphicFrameChg chg="mod modGraphic">
          <ac:chgData name="Clement  Baston" userId="S::clement.baston@taigamotors.ca::249c3d60-4164-4436-bed2-eaad0a815f2b" providerId="AD" clId="Web-{7E96B3A3-5A46-6F58-51FF-3E7A5CB4ACD2}" dt="2022-05-31T15:08:36.720" v="1626"/>
          <ac:graphicFrameMkLst>
            <pc:docMk/>
            <pc:sldMk cId="1923654967" sldId="1189"/>
            <ac:graphicFrameMk id="5" creationId="{DF370D39-AF9E-43C5-8CF5-C93CDE507A70}"/>
          </ac:graphicFrameMkLst>
        </pc:graphicFrameChg>
      </pc:sldChg>
      <pc:sldChg chg="modSp">
        <pc:chgData name="Clement  Baston" userId="S::clement.baston@taigamotors.ca::249c3d60-4164-4436-bed2-eaad0a815f2b" providerId="AD" clId="Web-{7E96B3A3-5A46-6F58-51FF-3E7A5CB4ACD2}" dt="2022-05-31T14:22:06.073" v="35" actId="20577"/>
        <pc:sldMkLst>
          <pc:docMk/>
          <pc:sldMk cId="3119051696" sldId="4608"/>
        </pc:sldMkLst>
        <pc:spChg chg="mod">
          <ac:chgData name="Clement  Baston" userId="S::clement.baston@taigamotors.ca::249c3d60-4164-4436-bed2-eaad0a815f2b" providerId="AD" clId="Web-{7E96B3A3-5A46-6F58-51FF-3E7A5CB4ACD2}" dt="2022-05-31T14:22:06.073" v="35" actId="20577"/>
          <ac:spMkLst>
            <pc:docMk/>
            <pc:sldMk cId="3119051696" sldId="4608"/>
            <ac:spMk id="2" creationId="{AE0A5678-462E-445A-B2DB-6D50E2F54B61}"/>
          </ac:spMkLst>
        </pc:spChg>
      </pc:sldChg>
    </pc:docChg>
  </pc:docChgLst>
  <pc:docChgLst>
    <pc:chgData name="Jean-Philippe Landry" userId="38b3cd42-4717-4348-9728-18d14de84727" providerId="ADAL" clId="{0D7784DF-2A3E-4248-B8C8-77C5DCAE121D}"/>
    <pc:docChg chg="custSel modSld">
      <pc:chgData name="Jean-Philippe Landry" userId="38b3cd42-4717-4348-9728-18d14de84727" providerId="ADAL" clId="{0D7784DF-2A3E-4248-B8C8-77C5DCAE121D}" dt="2023-07-18T17:57:02.400" v="1049" actId="20577"/>
      <pc:docMkLst>
        <pc:docMk/>
      </pc:docMkLst>
      <pc:sldChg chg="modSp mod modNotesTx">
        <pc:chgData name="Jean-Philippe Landry" userId="38b3cd42-4717-4348-9728-18d14de84727" providerId="ADAL" clId="{0D7784DF-2A3E-4248-B8C8-77C5DCAE121D}" dt="2023-07-18T17:57:02.400" v="1049" actId="20577"/>
        <pc:sldMkLst>
          <pc:docMk/>
          <pc:sldMk cId="4178963347" sldId="4705"/>
        </pc:sldMkLst>
        <pc:spChg chg="mod">
          <ac:chgData name="Jean-Philippe Landry" userId="38b3cd42-4717-4348-9728-18d14de84727" providerId="ADAL" clId="{0D7784DF-2A3E-4248-B8C8-77C5DCAE121D}" dt="2023-07-18T17:57:02.400" v="1049" actId="20577"/>
          <ac:spMkLst>
            <pc:docMk/>
            <pc:sldMk cId="4178963347" sldId="4705"/>
            <ac:spMk id="2" creationId="{EB34BCFF-E479-0DEC-BC4E-F6FEA89E81B7}"/>
          </ac:spMkLst>
        </pc:spChg>
        <pc:spChg chg="mod">
          <ac:chgData name="Jean-Philippe Landry" userId="38b3cd42-4717-4348-9728-18d14de84727" providerId="ADAL" clId="{0D7784DF-2A3E-4248-B8C8-77C5DCAE121D}" dt="2023-07-18T17:44:05.331" v="1037" actId="20577"/>
          <ac:spMkLst>
            <pc:docMk/>
            <pc:sldMk cId="4178963347" sldId="4705"/>
            <ac:spMk id="5" creationId="{7C71DB47-613B-CEDF-429A-061209D3CB9D}"/>
          </ac:spMkLst>
        </pc:spChg>
      </pc:sldChg>
    </pc:docChg>
  </pc:docChgLst>
  <pc:docChgLst>
    <pc:chgData name="Gleycon Kuba" userId="S::gleycon.kuba@taigamotors.ca::39b14b36-29dc-4f1a-b8c2-938e4b34a3a1" providerId="AD" clId="Web-{214F5E0F-05FD-CBFE-4114-72D0F67AD983}"/>
    <pc:docChg chg="modSld">
      <pc:chgData name="Gleycon Kuba" userId="S::gleycon.kuba@taigamotors.ca::39b14b36-29dc-4f1a-b8c2-938e4b34a3a1" providerId="AD" clId="Web-{214F5E0F-05FD-CBFE-4114-72D0F67AD983}" dt="2024-01-09T16:06:31.224" v="29"/>
      <pc:docMkLst>
        <pc:docMk/>
      </pc:docMkLst>
      <pc:sldChg chg="modSp">
        <pc:chgData name="Gleycon Kuba" userId="S::gleycon.kuba@taigamotors.ca::39b14b36-29dc-4f1a-b8c2-938e4b34a3a1" providerId="AD" clId="Web-{214F5E0F-05FD-CBFE-4114-72D0F67AD983}" dt="2024-01-09T16:06:31.224" v="29"/>
        <pc:sldMkLst>
          <pc:docMk/>
          <pc:sldMk cId="1968661284" sldId="4718"/>
        </pc:sldMkLst>
        <pc:spChg chg="mod">
          <ac:chgData name="Gleycon Kuba" userId="S::gleycon.kuba@taigamotors.ca::39b14b36-29dc-4f1a-b8c2-938e4b34a3a1" providerId="AD" clId="Web-{214F5E0F-05FD-CBFE-4114-72D0F67AD983}" dt="2024-01-09T16:06:17.802" v="13" actId="20577"/>
          <ac:spMkLst>
            <pc:docMk/>
            <pc:sldMk cId="1968661284" sldId="4718"/>
            <ac:spMk id="5" creationId="{BC8533E4-6A2C-F53B-EB64-30250C0943A3}"/>
          </ac:spMkLst>
        </pc:spChg>
        <pc:graphicFrameChg chg="mod modGraphic">
          <ac:chgData name="Gleycon Kuba" userId="S::gleycon.kuba@taigamotors.ca::39b14b36-29dc-4f1a-b8c2-938e4b34a3a1" providerId="AD" clId="Web-{214F5E0F-05FD-CBFE-4114-72D0F67AD983}" dt="2024-01-09T16:06:31.224" v="29"/>
          <ac:graphicFrameMkLst>
            <pc:docMk/>
            <pc:sldMk cId="1968661284" sldId="4718"/>
            <ac:graphicFrameMk id="6" creationId="{692BB0C5-7DC1-5C24-84B3-6EB0A795005F}"/>
          </ac:graphicFrameMkLst>
        </pc:graphicFrameChg>
      </pc:sldChg>
    </pc:docChg>
  </pc:docChgLst>
  <pc:docChgLst>
    <pc:chgData name="Alexandra Duron" userId="S::alexandra.duron@taigamotors.ca::75793e56-6258-4a39-ab6f-df44f9a152e4" providerId="AD" clId="Web-{441A53DF-9C3E-A230-ED8B-BF61A8F8C733}"/>
    <pc:docChg chg="addSld delSld modSld">
      <pc:chgData name="Alexandra Duron" userId="S::alexandra.duron@taigamotors.ca::75793e56-6258-4a39-ab6f-df44f9a152e4" providerId="AD" clId="Web-{441A53DF-9C3E-A230-ED8B-BF61A8F8C733}" dt="2022-06-21T17:54:15.390" v="1930"/>
      <pc:docMkLst>
        <pc:docMk/>
      </pc:docMkLst>
      <pc:sldChg chg="modSp">
        <pc:chgData name="Alexandra Duron" userId="S::alexandra.duron@taigamotors.ca::75793e56-6258-4a39-ab6f-df44f9a152e4" providerId="AD" clId="Web-{441A53DF-9C3E-A230-ED8B-BF61A8F8C733}" dt="2022-06-21T17:54:15.390" v="1930"/>
        <pc:sldMkLst>
          <pc:docMk/>
          <pc:sldMk cId="2956558800" sldId="1183"/>
        </pc:sldMkLst>
        <pc:graphicFrameChg chg="mod modGraphic">
          <ac:chgData name="Alexandra Duron" userId="S::alexandra.duron@taigamotors.ca::75793e56-6258-4a39-ab6f-df44f9a152e4" providerId="AD" clId="Web-{441A53DF-9C3E-A230-ED8B-BF61A8F8C733}" dt="2022-06-21T17:54:15.390" v="1930"/>
          <ac:graphicFrameMkLst>
            <pc:docMk/>
            <pc:sldMk cId="2956558800" sldId="1183"/>
            <ac:graphicFrameMk id="5" creationId="{2B802923-010A-4587-9633-11D5071F4040}"/>
          </ac:graphicFrameMkLst>
        </pc:graphicFrameChg>
      </pc:sldChg>
      <pc:sldChg chg="addSp delSp modSp">
        <pc:chgData name="Alexandra Duron" userId="S::alexandra.duron@taigamotors.ca::75793e56-6258-4a39-ab6f-df44f9a152e4" providerId="AD" clId="Web-{441A53DF-9C3E-A230-ED8B-BF61A8F8C733}" dt="2022-06-21T17:37:59.988" v="1680"/>
        <pc:sldMkLst>
          <pc:docMk/>
          <pc:sldMk cId="415598356" sldId="4631"/>
        </pc:sldMkLst>
        <pc:spChg chg="add mod">
          <ac:chgData name="Alexandra Duron" userId="S::alexandra.duron@taigamotors.ca::75793e56-6258-4a39-ab6f-df44f9a152e4" providerId="AD" clId="Web-{441A53DF-9C3E-A230-ED8B-BF61A8F8C733}" dt="2022-06-21T17:37:59.988" v="1680"/>
          <ac:spMkLst>
            <pc:docMk/>
            <pc:sldMk cId="415598356" sldId="4631"/>
            <ac:spMk id="5" creationId="{E691F9A0-B6BA-8F81-A920-3A883A8A6E86}"/>
          </ac:spMkLst>
        </pc:spChg>
        <pc:spChg chg="mod">
          <ac:chgData name="Alexandra Duron" userId="S::alexandra.duron@taigamotors.ca::75793e56-6258-4a39-ab6f-df44f9a152e4" providerId="AD" clId="Web-{441A53DF-9C3E-A230-ED8B-BF61A8F8C733}" dt="2022-06-21T17:37:41.754" v="1646" actId="1076"/>
          <ac:spMkLst>
            <pc:docMk/>
            <pc:sldMk cId="415598356" sldId="4631"/>
            <ac:spMk id="6" creationId="{7889AEAC-3165-3C01-3143-17D34F092464}"/>
          </ac:spMkLst>
        </pc:spChg>
        <pc:picChg chg="add mod">
          <ac:chgData name="Alexandra Duron" userId="S::alexandra.duron@taigamotors.ca::75793e56-6258-4a39-ab6f-df44f9a152e4" providerId="AD" clId="Web-{441A53DF-9C3E-A230-ED8B-BF61A8F8C733}" dt="2022-06-21T11:46:56.839" v="848" actId="1076"/>
          <ac:picMkLst>
            <pc:docMk/>
            <pc:sldMk cId="415598356" sldId="4631"/>
            <ac:picMk id="3" creationId="{83E28DFC-E091-1B1D-51C4-CC2F2304550E}"/>
          </ac:picMkLst>
        </pc:picChg>
        <pc:picChg chg="del mod">
          <ac:chgData name="Alexandra Duron" userId="S::alexandra.duron@taigamotors.ca::75793e56-6258-4a39-ab6f-df44f9a152e4" providerId="AD" clId="Web-{441A53DF-9C3E-A230-ED8B-BF61A8F8C733}" dt="2022-06-21T11:46:44.463" v="842"/>
          <ac:picMkLst>
            <pc:docMk/>
            <pc:sldMk cId="415598356" sldId="4631"/>
            <ac:picMk id="5" creationId="{F21598A1-DE2B-6E6C-F6EB-959A757E8803}"/>
          </ac:picMkLst>
        </pc:picChg>
      </pc:sldChg>
      <pc:sldChg chg="del">
        <pc:chgData name="Alexandra Duron" userId="S::alexandra.duron@taigamotors.ca::75793e56-6258-4a39-ab6f-df44f9a152e4" providerId="AD" clId="Web-{441A53DF-9C3E-A230-ED8B-BF61A8F8C733}" dt="2022-06-21T11:31:57.895" v="280"/>
        <pc:sldMkLst>
          <pc:docMk/>
          <pc:sldMk cId="2240561541" sldId="4633"/>
        </pc:sldMkLst>
      </pc:sldChg>
      <pc:sldChg chg="addSp delSp modSp new">
        <pc:chgData name="Alexandra Duron" userId="S::alexandra.duron@taigamotors.ca::75793e56-6258-4a39-ab6f-df44f9a152e4" providerId="AD" clId="Web-{441A53DF-9C3E-A230-ED8B-BF61A8F8C733}" dt="2022-06-21T17:39:53.378" v="1687" actId="1076"/>
        <pc:sldMkLst>
          <pc:docMk/>
          <pc:sldMk cId="458210240" sldId="4646"/>
        </pc:sldMkLst>
        <pc:spChg chg="del">
          <ac:chgData name="Alexandra Duron" userId="S::alexandra.duron@taigamotors.ca::75793e56-6258-4a39-ab6f-df44f9a152e4" providerId="AD" clId="Web-{441A53DF-9C3E-A230-ED8B-BF61A8F8C733}" dt="2022-06-21T17:39:45.347" v="1682"/>
          <ac:spMkLst>
            <pc:docMk/>
            <pc:sldMk cId="458210240" sldId="4646"/>
            <ac:spMk id="3" creationId="{8E7F277E-F67A-508C-3931-80CBF9786746}"/>
          </ac:spMkLst>
        </pc:spChg>
        <pc:picChg chg="add mod">
          <ac:chgData name="Alexandra Duron" userId="S::alexandra.duron@taigamotors.ca::75793e56-6258-4a39-ab6f-df44f9a152e4" providerId="AD" clId="Web-{441A53DF-9C3E-A230-ED8B-BF61A8F8C733}" dt="2022-06-21T17:39:53.378" v="1687" actId="1076"/>
          <ac:picMkLst>
            <pc:docMk/>
            <pc:sldMk cId="458210240" sldId="4646"/>
            <ac:picMk id="5" creationId="{A7C0BC39-DE0B-E79E-A856-1005A4BC4754}"/>
          </ac:picMkLst>
        </pc:picChg>
      </pc:sldChg>
    </pc:docChg>
  </pc:docChgLst>
  <pc:docChgLst>
    <pc:chgData name="Clement  Baston" userId="S::clement.baston@taigamotors.ca::249c3d60-4164-4436-bed2-eaad0a815f2b" providerId="AD" clId="Web-{73C3320D-5B04-93EF-6198-483E8C423BB2}"/>
    <pc:docChg chg="modSld">
      <pc:chgData name="Clement  Baston" userId="S::clement.baston@taigamotors.ca::249c3d60-4164-4436-bed2-eaad0a815f2b" providerId="AD" clId="Web-{73C3320D-5B04-93EF-6198-483E8C423BB2}" dt="2023-03-28T13:49:24.946" v="87" actId="20577"/>
      <pc:docMkLst>
        <pc:docMk/>
      </pc:docMkLst>
      <pc:sldChg chg="addSp delSp modSp">
        <pc:chgData name="Clement  Baston" userId="S::clement.baston@taigamotors.ca::249c3d60-4164-4436-bed2-eaad0a815f2b" providerId="AD" clId="Web-{73C3320D-5B04-93EF-6198-483E8C423BB2}" dt="2023-03-28T13:49:24.946" v="87" actId="20577"/>
        <pc:sldMkLst>
          <pc:docMk/>
          <pc:sldMk cId="1322810927" sldId="4686"/>
        </pc:sldMkLst>
        <pc:spChg chg="mod">
          <ac:chgData name="Clement  Baston" userId="S::clement.baston@taigamotors.ca::249c3d60-4164-4436-bed2-eaad0a815f2b" providerId="AD" clId="Web-{73C3320D-5B04-93EF-6198-483E8C423BB2}" dt="2023-03-28T13:49:24.946" v="87" actId="20577"/>
          <ac:spMkLst>
            <pc:docMk/>
            <pc:sldMk cId="1322810927" sldId="4686"/>
            <ac:spMk id="10" creationId="{A7D6FAB5-C32C-F4BB-F3D7-A2CDAD7269B4}"/>
          </ac:spMkLst>
        </pc:spChg>
        <pc:picChg chg="del">
          <ac:chgData name="Clement  Baston" userId="S::clement.baston@taigamotors.ca::249c3d60-4164-4436-bed2-eaad0a815f2b" providerId="AD" clId="Web-{73C3320D-5B04-93EF-6198-483E8C423BB2}" dt="2023-03-28T13:46:12.850" v="0"/>
          <ac:picMkLst>
            <pc:docMk/>
            <pc:sldMk cId="1322810927" sldId="4686"/>
            <ac:picMk id="5" creationId="{BE50B497-F1B2-0C4B-DF4A-D4EE9302EE8D}"/>
          </ac:picMkLst>
        </pc:picChg>
        <pc:picChg chg="add mod">
          <ac:chgData name="Clement  Baston" userId="S::clement.baston@taigamotors.ca::249c3d60-4164-4436-bed2-eaad0a815f2b" providerId="AD" clId="Web-{73C3320D-5B04-93EF-6198-483E8C423BB2}" dt="2023-03-28T13:46:35.850" v="7" actId="1076"/>
          <ac:picMkLst>
            <pc:docMk/>
            <pc:sldMk cId="1322810927" sldId="4686"/>
            <ac:picMk id="6" creationId="{6EFD8F48-7448-4C97-31A0-EA27DDFB4CA0}"/>
          </ac:picMkLst>
        </pc:picChg>
      </pc:sldChg>
    </pc:docChg>
  </pc:docChgLst>
  <pc:docChgLst>
    <pc:chgData name="Arnav Gupta" userId="S::arnav.gupta@taigamotors.ca::c1279b16-25a2-46f7-b8b3-a79ddfc0fbd3" providerId="AD" clId="Web-{382AF4EE-AE66-5485-82E9-E0A6F34BC184}"/>
    <pc:docChg chg="modSld">
      <pc:chgData name="Arnav Gupta" userId="S::arnav.gupta@taigamotors.ca::c1279b16-25a2-46f7-b8b3-a79ddfc0fbd3" providerId="AD" clId="Web-{382AF4EE-AE66-5485-82E9-E0A6F34BC184}" dt="2022-04-05T16:09:46.519" v="3" actId="1076"/>
      <pc:docMkLst>
        <pc:docMk/>
      </pc:docMkLst>
      <pc:sldChg chg="addSp delSp modSp">
        <pc:chgData name="Arnav Gupta" userId="S::arnav.gupta@taigamotors.ca::c1279b16-25a2-46f7-b8b3-a79ddfc0fbd3" providerId="AD" clId="Web-{382AF4EE-AE66-5485-82E9-E0A6F34BC184}" dt="2022-04-05T16:09:46.519" v="3" actId="1076"/>
        <pc:sldMkLst>
          <pc:docMk/>
          <pc:sldMk cId="1817878811" sldId="1193"/>
        </pc:sldMkLst>
        <pc:graphicFrameChg chg="del">
          <ac:chgData name="Arnav Gupta" userId="S::arnav.gupta@taigamotors.ca::c1279b16-25a2-46f7-b8b3-a79ddfc0fbd3" providerId="AD" clId="Web-{382AF4EE-AE66-5485-82E9-E0A6F34BC184}" dt="2022-04-05T16:09:41.004" v="1"/>
          <ac:graphicFrameMkLst>
            <pc:docMk/>
            <pc:sldMk cId="1817878811" sldId="1193"/>
            <ac:graphicFrameMk id="6" creationId="{19B27162-688C-4D17-83A0-D2B9480F3255}"/>
          </ac:graphicFrameMkLst>
        </pc:graphicFrameChg>
        <pc:graphicFrameChg chg="add mod">
          <ac:chgData name="Arnav Gupta" userId="S::arnav.gupta@taigamotors.ca::c1279b16-25a2-46f7-b8b3-a79ddfc0fbd3" providerId="AD" clId="Web-{382AF4EE-AE66-5485-82E9-E0A6F34BC184}" dt="2022-04-05T16:09:46.519" v="3" actId="1076"/>
          <ac:graphicFrameMkLst>
            <pc:docMk/>
            <pc:sldMk cId="1817878811" sldId="1193"/>
            <ac:graphicFrameMk id="9" creationId="{19B27162-688C-4D17-83A0-D2B9480F3255}"/>
          </ac:graphicFrameMkLst>
        </pc:graphicFrameChg>
      </pc:sldChg>
    </pc:docChg>
  </pc:docChgLst>
  <pc:docChgLst>
    <pc:chgData name="Abhay Gupta" userId="S::abhay.gupta@taigamotors.ca::d433c26c-2997-40a9-8258-88448219c90a" providerId="AD" clId="Web-{113AA0FD-04F3-76A2-3E72-9587863B0061}"/>
    <pc:docChg chg="modSld">
      <pc:chgData name="Abhay Gupta" userId="S::abhay.gupta@taigamotors.ca::d433c26c-2997-40a9-8258-88448219c90a" providerId="AD" clId="Web-{113AA0FD-04F3-76A2-3E72-9587863B0061}" dt="2022-10-18T16:02:13.127" v="24"/>
      <pc:docMkLst>
        <pc:docMk/>
      </pc:docMkLst>
      <pc:sldChg chg="addSp delSp modSp">
        <pc:chgData name="Abhay Gupta" userId="S::abhay.gupta@taigamotors.ca::d433c26c-2997-40a9-8258-88448219c90a" providerId="AD" clId="Web-{113AA0FD-04F3-76A2-3E72-9587863B0061}" dt="2022-10-18T16:02:13.127" v="24"/>
        <pc:sldMkLst>
          <pc:docMk/>
          <pc:sldMk cId="1918051993" sldId="4668"/>
        </pc:sldMkLst>
        <pc:spChg chg="mod">
          <ac:chgData name="Abhay Gupta" userId="S::abhay.gupta@taigamotors.ca::d433c26c-2997-40a9-8258-88448219c90a" providerId="AD" clId="Web-{113AA0FD-04F3-76A2-3E72-9587863B0061}" dt="2022-10-18T15:56:40.023" v="0" actId="20577"/>
          <ac:spMkLst>
            <pc:docMk/>
            <pc:sldMk cId="1918051993" sldId="4668"/>
            <ac:spMk id="2" creationId="{5C369EBB-BC23-8C40-C47E-DB7D68188074}"/>
          </ac:spMkLst>
        </pc:spChg>
        <pc:graphicFrameChg chg="add del mod">
          <ac:chgData name="Abhay Gupta" userId="S::abhay.gupta@taigamotors.ca::d433c26c-2997-40a9-8258-88448219c90a" providerId="AD" clId="Web-{113AA0FD-04F3-76A2-3E72-9587863B0061}" dt="2022-10-18T16:02:13.127" v="24"/>
          <ac:graphicFrameMkLst>
            <pc:docMk/>
            <pc:sldMk cId="1918051993" sldId="4668"/>
            <ac:graphicFrameMk id="6" creationId="{12A28067-0A47-2015-9CD7-132C05D3B6FB}"/>
          </ac:graphicFrameMkLst>
        </pc:graphicFrameChg>
      </pc:sldChg>
      <pc:sldChg chg="addSp delSp modSp">
        <pc:chgData name="Abhay Gupta" userId="S::abhay.gupta@taigamotors.ca::d433c26c-2997-40a9-8258-88448219c90a" providerId="AD" clId="Web-{113AA0FD-04F3-76A2-3E72-9587863B0061}" dt="2022-10-18T15:59:36.817" v="11" actId="1076"/>
        <pc:sldMkLst>
          <pc:docMk/>
          <pc:sldMk cId="4082552647" sldId="4669"/>
        </pc:sldMkLst>
        <pc:graphicFrameChg chg="add del mod">
          <ac:chgData name="Abhay Gupta" userId="S::abhay.gupta@taigamotors.ca::d433c26c-2997-40a9-8258-88448219c90a" providerId="AD" clId="Web-{113AA0FD-04F3-76A2-3E72-9587863B0061}" dt="2022-10-18T15:58:03.475" v="3"/>
          <ac:graphicFrameMkLst>
            <pc:docMk/>
            <pc:sldMk cId="4082552647" sldId="4669"/>
            <ac:graphicFrameMk id="5" creationId="{B24C189A-F2D7-7D49-E9B0-01436CB15CDC}"/>
          </ac:graphicFrameMkLst>
        </pc:graphicFrameChg>
        <pc:picChg chg="add mod">
          <ac:chgData name="Abhay Gupta" userId="S::abhay.gupta@taigamotors.ca::d433c26c-2997-40a9-8258-88448219c90a" providerId="AD" clId="Web-{113AA0FD-04F3-76A2-3E72-9587863B0061}" dt="2022-10-18T15:59:36.817" v="11" actId="1076"/>
          <ac:picMkLst>
            <pc:docMk/>
            <pc:sldMk cId="4082552647" sldId="4669"/>
            <ac:picMk id="6" creationId="{3033C92A-FD5B-E7FD-B4C5-2B7CB233CDCC}"/>
          </ac:picMkLst>
        </pc:picChg>
        <pc:picChg chg="del mod">
          <ac:chgData name="Abhay Gupta" userId="S::abhay.gupta@taigamotors.ca::d433c26c-2997-40a9-8258-88448219c90a" providerId="AD" clId="Web-{113AA0FD-04F3-76A2-3E72-9587863B0061}" dt="2022-10-18T15:58:05.803" v="4"/>
          <ac:picMkLst>
            <pc:docMk/>
            <pc:sldMk cId="4082552647" sldId="4669"/>
            <ac:picMk id="8" creationId="{B19CCF0B-92AA-B687-2F03-A88EAEE326D0}"/>
          </ac:picMkLst>
        </pc:picChg>
      </pc:sldChg>
      <pc:sldChg chg="addSp delSp modSp">
        <pc:chgData name="Abhay Gupta" userId="S::abhay.gupta@taigamotors.ca::d433c26c-2997-40a9-8258-88448219c90a" providerId="AD" clId="Web-{113AA0FD-04F3-76A2-3E72-9587863B0061}" dt="2022-10-18T16:00:33.332" v="22" actId="1076"/>
        <pc:sldMkLst>
          <pc:docMk/>
          <pc:sldMk cId="965033198" sldId="4670"/>
        </pc:sldMkLst>
        <pc:picChg chg="add mod">
          <ac:chgData name="Abhay Gupta" userId="S::abhay.gupta@taigamotors.ca::d433c26c-2997-40a9-8258-88448219c90a" providerId="AD" clId="Web-{113AA0FD-04F3-76A2-3E72-9587863B0061}" dt="2022-10-18T16:00:33.332" v="22" actId="1076"/>
          <ac:picMkLst>
            <pc:docMk/>
            <pc:sldMk cId="965033198" sldId="4670"/>
            <ac:picMk id="3" creationId="{932A2018-D87F-905D-43C3-36012C742A61}"/>
          </ac:picMkLst>
        </pc:picChg>
        <pc:picChg chg="add del">
          <ac:chgData name="Abhay Gupta" userId="S::abhay.gupta@taigamotors.ca::d433c26c-2997-40a9-8258-88448219c90a" providerId="AD" clId="Web-{113AA0FD-04F3-76A2-3E72-9587863B0061}" dt="2022-10-18T15:59:52.458" v="14"/>
          <ac:picMkLst>
            <pc:docMk/>
            <pc:sldMk cId="965033198" sldId="4670"/>
            <ac:picMk id="5" creationId="{003E4076-CA22-C446-9965-59F85341CE09}"/>
          </ac:picMkLst>
        </pc:picChg>
      </pc:sldChg>
    </pc:docChg>
  </pc:docChgLst>
  <pc:docChgLst>
    <pc:chgData name="Abhay Gupta" userId="S::abhay.gupta@taigamotors.ca::d433c26c-2997-40a9-8258-88448219c90a" providerId="AD" clId="Web-{BDD441CE-64DF-1585-AEA9-A9EE7A3BEE6A}"/>
    <pc:docChg chg="modSld">
      <pc:chgData name="Abhay Gupta" userId="S::abhay.gupta@taigamotors.ca::d433c26c-2997-40a9-8258-88448219c90a" providerId="AD" clId="Web-{BDD441CE-64DF-1585-AEA9-A9EE7A3BEE6A}" dt="2022-07-11T19:10:29.355" v="297"/>
      <pc:docMkLst>
        <pc:docMk/>
      </pc:docMkLst>
      <pc:sldChg chg="modSp">
        <pc:chgData name="Abhay Gupta" userId="S::abhay.gupta@taigamotors.ca::d433c26c-2997-40a9-8258-88448219c90a" providerId="AD" clId="Web-{BDD441CE-64DF-1585-AEA9-A9EE7A3BEE6A}" dt="2022-07-11T19:10:29.355" v="297"/>
        <pc:sldMkLst>
          <pc:docMk/>
          <pc:sldMk cId="1764570778" sldId="1179"/>
        </pc:sldMkLst>
        <pc:graphicFrameChg chg="mod modGraphic">
          <ac:chgData name="Abhay Gupta" userId="S::abhay.gupta@taigamotors.ca::d433c26c-2997-40a9-8258-88448219c90a" providerId="AD" clId="Web-{BDD441CE-64DF-1585-AEA9-A9EE7A3BEE6A}" dt="2022-07-11T19:10:29.355" v="297"/>
          <ac:graphicFrameMkLst>
            <pc:docMk/>
            <pc:sldMk cId="1764570778" sldId="1179"/>
            <ac:graphicFrameMk id="5" creationId="{4BD46AC3-B4E0-4B60-AD35-602605D57555}"/>
          </ac:graphicFrameMkLst>
        </pc:graphicFrameChg>
      </pc:sldChg>
    </pc:docChg>
  </pc:docChgLst>
  <pc:docChgLst>
    <pc:chgData name="Cyrille Goldstein" userId="S::cyrille.goldstein@taigamotors.ca::534b0e61-a3bf-4a68-89b8-96e8c90a5800" providerId="AD" clId="Web-{60F2B0A2-617D-FDEC-1482-5A9C571EFBB7}"/>
    <pc:docChg chg="modSld">
      <pc:chgData name="Cyrille Goldstein" userId="S::cyrille.goldstein@taigamotors.ca::534b0e61-a3bf-4a68-89b8-96e8c90a5800" providerId="AD" clId="Web-{60F2B0A2-617D-FDEC-1482-5A9C571EFBB7}" dt="2022-08-30T16:02:49.945" v="98"/>
      <pc:docMkLst>
        <pc:docMk/>
      </pc:docMkLst>
      <pc:sldChg chg="modSp">
        <pc:chgData name="Cyrille Goldstein" userId="S::cyrille.goldstein@taigamotors.ca::534b0e61-a3bf-4a68-89b8-96e8c90a5800" providerId="AD" clId="Web-{60F2B0A2-617D-FDEC-1482-5A9C571EFBB7}" dt="2022-08-30T16:02:49.945" v="98"/>
        <pc:sldMkLst>
          <pc:docMk/>
          <pc:sldMk cId="824644587" sldId="1180"/>
        </pc:sldMkLst>
        <pc:graphicFrameChg chg="mod modGraphic">
          <ac:chgData name="Cyrille Goldstein" userId="S::cyrille.goldstein@taigamotors.ca::534b0e61-a3bf-4a68-89b8-96e8c90a5800" providerId="AD" clId="Web-{60F2B0A2-617D-FDEC-1482-5A9C571EFBB7}" dt="2022-08-30T16:02:49.945" v="98"/>
          <ac:graphicFrameMkLst>
            <pc:docMk/>
            <pc:sldMk cId="824644587" sldId="1180"/>
            <ac:graphicFrameMk id="5" creationId="{A05E62CA-BFF9-470D-BB34-33286ECE7D17}"/>
          </ac:graphicFrameMkLst>
        </pc:graphicFrameChg>
      </pc:sldChg>
      <pc:sldChg chg="modSp">
        <pc:chgData name="Cyrille Goldstein" userId="S::cyrille.goldstein@taigamotors.ca::534b0e61-a3bf-4a68-89b8-96e8c90a5800" providerId="AD" clId="Web-{60F2B0A2-617D-FDEC-1482-5A9C571EFBB7}" dt="2022-08-30T15:59:21.307" v="1"/>
        <pc:sldMkLst>
          <pc:docMk/>
          <pc:sldMk cId="1923654967" sldId="1189"/>
        </pc:sldMkLst>
        <pc:graphicFrameChg chg="mod modGraphic">
          <ac:chgData name="Cyrille Goldstein" userId="S::cyrille.goldstein@taigamotors.ca::534b0e61-a3bf-4a68-89b8-96e8c90a5800" providerId="AD" clId="Web-{60F2B0A2-617D-FDEC-1482-5A9C571EFBB7}" dt="2022-08-30T15:59:21.307" v="1"/>
          <ac:graphicFrameMkLst>
            <pc:docMk/>
            <pc:sldMk cId="1923654967" sldId="1189"/>
            <ac:graphicFrameMk id="5" creationId="{DF370D39-AF9E-43C5-8CF5-C93CDE507A70}"/>
          </ac:graphicFrameMkLst>
        </pc:graphicFrameChg>
      </pc:sldChg>
    </pc:docChg>
  </pc:docChgLst>
  <pc:docChgLst>
    <pc:chgData name="Alexandra Duron" userId="S::alexandra.duron@taigamotors.ca::75793e56-6258-4a39-ab6f-df44f9a152e4" providerId="AD" clId="Web-{96286963-0CCD-2ED9-7F8A-6FA9CF451292}"/>
    <pc:docChg chg="addSld delSld modSld sldOrd">
      <pc:chgData name="Alexandra Duron" userId="S::alexandra.duron@taigamotors.ca::75793e56-6258-4a39-ab6f-df44f9a152e4" providerId="AD" clId="Web-{96286963-0CCD-2ED9-7F8A-6FA9CF451292}" dt="2022-06-07T17:25:01.912" v="1769"/>
      <pc:docMkLst>
        <pc:docMk/>
      </pc:docMkLst>
      <pc:sldChg chg="modSp">
        <pc:chgData name="Alexandra Duron" userId="S::alexandra.duron@taigamotors.ca::75793e56-6258-4a39-ab6f-df44f9a152e4" providerId="AD" clId="Web-{96286963-0CCD-2ED9-7F8A-6FA9CF451292}" dt="2022-06-07T17:15:33.719" v="1132" actId="20577"/>
        <pc:sldMkLst>
          <pc:docMk/>
          <pc:sldMk cId="2956558800" sldId="1183"/>
        </pc:sldMkLst>
        <pc:spChg chg="mod">
          <ac:chgData name="Alexandra Duron" userId="S::alexandra.duron@taigamotors.ca::75793e56-6258-4a39-ab6f-df44f9a152e4" providerId="AD" clId="Web-{96286963-0CCD-2ED9-7F8A-6FA9CF451292}" dt="2022-06-07T17:15:33.719" v="1132" actId="20577"/>
          <ac:spMkLst>
            <pc:docMk/>
            <pc:sldMk cId="2956558800" sldId="1183"/>
            <ac:spMk id="2" creationId="{41C41913-C1ED-4052-A262-4D60CFB0146F}"/>
          </ac:spMkLst>
        </pc:spChg>
        <pc:graphicFrameChg chg="mod modGraphic">
          <ac:chgData name="Alexandra Duron" userId="S::alexandra.duron@taigamotors.ca::75793e56-6258-4a39-ab6f-df44f9a152e4" providerId="AD" clId="Web-{96286963-0CCD-2ED9-7F8A-6FA9CF451292}" dt="2022-06-07T17:08:41.370" v="1055" actId="1076"/>
          <ac:graphicFrameMkLst>
            <pc:docMk/>
            <pc:sldMk cId="2956558800" sldId="1183"/>
            <ac:graphicFrameMk id="5" creationId="{2B802923-010A-4587-9633-11D5071F4040}"/>
          </ac:graphicFrameMkLst>
        </pc:graphicFrameChg>
      </pc:sldChg>
      <pc:sldChg chg="addSp modSp ord">
        <pc:chgData name="Alexandra Duron" userId="S::alexandra.duron@taigamotors.ca::75793e56-6258-4a39-ab6f-df44f9a152e4" providerId="AD" clId="Web-{96286963-0CCD-2ED9-7F8A-6FA9CF451292}" dt="2022-06-07T17:14:39.827" v="1117" actId="14100"/>
        <pc:sldMkLst>
          <pc:docMk/>
          <pc:sldMk cId="1569753382" sldId="4619"/>
        </pc:sldMkLst>
        <pc:spChg chg="add mod">
          <ac:chgData name="Alexandra Duron" userId="S::alexandra.duron@taigamotors.ca::75793e56-6258-4a39-ab6f-df44f9a152e4" providerId="AD" clId="Web-{96286963-0CCD-2ED9-7F8A-6FA9CF451292}" dt="2022-06-07T17:14:39.827" v="1117" actId="14100"/>
          <ac:spMkLst>
            <pc:docMk/>
            <pc:sldMk cId="1569753382" sldId="4619"/>
            <ac:spMk id="3" creationId="{F06AD9EF-55D3-BA9D-CB20-93A4E68636D3}"/>
          </ac:spMkLst>
        </pc:spChg>
      </pc:sldChg>
      <pc:sldChg chg="del">
        <pc:chgData name="Alexandra Duron" userId="S::alexandra.duron@taigamotors.ca::75793e56-6258-4a39-ab6f-df44f9a152e4" providerId="AD" clId="Web-{96286963-0CCD-2ED9-7F8A-6FA9CF451292}" dt="2022-06-07T15:11:54.707" v="29"/>
        <pc:sldMkLst>
          <pc:docMk/>
          <pc:sldMk cId="1446156368" sldId="4621"/>
        </pc:sldMkLst>
      </pc:sldChg>
      <pc:sldChg chg="modSp new del">
        <pc:chgData name="Alexandra Duron" userId="S::alexandra.duron@taigamotors.ca::75793e56-6258-4a39-ab6f-df44f9a152e4" providerId="AD" clId="Web-{96286963-0CCD-2ED9-7F8A-6FA9CF451292}" dt="2022-06-07T17:10:09.090" v="1057"/>
        <pc:sldMkLst>
          <pc:docMk/>
          <pc:sldMk cId="2090523647" sldId="4630"/>
        </pc:sldMkLst>
        <pc:spChg chg="mod">
          <ac:chgData name="Alexandra Duron" userId="S::alexandra.duron@taigamotors.ca::75793e56-6258-4a39-ab6f-df44f9a152e4" providerId="AD" clId="Web-{96286963-0CCD-2ED9-7F8A-6FA9CF451292}" dt="2022-06-07T15:15:55.820" v="62" actId="20577"/>
          <ac:spMkLst>
            <pc:docMk/>
            <pc:sldMk cId="2090523647" sldId="4630"/>
            <ac:spMk id="2" creationId="{BFFB49A2-5111-A35A-B43A-AA199FF9BB20}"/>
          </ac:spMkLst>
        </pc:spChg>
      </pc:sldChg>
      <pc:sldChg chg="addSp delSp modSp add replId">
        <pc:chgData name="Alexandra Duron" userId="S::alexandra.duron@taigamotors.ca::75793e56-6258-4a39-ab6f-df44f9a152e4" providerId="AD" clId="Web-{96286963-0CCD-2ED9-7F8A-6FA9CF451292}" dt="2022-06-07T17:13:46.327" v="1110" actId="20577"/>
        <pc:sldMkLst>
          <pc:docMk/>
          <pc:sldMk cId="415598356" sldId="4631"/>
        </pc:sldMkLst>
        <pc:spChg chg="mod">
          <ac:chgData name="Alexandra Duron" userId="S::alexandra.duron@taigamotors.ca::75793e56-6258-4a39-ab6f-df44f9a152e4" providerId="AD" clId="Web-{96286963-0CCD-2ED9-7F8A-6FA9CF451292}" dt="2022-06-07T15:22:17.981" v="72" actId="20577"/>
          <ac:spMkLst>
            <pc:docMk/>
            <pc:sldMk cId="415598356" sldId="4631"/>
            <ac:spMk id="2" creationId="{BFFB49A2-5111-A35A-B43A-AA199FF9BB20}"/>
          </ac:spMkLst>
        </pc:spChg>
        <pc:spChg chg="del">
          <ac:chgData name="Alexandra Duron" userId="S::alexandra.duron@taigamotors.ca::75793e56-6258-4a39-ab6f-df44f9a152e4" providerId="AD" clId="Web-{96286963-0CCD-2ED9-7F8A-6FA9CF451292}" dt="2022-06-07T16:44:22.307" v="73"/>
          <ac:spMkLst>
            <pc:docMk/>
            <pc:sldMk cId="415598356" sldId="4631"/>
            <ac:spMk id="3" creationId="{F7EE5BBC-4B0E-FEBF-2799-259A512A5DFF}"/>
          </ac:spMkLst>
        </pc:spChg>
        <pc:spChg chg="add mod">
          <ac:chgData name="Alexandra Duron" userId="S::alexandra.duron@taigamotors.ca::75793e56-6258-4a39-ab6f-df44f9a152e4" providerId="AD" clId="Web-{96286963-0CCD-2ED9-7F8A-6FA9CF451292}" dt="2022-06-07T17:13:46.327" v="1110" actId="20577"/>
          <ac:spMkLst>
            <pc:docMk/>
            <pc:sldMk cId="415598356" sldId="4631"/>
            <ac:spMk id="6" creationId="{7889AEAC-3165-3C01-3143-17D34F092464}"/>
          </ac:spMkLst>
        </pc:spChg>
        <pc:picChg chg="add mod">
          <ac:chgData name="Alexandra Duron" userId="S::alexandra.duron@taigamotors.ca::75793e56-6258-4a39-ab6f-df44f9a152e4" providerId="AD" clId="Web-{96286963-0CCD-2ED9-7F8A-6FA9CF451292}" dt="2022-06-07T16:44:51.917" v="81" actId="1076"/>
          <ac:picMkLst>
            <pc:docMk/>
            <pc:sldMk cId="415598356" sldId="4631"/>
            <ac:picMk id="5" creationId="{F21598A1-DE2B-6E6C-F6EB-959A757E8803}"/>
          </ac:picMkLst>
        </pc:picChg>
      </pc:sldChg>
      <pc:sldChg chg="addSp delSp modSp add mod replId modShow">
        <pc:chgData name="Alexandra Duron" userId="S::alexandra.duron@taigamotors.ca::75793e56-6258-4a39-ab6f-df44f9a152e4" providerId="AD" clId="Web-{96286963-0CCD-2ED9-7F8A-6FA9CF451292}" dt="2022-06-07T17:25:01.912" v="1769"/>
        <pc:sldMkLst>
          <pc:docMk/>
          <pc:sldMk cId="2240561541" sldId="4633"/>
        </pc:sldMkLst>
        <pc:spChg chg="mod">
          <ac:chgData name="Alexandra Duron" userId="S::alexandra.duron@taigamotors.ca::75793e56-6258-4a39-ab6f-df44f9a152e4" providerId="AD" clId="Web-{96286963-0CCD-2ED9-7F8A-6FA9CF451292}" dt="2022-06-07T17:22:08.254" v="1551" actId="20577"/>
          <ac:spMkLst>
            <pc:docMk/>
            <pc:sldMk cId="2240561541" sldId="4633"/>
            <ac:spMk id="2" creationId="{BFFB49A2-5111-A35A-B43A-AA199FF9BB20}"/>
          </ac:spMkLst>
        </pc:spChg>
        <pc:spChg chg="del">
          <ac:chgData name="Alexandra Duron" userId="S::alexandra.duron@taigamotors.ca::75793e56-6258-4a39-ab6f-df44f9a152e4" providerId="AD" clId="Web-{96286963-0CCD-2ED9-7F8A-6FA9CF451292}" dt="2022-06-07T17:16:34.297" v="1210"/>
          <ac:spMkLst>
            <pc:docMk/>
            <pc:sldMk cId="2240561541" sldId="4633"/>
            <ac:spMk id="6" creationId="{7889AEAC-3165-3C01-3143-17D34F092464}"/>
          </ac:spMkLst>
        </pc:spChg>
        <pc:graphicFrameChg chg="add mod modGraphic">
          <ac:chgData name="Alexandra Duron" userId="S::alexandra.duron@taigamotors.ca::75793e56-6258-4a39-ab6f-df44f9a152e4" providerId="AD" clId="Web-{96286963-0CCD-2ED9-7F8A-6FA9CF451292}" dt="2022-06-07T17:24:08.006" v="1768"/>
          <ac:graphicFrameMkLst>
            <pc:docMk/>
            <pc:sldMk cId="2240561541" sldId="4633"/>
            <ac:graphicFrameMk id="3" creationId="{431BA624-634B-BB45-C55F-D7AAAB670C48}"/>
          </ac:graphicFrameMkLst>
        </pc:graphicFrameChg>
        <pc:picChg chg="del">
          <ac:chgData name="Alexandra Duron" userId="S::alexandra.duron@taigamotors.ca::75793e56-6258-4a39-ab6f-df44f9a152e4" providerId="AD" clId="Web-{96286963-0CCD-2ED9-7F8A-6FA9CF451292}" dt="2022-06-07T17:16:30.844" v="1209"/>
          <ac:picMkLst>
            <pc:docMk/>
            <pc:sldMk cId="2240561541" sldId="4633"/>
            <ac:picMk id="5" creationId="{F21598A1-DE2B-6E6C-F6EB-959A757E8803}"/>
          </ac:picMkLst>
        </pc:picChg>
      </pc:sldChg>
    </pc:docChg>
  </pc:docChgLst>
  <pc:docChgLst>
    <pc:chgData name="Clement  Baston" userId="S::clement.baston@taigamotors.ca::249c3d60-4164-4436-bed2-eaad0a815f2b" providerId="AD" clId="Web-{B9ABEF92-ED4D-341D-C2DD-6932D613A28E}"/>
    <pc:docChg chg="modSld">
      <pc:chgData name="Clement  Baston" userId="S::clement.baston@taigamotors.ca::249c3d60-4164-4436-bed2-eaad0a815f2b" providerId="AD" clId="Web-{B9ABEF92-ED4D-341D-C2DD-6932D613A28E}" dt="2022-03-29T16:54:00.343" v="331"/>
      <pc:docMkLst>
        <pc:docMk/>
      </pc:docMkLst>
      <pc:sldChg chg="modSp">
        <pc:chgData name="Clement  Baston" userId="S::clement.baston@taigamotors.ca::249c3d60-4164-4436-bed2-eaad0a815f2b" providerId="AD" clId="Web-{B9ABEF92-ED4D-341D-C2DD-6932D613A28E}" dt="2022-03-29T16:54:00.343" v="331"/>
        <pc:sldMkLst>
          <pc:docMk/>
          <pc:sldMk cId="1923654967" sldId="1189"/>
        </pc:sldMkLst>
        <pc:graphicFrameChg chg="mod modGraphic">
          <ac:chgData name="Clement  Baston" userId="S::clement.baston@taigamotors.ca::249c3d60-4164-4436-bed2-eaad0a815f2b" providerId="AD" clId="Web-{B9ABEF92-ED4D-341D-C2DD-6932D613A28E}" dt="2022-03-29T16:54:00.343" v="331"/>
          <ac:graphicFrameMkLst>
            <pc:docMk/>
            <pc:sldMk cId="1923654967" sldId="1189"/>
            <ac:graphicFrameMk id="5" creationId="{DF370D39-AF9E-43C5-8CF5-C93CDE507A70}"/>
          </ac:graphicFrameMkLst>
        </pc:graphicFrameChg>
      </pc:sldChg>
    </pc:docChg>
  </pc:docChgLst>
  <pc:docChgLst>
    <pc:chgData name="Abhay Gupta" userId="S::abhay.gupta@taigamotors.ca::d433c26c-2997-40a9-8258-88448219c90a" providerId="AD" clId="Web-{CBAA9C05-A9C4-8D79-A78B-C1E39C4794BD}"/>
    <pc:docChg chg="addSld modSld sldOrd">
      <pc:chgData name="Abhay Gupta" userId="S::abhay.gupta@taigamotors.ca::d433c26c-2997-40a9-8258-88448219c90a" providerId="AD" clId="Web-{CBAA9C05-A9C4-8D79-A78B-C1E39C4794BD}" dt="2024-02-19T14:46:01.473" v="894" actId="1076"/>
      <pc:docMkLst>
        <pc:docMk/>
      </pc:docMkLst>
      <pc:sldChg chg="modSp">
        <pc:chgData name="Abhay Gupta" userId="S::abhay.gupta@taigamotors.ca::d433c26c-2997-40a9-8258-88448219c90a" providerId="AD" clId="Web-{CBAA9C05-A9C4-8D79-A78B-C1E39C4794BD}" dt="2024-02-19T14:06:19.711" v="1" actId="20577"/>
        <pc:sldMkLst>
          <pc:docMk/>
          <pc:sldMk cId="737756186" sldId="1013"/>
        </pc:sldMkLst>
        <pc:spChg chg="mod">
          <ac:chgData name="Abhay Gupta" userId="S::abhay.gupta@taigamotors.ca::d433c26c-2997-40a9-8258-88448219c90a" providerId="AD" clId="Web-{CBAA9C05-A9C4-8D79-A78B-C1E39C4794BD}" dt="2024-02-19T14:06:19.711" v="1" actId="20577"/>
          <ac:spMkLst>
            <pc:docMk/>
            <pc:sldMk cId="737756186" sldId="1013"/>
            <ac:spMk id="3" creationId="{5A9766FB-5D40-4DF7-9455-CAA9B50A5587}"/>
          </ac:spMkLst>
        </pc:spChg>
      </pc:sldChg>
      <pc:sldChg chg="delSp modSp">
        <pc:chgData name="Abhay Gupta" userId="S::abhay.gupta@taigamotors.ca::d433c26c-2997-40a9-8258-88448219c90a" providerId="AD" clId="Web-{CBAA9C05-A9C4-8D79-A78B-C1E39C4794BD}" dt="2024-02-19T14:30:52.040" v="881"/>
        <pc:sldMkLst>
          <pc:docMk/>
          <pc:sldMk cId="1968661284" sldId="4718"/>
        </pc:sldMkLst>
        <pc:spChg chg="mod">
          <ac:chgData name="Abhay Gupta" userId="S::abhay.gupta@taigamotors.ca::d433c26c-2997-40a9-8258-88448219c90a" providerId="AD" clId="Web-{CBAA9C05-A9C4-8D79-A78B-C1E39C4794BD}" dt="2024-02-19T14:25:57.146" v="696" actId="14100"/>
          <ac:spMkLst>
            <pc:docMk/>
            <pc:sldMk cId="1968661284" sldId="4718"/>
            <ac:spMk id="3" creationId="{BBB1D6CC-5001-DCA3-D176-E49BA049E613}"/>
          </ac:spMkLst>
        </pc:spChg>
        <pc:spChg chg="mod">
          <ac:chgData name="Abhay Gupta" userId="S::abhay.gupta@taigamotors.ca::d433c26c-2997-40a9-8258-88448219c90a" providerId="AD" clId="Web-{CBAA9C05-A9C4-8D79-A78B-C1E39C4794BD}" dt="2024-02-19T14:27:35.726" v="716" actId="20577"/>
          <ac:spMkLst>
            <pc:docMk/>
            <pc:sldMk cId="1968661284" sldId="4718"/>
            <ac:spMk id="5" creationId="{BC8533E4-6A2C-F53B-EB64-30250C0943A3}"/>
          </ac:spMkLst>
        </pc:spChg>
        <pc:spChg chg="mod">
          <ac:chgData name="Abhay Gupta" userId="S::abhay.gupta@taigamotors.ca::d433c26c-2997-40a9-8258-88448219c90a" providerId="AD" clId="Web-{CBAA9C05-A9C4-8D79-A78B-C1E39C4794BD}" dt="2024-02-19T14:07:03.133" v="2"/>
          <ac:spMkLst>
            <pc:docMk/>
            <pc:sldMk cId="1968661284" sldId="4718"/>
            <ac:spMk id="7" creationId="{A472A096-A1DA-094A-2A15-902D6C46C71A}"/>
          </ac:spMkLst>
        </pc:spChg>
        <pc:graphicFrameChg chg="mod modGraphic">
          <ac:chgData name="Abhay Gupta" userId="S::abhay.gupta@taigamotors.ca::d433c26c-2997-40a9-8258-88448219c90a" providerId="AD" clId="Web-{CBAA9C05-A9C4-8D79-A78B-C1E39C4794BD}" dt="2024-02-19T14:30:52.040" v="881"/>
          <ac:graphicFrameMkLst>
            <pc:docMk/>
            <pc:sldMk cId="1968661284" sldId="4718"/>
            <ac:graphicFrameMk id="6" creationId="{692BB0C5-7DC1-5C24-84B3-6EB0A795005F}"/>
          </ac:graphicFrameMkLst>
        </pc:graphicFrameChg>
        <pc:picChg chg="del">
          <ac:chgData name="Abhay Gupta" userId="S::abhay.gupta@taigamotors.ca::d433c26c-2997-40a9-8258-88448219c90a" providerId="AD" clId="Web-{CBAA9C05-A9C4-8D79-A78B-C1E39C4794BD}" dt="2024-02-19T14:08:57.603" v="22"/>
          <ac:picMkLst>
            <pc:docMk/>
            <pc:sldMk cId="1968661284" sldId="4718"/>
            <ac:picMk id="1026" creationId="{FAD78730-E4F1-1C63-A2A3-3708D2A66451}"/>
          </ac:picMkLst>
        </pc:picChg>
      </pc:sldChg>
      <pc:sldChg chg="addSp delSp modSp">
        <pc:chgData name="Abhay Gupta" userId="S::abhay.gupta@taigamotors.ca::d433c26c-2997-40a9-8258-88448219c90a" providerId="AD" clId="Web-{CBAA9C05-A9C4-8D79-A78B-C1E39C4794BD}" dt="2024-02-19T14:46:01.473" v="894" actId="1076"/>
        <pc:sldMkLst>
          <pc:docMk/>
          <pc:sldMk cId="1729587509" sldId="4719"/>
        </pc:sldMkLst>
        <pc:spChg chg="mod">
          <ac:chgData name="Abhay Gupta" userId="S::abhay.gupta@taigamotors.ca::d433c26c-2997-40a9-8258-88448219c90a" providerId="AD" clId="Web-{CBAA9C05-A9C4-8D79-A78B-C1E39C4794BD}" dt="2024-02-19T14:45:58.504" v="893" actId="20577"/>
          <ac:spMkLst>
            <pc:docMk/>
            <pc:sldMk cId="1729587509" sldId="4719"/>
            <ac:spMk id="5" creationId="{BC8533E4-6A2C-F53B-EB64-30250C0943A3}"/>
          </ac:spMkLst>
        </pc:spChg>
        <pc:picChg chg="add mod">
          <ac:chgData name="Abhay Gupta" userId="S::abhay.gupta@taigamotors.ca::d433c26c-2997-40a9-8258-88448219c90a" providerId="AD" clId="Web-{CBAA9C05-A9C4-8D79-A78B-C1E39C4794BD}" dt="2024-02-19T14:46:01.473" v="894" actId="1076"/>
          <ac:picMkLst>
            <pc:docMk/>
            <pc:sldMk cId="1729587509" sldId="4719"/>
            <ac:picMk id="2" creationId="{31C4FB41-99E0-C0FE-6EEF-7FBF2A4E6BB3}"/>
          </ac:picMkLst>
        </pc:picChg>
        <pc:picChg chg="del">
          <ac:chgData name="Abhay Gupta" userId="S::abhay.gupta@taigamotors.ca::d433c26c-2997-40a9-8258-88448219c90a" providerId="AD" clId="Web-{CBAA9C05-A9C4-8D79-A78B-C1E39C4794BD}" dt="2024-02-19T14:33:02.432" v="882"/>
          <ac:picMkLst>
            <pc:docMk/>
            <pc:sldMk cId="1729587509" sldId="4719"/>
            <ac:picMk id="3" creationId="{1F6EB18A-857F-6BDC-823C-041335A822F4}"/>
          </ac:picMkLst>
        </pc:picChg>
      </pc:sldChg>
      <pc:sldChg chg="ord">
        <pc:chgData name="Abhay Gupta" userId="S::abhay.gupta@taigamotors.ca::d433c26c-2997-40a9-8258-88448219c90a" providerId="AD" clId="Web-{CBAA9C05-A9C4-8D79-A78B-C1E39C4794BD}" dt="2024-02-19T14:07:28.962" v="3"/>
        <pc:sldMkLst>
          <pc:docMk/>
          <pc:sldMk cId="422262249" sldId="4721"/>
        </pc:sldMkLst>
      </pc:sldChg>
      <pc:sldChg chg="modSp new">
        <pc:chgData name="Abhay Gupta" userId="S::abhay.gupta@taigamotors.ca::d433c26c-2997-40a9-8258-88448219c90a" providerId="AD" clId="Web-{CBAA9C05-A9C4-8D79-A78B-C1E39C4794BD}" dt="2024-02-19T14:08:49.791" v="21" actId="20577"/>
        <pc:sldMkLst>
          <pc:docMk/>
          <pc:sldMk cId="1494704046" sldId="4722"/>
        </pc:sldMkLst>
        <pc:spChg chg="mod">
          <ac:chgData name="Abhay Gupta" userId="S::abhay.gupta@taigamotors.ca::d433c26c-2997-40a9-8258-88448219c90a" providerId="AD" clId="Web-{CBAA9C05-A9C4-8D79-A78B-C1E39C4794BD}" dt="2024-02-19T14:08:49.791" v="21" actId="20577"/>
          <ac:spMkLst>
            <pc:docMk/>
            <pc:sldMk cId="1494704046" sldId="4722"/>
            <ac:spMk id="2" creationId="{E1FF0858-99CB-F4FD-EDCE-478DB5F561F7}"/>
          </ac:spMkLst>
        </pc:spChg>
      </pc:sldChg>
    </pc:docChg>
  </pc:docChgLst>
  <pc:docChgLst>
    <pc:chgData name="Alexandra Duron" userId="S::alexandra.duron@taigamotors.ca::75793e56-6258-4a39-ab6f-df44f9a152e4" providerId="AD" clId="Web-{D125EE83-0830-E81F-D413-1287BCFF3163}"/>
    <pc:docChg chg="modSld">
      <pc:chgData name="Alexandra Duron" userId="S::alexandra.duron@taigamotors.ca::75793e56-6258-4a39-ab6f-df44f9a152e4" providerId="AD" clId="Web-{D125EE83-0830-E81F-D413-1287BCFF3163}" dt="2022-06-08T12:17:42.908" v="0" actId="14100"/>
      <pc:docMkLst>
        <pc:docMk/>
      </pc:docMkLst>
      <pc:sldChg chg="modSp">
        <pc:chgData name="Alexandra Duron" userId="S::alexandra.duron@taigamotors.ca::75793e56-6258-4a39-ab6f-df44f9a152e4" providerId="AD" clId="Web-{D125EE83-0830-E81F-D413-1287BCFF3163}" dt="2022-06-08T12:17:42.908" v="0" actId="14100"/>
        <pc:sldMkLst>
          <pc:docMk/>
          <pc:sldMk cId="415598356" sldId="4631"/>
        </pc:sldMkLst>
        <pc:picChg chg="mod">
          <ac:chgData name="Alexandra Duron" userId="S::alexandra.duron@taigamotors.ca::75793e56-6258-4a39-ab6f-df44f9a152e4" providerId="AD" clId="Web-{D125EE83-0830-E81F-D413-1287BCFF3163}" dt="2022-06-08T12:17:42.908" v="0" actId="14100"/>
          <ac:picMkLst>
            <pc:docMk/>
            <pc:sldMk cId="415598356" sldId="4631"/>
            <ac:picMk id="5" creationId="{F21598A1-DE2B-6E6C-F6EB-959A757E8803}"/>
          </ac:picMkLst>
        </pc:picChg>
      </pc:sldChg>
    </pc:docChg>
  </pc:docChgLst>
  <pc:docChgLst>
    <pc:chgData name="Jérémy Bonneau" userId="S::jeremy.bonneau@taigamotors.ca::bd475f9e-48f1-4b54-83c6-d27ae8e20919" providerId="AD" clId="Web-{0A92DB53-09C2-2B7D-EE94-B58C758E7CFD}"/>
    <pc:docChg chg="addSld modSld sldOrd">
      <pc:chgData name="Jérémy Bonneau" userId="S::jeremy.bonneau@taigamotors.ca::bd475f9e-48f1-4b54-83c6-d27ae8e20919" providerId="AD" clId="Web-{0A92DB53-09C2-2B7D-EE94-B58C758E7CFD}" dt="2022-06-13T21:25:08.981" v="594" actId="20577"/>
      <pc:docMkLst>
        <pc:docMk/>
      </pc:docMkLst>
      <pc:sldChg chg="delSp modSp ord">
        <pc:chgData name="Jérémy Bonneau" userId="S::jeremy.bonneau@taigamotors.ca::bd475f9e-48f1-4b54-83c6-d27ae8e20919" providerId="AD" clId="Web-{0A92DB53-09C2-2B7D-EE94-B58C758E7CFD}" dt="2022-06-13T20:12:21.223" v="372" actId="20577"/>
        <pc:sldMkLst>
          <pc:docMk/>
          <pc:sldMk cId="1971937093" sldId="4625"/>
        </pc:sldMkLst>
        <pc:spChg chg="mod">
          <ac:chgData name="Jérémy Bonneau" userId="S::jeremy.bonneau@taigamotors.ca::bd475f9e-48f1-4b54-83c6-d27ae8e20919" providerId="AD" clId="Web-{0A92DB53-09C2-2B7D-EE94-B58C758E7CFD}" dt="2022-06-13T20:11:52.504" v="353" actId="20577"/>
          <ac:spMkLst>
            <pc:docMk/>
            <pc:sldMk cId="1971937093" sldId="4625"/>
            <ac:spMk id="2" creationId="{0C4E9AD7-2207-488F-8C1A-E26A2ED82012}"/>
          </ac:spMkLst>
        </pc:spChg>
        <pc:spChg chg="mod">
          <ac:chgData name="Jérémy Bonneau" userId="S::jeremy.bonneau@taigamotors.ca::bd475f9e-48f1-4b54-83c6-d27ae8e20919" providerId="AD" clId="Web-{0A92DB53-09C2-2B7D-EE94-B58C758E7CFD}" dt="2022-06-13T20:12:21.223" v="372" actId="20577"/>
          <ac:spMkLst>
            <pc:docMk/>
            <pc:sldMk cId="1971937093" sldId="4625"/>
            <ac:spMk id="7" creationId="{23DC1B4E-33DC-EC6C-7A23-7712483C6434}"/>
          </ac:spMkLst>
        </pc:spChg>
        <pc:picChg chg="del">
          <ac:chgData name="Jérémy Bonneau" userId="S::jeremy.bonneau@taigamotors.ca::bd475f9e-48f1-4b54-83c6-d27ae8e20919" providerId="AD" clId="Web-{0A92DB53-09C2-2B7D-EE94-B58C758E7CFD}" dt="2022-06-13T16:52:38.941" v="15"/>
          <ac:picMkLst>
            <pc:docMk/>
            <pc:sldMk cId="1971937093" sldId="4625"/>
            <ac:picMk id="5" creationId="{4937C036-231F-1F6A-3820-A2CCC157FE52}"/>
          </ac:picMkLst>
        </pc:picChg>
      </pc:sldChg>
      <pc:sldChg chg="addSp delSp modSp ord">
        <pc:chgData name="Jérémy Bonneau" userId="S::jeremy.bonneau@taigamotors.ca::bd475f9e-48f1-4b54-83c6-d27ae8e20919" providerId="AD" clId="Web-{0A92DB53-09C2-2B7D-EE94-B58C758E7CFD}" dt="2022-06-13T21:25:08.981" v="594" actId="20577"/>
        <pc:sldMkLst>
          <pc:docMk/>
          <pc:sldMk cId="3435584470" sldId="4626"/>
        </pc:sldMkLst>
        <pc:spChg chg="mod">
          <ac:chgData name="Jérémy Bonneau" userId="S::jeremy.bonneau@taigamotors.ca::bd475f9e-48f1-4b54-83c6-d27ae8e20919" providerId="AD" clId="Web-{0A92DB53-09C2-2B7D-EE94-B58C758E7CFD}" dt="2022-06-13T16:58:12.383" v="46" actId="20577"/>
          <ac:spMkLst>
            <pc:docMk/>
            <pc:sldMk cId="3435584470" sldId="4626"/>
            <ac:spMk id="2" creationId="{0C4E9AD7-2207-488F-8C1A-E26A2ED82012}"/>
          </ac:spMkLst>
        </pc:spChg>
        <pc:spChg chg="mod">
          <ac:chgData name="Jérémy Bonneau" userId="S::jeremy.bonneau@taigamotors.ca::bd475f9e-48f1-4b54-83c6-d27ae8e20919" providerId="AD" clId="Web-{0A92DB53-09C2-2B7D-EE94-B58C758E7CFD}" dt="2022-06-13T21:25:08.981" v="594" actId="20577"/>
          <ac:spMkLst>
            <pc:docMk/>
            <pc:sldMk cId="3435584470" sldId="4626"/>
            <ac:spMk id="7" creationId="{23DC1B4E-33DC-EC6C-7A23-7712483C6434}"/>
          </ac:spMkLst>
        </pc:spChg>
        <pc:picChg chg="del mod">
          <ac:chgData name="Jérémy Bonneau" userId="S::jeremy.bonneau@taigamotors.ca::bd475f9e-48f1-4b54-83c6-d27ae8e20919" providerId="AD" clId="Web-{0A92DB53-09C2-2B7D-EE94-B58C758E7CFD}" dt="2022-06-13T21:21:21.243" v="472"/>
          <ac:picMkLst>
            <pc:docMk/>
            <pc:sldMk cId="3435584470" sldId="4626"/>
            <ac:picMk id="3" creationId="{D8841FCE-B917-E6C1-85A4-59B38C2BFBA8}"/>
          </ac:picMkLst>
        </pc:picChg>
        <pc:picChg chg="add mod">
          <ac:chgData name="Jérémy Bonneau" userId="S::jeremy.bonneau@taigamotors.ca::bd475f9e-48f1-4b54-83c6-d27ae8e20919" providerId="AD" clId="Web-{0A92DB53-09C2-2B7D-EE94-B58C758E7CFD}" dt="2022-06-13T21:21:44.666" v="475" actId="14100"/>
          <ac:picMkLst>
            <pc:docMk/>
            <pc:sldMk cId="3435584470" sldId="4626"/>
            <ac:picMk id="5" creationId="{DE3E58F3-0CA7-710E-D017-1800A6D67FA8}"/>
          </ac:picMkLst>
        </pc:picChg>
      </pc:sldChg>
      <pc:sldChg chg="addSp delSp modSp add ord replId">
        <pc:chgData name="Jérémy Bonneau" userId="S::jeremy.bonneau@taigamotors.ca::bd475f9e-48f1-4b54-83c6-d27ae8e20919" providerId="AD" clId="Web-{0A92DB53-09C2-2B7D-EE94-B58C758E7CFD}" dt="2022-06-13T21:21:05.337" v="471" actId="20577"/>
        <pc:sldMkLst>
          <pc:docMk/>
          <pc:sldMk cId="2445101047" sldId="4634"/>
        </pc:sldMkLst>
        <pc:spChg chg="mod">
          <ac:chgData name="Jérémy Bonneau" userId="S::jeremy.bonneau@taigamotors.ca::bd475f9e-48f1-4b54-83c6-d27ae8e20919" providerId="AD" clId="Web-{0A92DB53-09C2-2B7D-EE94-B58C758E7CFD}" dt="2022-06-13T16:59:09.587" v="79" actId="20577"/>
          <ac:spMkLst>
            <pc:docMk/>
            <pc:sldMk cId="2445101047" sldId="4634"/>
            <ac:spMk id="2" creationId="{0C4E9AD7-2207-488F-8C1A-E26A2ED82012}"/>
          </ac:spMkLst>
        </pc:spChg>
        <pc:spChg chg="mod">
          <ac:chgData name="Jérémy Bonneau" userId="S::jeremy.bonneau@taigamotors.ca::bd475f9e-48f1-4b54-83c6-d27ae8e20919" providerId="AD" clId="Web-{0A92DB53-09C2-2B7D-EE94-B58C758E7CFD}" dt="2022-06-13T21:21:05.337" v="471" actId="20577"/>
          <ac:spMkLst>
            <pc:docMk/>
            <pc:sldMk cId="2445101047" sldId="4634"/>
            <ac:spMk id="7" creationId="{23DC1B4E-33DC-EC6C-7A23-7712483C6434}"/>
          </ac:spMkLst>
        </pc:spChg>
        <pc:picChg chg="add del mod modCrop">
          <ac:chgData name="Jérémy Bonneau" userId="S::jeremy.bonneau@taigamotors.ca::bd475f9e-48f1-4b54-83c6-d27ae8e20919" providerId="AD" clId="Web-{0A92DB53-09C2-2B7D-EE94-B58C758E7CFD}" dt="2022-06-13T20:08:40.719" v="325"/>
          <ac:picMkLst>
            <pc:docMk/>
            <pc:sldMk cId="2445101047" sldId="4634"/>
            <ac:picMk id="3" creationId="{EAA719E4-B863-3AA2-8823-4B64F08B977D}"/>
          </ac:picMkLst>
        </pc:picChg>
        <pc:picChg chg="add mod">
          <ac:chgData name="Jérémy Bonneau" userId="S::jeremy.bonneau@taigamotors.ca::bd475f9e-48f1-4b54-83c6-d27ae8e20919" providerId="AD" clId="Web-{0A92DB53-09C2-2B7D-EE94-B58C758E7CFD}" dt="2022-06-13T20:38:27.123" v="391" actId="14100"/>
          <ac:picMkLst>
            <pc:docMk/>
            <pc:sldMk cId="2445101047" sldId="4634"/>
            <ac:picMk id="5" creationId="{1C03EF7D-BC0A-095F-BCB5-2B9EBB6DE715}"/>
          </ac:picMkLst>
        </pc:picChg>
      </pc:sldChg>
      <pc:sldChg chg="addSp modSp add replId">
        <pc:chgData name="Jérémy Bonneau" userId="S::jeremy.bonneau@taigamotors.ca::bd475f9e-48f1-4b54-83c6-d27ae8e20919" providerId="AD" clId="Web-{0A92DB53-09C2-2B7D-EE94-B58C758E7CFD}" dt="2022-06-13T21:23:37.074" v="492" actId="20577"/>
        <pc:sldMkLst>
          <pc:docMk/>
          <pc:sldMk cId="2629157552" sldId="4636"/>
        </pc:sldMkLst>
        <pc:spChg chg="mod">
          <ac:chgData name="Jérémy Bonneau" userId="S::jeremy.bonneau@taigamotors.ca::bd475f9e-48f1-4b54-83c6-d27ae8e20919" providerId="AD" clId="Web-{0A92DB53-09C2-2B7D-EE94-B58C758E7CFD}" dt="2022-06-13T21:23:37.074" v="492" actId="20577"/>
          <ac:spMkLst>
            <pc:docMk/>
            <pc:sldMk cId="2629157552" sldId="4636"/>
            <ac:spMk id="7" creationId="{23DC1B4E-33DC-EC6C-7A23-7712483C6434}"/>
          </ac:spMkLst>
        </pc:spChg>
        <pc:picChg chg="add mod">
          <ac:chgData name="Jérémy Bonneau" userId="S::jeremy.bonneau@taigamotors.ca::bd475f9e-48f1-4b54-83c6-d27ae8e20919" providerId="AD" clId="Web-{0A92DB53-09C2-2B7D-EE94-B58C758E7CFD}" dt="2022-06-13T21:23:16.323" v="484" actId="1076"/>
          <ac:picMkLst>
            <pc:docMk/>
            <pc:sldMk cId="2629157552" sldId="4636"/>
            <ac:picMk id="3" creationId="{7EA9B8C4-270D-B0AF-18DC-FE79170864D6}"/>
          </ac:picMkLst>
        </pc:picChg>
      </pc:sldChg>
    </pc:docChg>
  </pc:docChgLst>
  <pc:docChgLst>
    <pc:chgData name="Vishnu Makam" userId="S::vishnu.makam@taigamotors.ca::48e27cba-75ee-4aa2-83f6-05837544c4f9" providerId="AD" clId="Web-{A4D46B3E-2137-58F7-067F-B0C3741A0C3C}"/>
    <pc:docChg chg="modSld">
      <pc:chgData name="Vishnu Makam" userId="S::vishnu.makam@taigamotors.ca::48e27cba-75ee-4aa2-83f6-05837544c4f9" providerId="AD" clId="Web-{A4D46B3E-2137-58F7-067F-B0C3741A0C3C}" dt="2023-07-04T17:36:01.651" v="3" actId="1076"/>
      <pc:docMkLst>
        <pc:docMk/>
      </pc:docMkLst>
      <pc:sldChg chg="modSp">
        <pc:chgData name="Vishnu Makam" userId="S::vishnu.makam@taigamotors.ca::48e27cba-75ee-4aa2-83f6-05837544c4f9" providerId="AD" clId="Web-{A4D46B3E-2137-58F7-067F-B0C3741A0C3C}" dt="2023-07-04T17:36:01.651" v="3" actId="1076"/>
        <pc:sldMkLst>
          <pc:docMk/>
          <pc:sldMk cId="2352664982" sldId="4712"/>
        </pc:sldMkLst>
        <pc:picChg chg="mod">
          <ac:chgData name="Vishnu Makam" userId="S::vishnu.makam@taigamotors.ca::48e27cba-75ee-4aa2-83f6-05837544c4f9" providerId="AD" clId="Web-{A4D46B3E-2137-58F7-067F-B0C3741A0C3C}" dt="2023-07-04T17:36:01.651" v="3" actId="1076"/>
          <ac:picMkLst>
            <pc:docMk/>
            <pc:sldMk cId="2352664982" sldId="4712"/>
            <ac:picMk id="5" creationId="{0A422F68-11D0-0BF6-EBB7-8E43983A2A3C}"/>
          </ac:picMkLst>
        </pc:picChg>
      </pc:sldChg>
    </pc:docChg>
  </pc:docChgLst>
  <pc:docChgLst>
    <pc:chgData name="Benoit Bouffard" userId="S::benoit.bouffard@taigamotors.ca::e5dfbd25-c5e2-444f-831b-7a2d616587a8" providerId="AD" clId="Web-{BC75068F-5F62-F7A8-93E4-64F428B71EAD}"/>
    <pc:docChg chg="modSld">
      <pc:chgData name="Benoit Bouffard" userId="S::benoit.bouffard@taigamotors.ca::e5dfbd25-c5e2-444f-831b-7a2d616587a8" providerId="AD" clId="Web-{BC75068F-5F62-F7A8-93E4-64F428B71EAD}" dt="2022-11-22T18:21:11.821" v="345"/>
      <pc:docMkLst>
        <pc:docMk/>
      </pc:docMkLst>
      <pc:sldChg chg="modSp">
        <pc:chgData name="Benoit Bouffard" userId="S::benoit.bouffard@taigamotors.ca::e5dfbd25-c5e2-444f-831b-7a2d616587a8" providerId="AD" clId="Web-{BC75068F-5F62-F7A8-93E4-64F428B71EAD}" dt="2022-11-22T18:21:11.821" v="345"/>
        <pc:sldMkLst>
          <pc:docMk/>
          <pc:sldMk cId="3136729596" sldId="1184"/>
        </pc:sldMkLst>
        <pc:graphicFrameChg chg="mod modGraphic">
          <ac:chgData name="Benoit Bouffard" userId="S::benoit.bouffard@taigamotors.ca::e5dfbd25-c5e2-444f-831b-7a2d616587a8" providerId="AD" clId="Web-{BC75068F-5F62-F7A8-93E4-64F428B71EAD}" dt="2022-11-22T18:21:11.821" v="345"/>
          <ac:graphicFrameMkLst>
            <pc:docMk/>
            <pc:sldMk cId="3136729596" sldId="1184"/>
            <ac:graphicFrameMk id="5" creationId="{DF370D39-AF9E-43C5-8CF5-C93CDE507A70}"/>
          </ac:graphicFrameMkLst>
        </pc:graphicFrameChg>
      </pc:sldChg>
    </pc:docChg>
  </pc:docChgLst>
  <pc:docChgLst>
    <pc:chgData name="Cyrille Goldstein" userId="S::cyrille.goldstein@taigamotors.ca::534b0e61-a3bf-4a68-89b8-96e8c90a5800" providerId="AD" clId="Web-{CF080D8F-B23D-B371-ABBC-8AE165FF539C}"/>
    <pc:docChg chg="modSld">
      <pc:chgData name="Cyrille Goldstein" userId="S::cyrille.goldstein@taigamotors.ca::534b0e61-a3bf-4a68-89b8-96e8c90a5800" providerId="AD" clId="Web-{CF080D8F-B23D-B371-ABBC-8AE165FF539C}" dt="2022-09-06T17:02:28.922" v="696"/>
      <pc:docMkLst>
        <pc:docMk/>
      </pc:docMkLst>
      <pc:sldChg chg="modSp">
        <pc:chgData name="Cyrille Goldstein" userId="S::cyrille.goldstein@taigamotors.ca::534b0e61-a3bf-4a68-89b8-96e8c90a5800" providerId="AD" clId="Web-{CF080D8F-B23D-B371-ABBC-8AE165FF539C}" dt="2022-09-06T15:47:09.259" v="378"/>
        <pc:sldMkLst>
          <pc:docMk/>
          <pc:sldMk cId="824644587" sldId="1180"/>
        </pc:sldMkLst>
        <pc:graphicFrameChg chg="mod modGraphic">
          <ac:chgData name="Cyrille Goldstein" userId="S::cyrille.goldstein@taigamotors.ca::534b0e61-a3bf-4a68-89b8-96e8c90a5800" providerId="AD" clId="Web-{CF080D8F-B23D-B371-ABBC-8AE165FF539C}" dt="2022-09-06T15:47:09.259" v="378"/>
          <ac:graphicFrameMkLst>
            <pc:docMk/>
            <pc:sldMk cId="824644587" sldId="1180"/>
            <ac:graphicFrameMk id="5" creationId="{A05E62CA-BFF9-470D-BB34-33286ECE7D17}"/>
          </ac:graphicFrameMkLst>
        </pc:graphicFrameChg>
      </pc:sldChg>
      <pc:sldChg chg="modSp">
        <pc:chgData name="Cyrille Goldstein" userId="S::cyrille.goldstein@taigamotors.ca::534b0e61-a3bf-4a68-89b8-96e8c90a5800" providerId="AD" clId="Web-{CF080D8F-B23D-B371-ABBC-8AE165FF539C}" dt="2022-09-06T17:02:28.922" v="696"/>
        <pc:sldMkLst>
          <pc:docMk/>
          <pc:sldMk cId="1897408827" sldId="1188"/>
        </pc:sldMkLst>
        <pc:graphicFrameChg chg="mod modGraphic">
          <ac:chgData name="Cyrille Goldstein" userId="S::cyrille.goldstein@taigamotors.ca::534b0e61-a3bf-4a68-89b8-96e8c90a5800" providerId="AD" clId="Web-{CF080D8F-B23D-B371-ABBC-8AE165FF539C}" dt="2022-09-06T17:02:28.922" v="696"/>
          <ac:graphicFrameMkLst>
            <pc:docMk/>
            <pc:sldMk cId="1897408827" sldId="1188"/>
            <ac:graphicFrameMk id="5" creationId="{A05E62CA-BFF9-470D-BB34-33286ECE7D17}"/>
          </ac:graphicFrameMkLst>
        </pc:graphicFrameChg>
      </pc:sldChg>
    </pc:docChg>
  </pc:docChgLst>
  <pc:docChgLst>
    <pc:chgData name="Olivier Rollin" userId="S::olivier.rollin@taigamotors.ca::9868c032-b99d-4045-992b-7efc62a561e1" providerId="AD" clId="Web-{74E9EE7D-D9D6-B571-5FDE-E1E1F542D875}"/>
    <pc:docChg chg="modSld">
      <pc:chgData name="Olivier Rollin" userId="S::olivier.rollin@taigamotors.ca::9868c032-b99d-4045-992b-7efc62a561e1" providerId="AD" clId="Web-{74E9EE7D-D9D6-B571-5FDE-E1E1F542D875}" dt="2022-06-07T17:22:41.556" v="1465"/>
      <pc:docMkLst>
        <pc:docMk/>
      </pc:docMkLst>
      <pc:sldChg chg="modSp">
        <pc:chgData name="Olivier Rollin" userId="S::olivier.rollin@taigamotors.ca::9868c032-b99d-4045-992b-7efc62a561e1" providerId="AD" clId="Web-{74E9EE7D-D9D6-B571-5FDE-E1E1F542D875}" dt="2022-06-07T17:22:41.556" v="1465"/>
        <pc:sldMkLst>
          <pc:docMk/>
          <pc:sldMk cId="1078747519" sldId="1187"/>
        </pc:sldMkLst>
        <pc:graphicFrameChg chg="mod modGraphic">
          <ac:chgData name="Olivier Rollin" userId="S::olivier.rollin@taigamotors.ca::9868c032-b99d-4045-992b-7efc62a561e1" providerId="AD" clId="Web-{74E9EE7D-D9D6-B571-5FDE-E1E1F542D875}" dt="2022-06-07T17:22:41.556" v="1465"/>
          <ac:graphicFrameMkLst>
            <pc:docMk/>
            <pc:sldMk cId="1078747519" sldId="1187"/>
            <ac:graphicFrameMk id="5" creationId="{DF370D39-AF9E-43C5-8CF5-C93CDE507A70}"/>
          </ac:graphicFrameMkLst>
        </pc:graphicFrameChg>
      </pc:sldChg>
    </pc:docChg>
  </pc:docChgLst>
  <pc:docChgLst>
    <pc:chgData name="Olivier Rollin" userId="S::olivier.rollin@taigamotors.ca::9868c032-b99d-4045-992b-7efc62a561e1" providerId="AD" clId="Web-{B811FFB6-60AB-AE78-AB1A-F422E0F6AE36}"/>
    <pc:docChg chg="modSld">
      <pc:chgData name="Olivier Rollin" userId="S::olivier.rollin@taigamotors.ca::9868c032-b99d-4045-992b-7efc62a561e1" providerId="AD" clId="Web-{B811FFB6-60AB-AE78-AB1A-F422E0F6AE36}" dt="2022-06-28T16:46:49.564" v="1927"/>
      <pc:docMkLst>
        <pc:docMk/>
      </pc:docMkLst>
      <pc:sldChg chg="modSp">
        <pc:chgData name="Olivier Rollin" userId="S::olivier.rollin@taigamotors.ca::9868c032-b99d-4045-992b-7efc62a561e1" providerId="AD" clId="Web-{B811FFB6-60AB-AE78-AB1A-F422E0F6AE36}" dt="2022-06-28T16:44:58.861" v="1774"/>
        <pc:sldMkLst>
          <pc:docMk/>
          <pc:sldMk cId="4235317245" sldId="4637"/>
        </pc:sldMkLst>
        <pc:graphicFrameChg chg="mod modGraphic">
          <ac:chgData name="Olivier Rollin" userId="S::olivier.rollin@taigamotors.ca::9868c032-b99d-4045-992b-7efc62a561e1" providerId="AD" clId="Web-{B811FFB6-60AB-AE78-AB1A-F422E0F6AE36}" dt="2022-06-28T16:44:58.861" v="1774"/>
          <ac:graphicFrameMkLst>
            <pc:docMk/>
            <pc:sldMk cId="4235317245" sldId="4637"/>
            <ac:graphicFrameMk id="4" creationId="{2B827375-244B-4D83-16A6-B1205938EBF1}"/>
          </ac:graphicFrameMkLst>
        </pc:graphicFrameChg>
      </pc:sldChg>
      <pc:sldChg chg="modSp">
        <pc:chgData name="Olivier Rollin" userId="S::olivier.rollin@taigamotors.ca::9868c032-b99d-4045-992b-7efc62a561e1" providerId="AD" clId="Web-{B811FFB6-60AB-AE78-AB1A-F422E0F6AE36}" dt="2022-06-28T16:46:49.564" v="1927"/>
        <pc:sldMkLst>
          <pc:docMk/>
          <pc:sldMk cId="3653350905" sldId="4638"/>
        </pc:sldMkLst>
        <pc:graphicFrameChg chg="mod modGraphic">
          <ac:chgData name="Olivier Rollin" userId="S::olivier.rollin@taigamotors.ca::9868c032-b99d-4045-992b-7efc62a561e1" providerId="AD" clId="Web-{B811FFB6-60AB-AE78-AB1A-F422E0F6AE36}" dt="2022-06-28T16:46:49.564" v="1927"/>
          <ac:graphicFrameMkLst>
            <pc:docMk/>
            <pc:sldMk cId="3653350905" sldId="4638"/>
            <ac:graphicFrameMk id="7" creationId="{A2FF2A7B-180A-006D-D52D-BE6E1627D7BE}"/>
          </ac:graphicFrameMkLst>
        </pc:graphicFrameChg>
      </pc:sldChg>
    </pc:docChg>
  </pc:docChgLst>
  <pc:docChgLst>
    <pc:chgData name="Phillip Sudano" userId="S::phillip.sudano@taigamotors.ca::364ac998-7b0c-425e-a9f2-ae05aaaa714b" providerId="AD" clId="Web-{04298260-855F-DC5D-468A-9BF48C1218B0}"/>
    <pc:docChg chg="modSld">
      <pc:chgData name="Phillip Sudano" userId="S::phillip.sudano@taigamotors.ca::364ac998-7b0c-425e-a9f2-ae05aaaa714b" providerId="AD" clId="Web-{04298260-855F-DC5D-468A-9BF48C1218B0}" dt="2022-07-05T17:44:57.703" v="215"/>
      <pc:docMkLst>
        <pc:docMk/>
      </pc:docMkLst>
      <pc:sldChg chg="modSp">
        <pc:chgData name="Phillip Sudano" userId="S::phillip.sudano@taigamotors.ca::364ac998-7b0c-425e-a9f2-ae05aaaa714b" providerId="AD" clId="Web-{04298260-855F-DC5D-468A-9BF48C1218B0}" dt="2022-07-05T17:44:57.703" v="215"/>
        <pc:sldMkLst>
          <pc:docMk/>
          <pc:sldMk cId="2133406631" sldId="1185"/>
        </pc:sldMkLst>
        <pc:graphicFrameChg chg="mod modGraphic">
          <ac:chgData name="Phillip Sudano" userId="S::phillip.sudano@taigamotors.ca::364ac998-7b0c-425e-a9f2-ae05aaaa714b" providerId="AD" clId="Web-{04298260-855F-DC5D-468A-9BF48C1218B0}" dt="2022-07-05T17:44:57.703" v="215"/>
          <ac:graphicFrameMkLst>
            <pc:docMk/>
            <pc:sldMk cId="2133406631" sldId="1185"/>
            <ac:graphicFrameMk id="5" creationId="{DDC22453-D70A-44C9-A67A-2B83266D6DC4}"/>
          </ac:graphicFrameMkLst>
        </pc:graphicFrameChg>
      </pc:sldChg>
    </pc:docChg>
  </pc:docChgLst>
  <pc:docChgLst>
    <pc:chgData name="Alexandra Duron" userId="S::alexandra.duron@taigamotors.ca::75793e56-6258-4a39-ab6f-df44f9a152e4" providerId="AD" clId="Web-{D6F16F07-916D-3346-6CE1-62EEF1658BE4}"/>
    <pc:docChg chg="modSld">
      <pc:chgData name="Alexandra Duron" userId="S::alexandra.duron@taigamotors.ca::75793e56-6258-4a39-ab6f-df44f9a152e4" providerId="AD" clId="Web-{D6F16F07-916D-3346-6CE1-62EEF1658BE4}" dt="2022-04-26T17:18:58.804" v="814"/>
      <pc:docMkLst>
        <pc:docMk/>
      </pc:docMkLst>
      <pc:sldChg chg="modSp">
        <pc:chgData name="Alexandra Duron" userId="S::alexandra.duron@taigamotors.ca::75793e56-6258-4a39-ab6f-df44f9a152e4" providerId="AD" clId="Web-{D6F16F07-916D-3346-6CE1-62EEF1658BE4}" dt="2022-04-26T17:18:58.804" v="814"/>
        <pc:sldMkLst>
          <pc:docMk/>
          <pc:sldMk cId="2956558800" sldId="1183"/>
        </pc:sldMkLst>
        <pc:graphicFrameChg chg="mod modGraphic">
          <ac:chgData name="Alexandra Duron" userId="S::alexandra.duron@taigamotors.ca::75793e56-6258-4a39-ab6f-df44f9a152e4" providerId="AD" clId="Web-{D6F16F07-916D-3346-6CE1-62EEF1658BE4}" dt="2022-04-26T17:18:58.804" v="814"/>
          <ac:graphicFrameMkLst>
            <pc:docMk/>
            <pc:sldMk cId="2956558800" sldId="1183"/>
            <ac:graphicFrameMk id="5" creationId="{2B802923-010A-4587-9633-11D5071F4040}"/>
          </ac:graphicFrameMkLst>
        </pc:graphicFrameChg>
      </pc:sldChg>
    </pc:docChg>
  </pc:docChgLst>
  <pc:docChgLst>
    <pc:chgData name="Abhay Gupta" userId="S::abhay.gupta@taigamotors.ca::d433c26c-2997-40a9-8258-88448219c90a" providerId="AD" clId="Web-{27EAEFC9-7B09-3E4F-E2E7-4BCE4CB7857F}"/>
    <pc:docChg chg="modSld">
      <pc:chgData name="Abhay Gupta" userId="S::abhay.gupta@taigamotors.ca::d433c26c-2997-40a9-8258-88448219c90a" providerId="AD" clId="Web-{27EAEFC9-7B09-3E4F-E2E7-4BCE4CB7857F}" dt="2024-01-22T15:16:33.723" v="343" actId="20577"/>
      <pc:docMkLst>
        <pc:docMk/>
      </pc:docMkLst>
      <pc:sldChg chg="modSp">
        <pc:chgData name="Abhay Gupta" userId="S::abhay.gupta@taigamotors.ca::d433c26c-2997-40a9-8258-88448219c90a" providerId="AD" clId="Web-{27EAEFC9-7B09-3E4F-E2E7-4BCE4CB7857F}" dt="2024-01-22T13:27:51.005" v="3" actId="20577"/>
        <pc:sldMkLst>
          <pc:docMk/>
          <pc:sldMk cId="737756186" sldId="1013"/>
        </pc:sldMkLst>
        <pc:spChg chg="mod">
          <ac:chgData name="Abhay Gupta" userId="S::abhay.gupta@taigamotors.ca::d433c26c-2997-40a9-8258-88448219c90a" providerId="AD" clId="Web-{27EAEFC9-7B09-3E4F-E2E7-4BCE4CB7857F}" dt="2024-01-22T13:27:51.005" v="3" actId="20577"/>
          <ac:spMkLst>
            <pc:docMk/>
            <pc:sldMk cId="737756186" sldId="1013"/>
            <ac:spMk id="3" creationId="{5A9766FB-5D40-4DF7-9455-CAA9B50A5587}"/>
          </ac:spMkLst>
        </pc:spChg>
      </pc:sldChg>
      <pc:sldChg chg="modSp">
        <pc:chgData name="Abhay Gupta" userId="S::abhay.gupta@taigamotors.ca::d433c26c-2997-40a9-8258-88448219c90a" providerId="AD" clId="Web-{27EAEFC9-7B09-3E4F-E2E7-4BCE4CB7857F}" dt="2024-01-22T13:28:42.020" v="27" actId="20577"/>
        <pc:sldMkLst>
          <pc:docMk/>
          <pc:sldMk cId="4159672668" sldId="4664"/>
        </pc:sldMkLst>
        <pc:spChg chg="mod">
          <ac:chgData name="Abhay Gupta" userId="S::abhay.gupta@taigamotors.ca::d433c26c-2997-40a9-8258-88448219c90a" providerId="AD" clId="Web-{27EAEFC9-7B09-3E4F-E2E7-4BCE4CB7857F}" dt="2024-01-22T13:28:42.020" v="27" actId="20577"/>
          <ac:spMkLst>
            <pc:docMk/>
            <pc:sldMk cId="4159672668" sldId="4664"/>
            <ac:spMk id="5" creationId="{E6F0B7C4-33A7-8CD5-980F-A132DC46AE39}"/>
          </ac:spMkLst>
        </pc:spChg>
      </pc:sldChg>
      <pc:sldChg chg="modSp">
        <pc:chgData name="Abhay Gupta" userId="S::abhay.gupta@taigamotors.ca::d433c26c-2997-40a9-8258-88448219c90a" providerId="AD" clId="Web-{27EAEFC9-7B09-3E4F-E2E7-4BCE4CB7857F}" dt="2024-01-22T13:28:10.677" v="15" actId="20577"/>
        <pc:sldMkLst>
          <pc:docMk/>
          <pc:sldMk cId="508810650" sldId="4714"/>
        </pc:sldMkLst>
        <pc:spChg chg="mod">
          <ac:chgData name="Abhay Gupta" userId="S::abhay.gupta@taigamotors.ca::d433c26c-2997-40a9-8258-88448219c90a" providerId="AD" clId="Web-{27EAEFC9-7B09-3E4F-E2E7-4BCE4CB7857F}" dt="2024-01-22T13:28:10.677" v="15" actId="20577"/>
          <ac:spMkLst>
            <pc:docMk/>
            <pc:sldMk cId="508810650" sldId="4714"/>
            <ac:spMk id="3" creationId="{ACB37B4E-F903-AB40-54B8-F348217CCA1A}"/>
          </ac:spMkLst>
        </pc:spChg>
      </pc:sldChg>
      <pc:sldChg chg="delSp modSp">
        <pc:chgData name="Abhay Gupta" userId="S::abhay.gupta@taigamotors.ca::d433c26c-2997-40a9-8258-88448219c90a" providerId="AD" clId="Web-{27EAEFC9-7B09-3E4F-E2E7-4BCE4CB7857F}" dt="2024-01-22T15:16:33.723" v="343" actId="20577"/>
        <pc:sldMkLst>
          <pc:docMk/>
          <pc:sldMk cId="1968661284" sldId="4718"/>
        </pc:sldMkLst>
        <pc:spChg chg="mod">
          <ac:chgData name="Abhay Gupta" userId="S::abhay.gupta@taigamotors.ca::d433c26c-2997-40a9-8258-88448219c90a" providerId="AD" clId="Web-{27EAEFC9-7B09-3E4F-E2E7-4BCE4CB7857F}" dt="2024-01-22T15:16:33.723" v="343" actId="20577"/>
          <ac:spMkLst>
            <pc:docMk/>
            <pc:sldMk cId="1968661284" sldId="4718"/>
            <ac:spMk id="5" creationId="{BC8533E4-6A2C-F53B-EB64-30250C0943A3}"/>
          </ac:spMkLst>
        </pc:spChg>
        <pc:graphicFrameChg chg="mod modGraphic">
          <ac:chgData name="Abhay Gupta" userId="S::abhay.gupta@taigamotors.ca::d433c26c-2997-40a9-8258-88448219c90a" providerId="AD" clId="Web-{27EAEFC9-7B09-3E4F-E2E7-4BCE4CB7857F}" dt="2024-01-22T13:43:03.433" v="68"/>
          <ac:graphicFrameMkLst>
            <pc:docMk/>
            <pc:sldMk cId="1968661284" sldId="4718"/>
            <ac:graphicFrameMk id="6" creationId="{692BB0C5-7DC1-5C24-84B3-6EB0A795005F}"/>
          </ac:graphicFrameMkLst>
        </pc:graphicFrameChg>
        <pc:picChg chg="del">
          <ac:chgData name="Abhay Gupta" userId="S::abhay.gupta@taigamotors.ca::d433c26c-2997-40a9-8258-88448219c90a" providerId="AD" clId="Web-{27EAEFC9-7B09-3E4F-E2E7-4BCE4CB7857F}" dt="2024-01-22T13:44:05.948" v="69"/>
          <ac:picMkLst>
            <pc:docMk/>
            <pc:sldMk cId="1968661284" sldId="4718"/>
            <ac:picMk id="2" creationId="{50F8E021-2735-7B88-DB20-0102679E9C4B}"/>
          </ac:picMkLst>
        </pc:picChg>
      </pc:sldChg>
      <pc:sldChg chg="modSp">
        <pc:chgData name="Abhay Gupta" userId="S::abhay.gupta@taigamotors.ca::d433c26c-2997-40a9-8258-88448219c90a" providerId="AD" clId="Web-{27EAEFC9-7B09-3E4F-E2E7-4BCE4CB7857F}" dt="2024-01-22T13:52:08.724" v="341" actId="20577"/>
        <pc:sldMkLst>
          <pc:docMk/>
          <pc:sldMk cId="1729587509" sldId="4719"/>
        </pc:sldMkLst>
        <pc:spChg chg="mod">
          <ac:chgData name="Abhay Gupta" userId="S::abhay.gupta@taigamotors.ca::d433c26c-2997-40a9-8258-88448219c90a" providerId="AD" clId="Web-{27EAEFC9-7B09-3E4F-E2E7-4BCE4CB7857F}" dt="2024-01-22T13:52:08.724" v="341" actId="20577"/>
          <ac:spMkLst>
            <pc:docMk/>
            <pc:sldMk cId="1729587509" sldId="4719"/>
            <ac:spMk id="5" creationId="{BC8533E4-6A2C-F53B-EB64-30250C0943A3}"/>
          </ac:spMkLst>
        </pc:spChg>
      </pc:sldChg>
    </pc:docChg>
  </pc:docChgLst>
  <pc:docChgLst>
    <pc:chgData name="Abhay Gupta" userId="S::abhay.gupta@taigamotors.ca::d433c26c-2997-40a9-8258-88448219c90a" providerId="AD" clId="Web-{1A201850-EBA2-523C-1DBD-45AC5F8E03BF}"/>
    <pc:docChg chg="modSld sldOrd">
      <pc:chgData name="Abhay Gupta" userId="S::abhay.gupta@taigamotors.ca::d433c26c-2997-40a9-8258-88448219c90a" providerId="AD" clId="Web-{1A201850-EBA2-523C-1DBD-45AC5F8E03BF}" dt="2023-11-28T15:59:05.437" v="84" actId="20577"/>
      <pc:docMkLst>
        <pc:docMk/>
      </pc:docMkLst>
      <pc:sldChg chg="modSp">
        <pc:chgData name="Abhay Gupta" userId="S::abhay.gupta@taigamotors.ca::d433c26c-2997-40a9-8258-88448219c90a" providerId="AD" clId="Web-{1A201850-EBA2-523C-1DBD-45AC5F8E03BF}" dt="2023-11-28T14:30:49.835" v="29" actId="20577"/>
        <pc:sldMkLst>
          <pc:docMk/>
          <pc:sldMk cId="4159672668" sldId="4664"/>
        </pc:sldMkLst>
        <pc:spChg chg="mod">
          <ac:chgData name="Abhay Gupta" userId="S::abhay.gupta@taigamotors.ca::d433c26c-2997-40a9-8258-88448219c90a" providerId="AD" clId="Web-{1A201850-EBA2-523C-1DBD-45AC5F8E03BF}" dt="2023-11-28T14:30:49.835" v="29" actId="20577"/>
          <ac:spMkLst>
            <pc:docMk/>
            <pc:sldMk cId="4159672668" sldId="4664"/>
            <ac:spMk id="5" creationId="{E6F0B7C4-33A7-8CD5-980F-A132DC46AE39}"/>
          </ac:spMkLst>
        </pc:spChg>
      </pc:sldChg>
      <pc:sldChg chg="modSp">
        <pc:chgData name="Abhay Gupta" userId="S::abhay.gupta@taigamotors.ca::d433c26c-2997-40a9-8258-88448219c90a" providerId="AD" clId="Web-{1A201850-EBA2-523C-1DBD-45AC5F8E03BF}" dt="2023-11-28T15:59:05.437" v="84" actId="20577"/>
        <pc:sldMkLst>
          <pc:docMk/>
          <pc:sldMk cId="508810650" sldId="4714"/>
        </pc:sldMkLst>
        <pc:spChg chg="mod">
          <ac:chgData name="Abhay Gupta" userId="S::abhay.gupta@taigamotors.ca::d433c26c-2997-40a9-8258-88448219c90a" providerId="AD" clId="Web-{1A201850-EBA2-523C-1DBD-45AC5F8E03BF}" dt="2023-11-28T15:58:21.750" v="47" actId="20577"/>
          <ac:spMkLst>
            <pc:docMk/>
            <pc:sldMk cId="508810650" sldId="4714"/>
            <ac:spMk id="2" creationId="{A8E4B988-FD69-6A82-47E7-4CB6352F4662}"/>
          </ac:spMkLst>
        </pc:spChg>
        <pc:spChg chg="mod">
          <ac:chgData name="Abhay Gupta" userId="S::abhay.gupta@taigamotors.ca::d433c26c-2997-40a9-8258-88448219c90a" providerId="AD" clId="Web-{1A201850-EBA2-523C-1DBD-45AC5F8E03BF}" dt="2023-11-28T15:59:05.437" v="84" actId="20577"/>
          <ac:spMkLst>
            <pc:docMk/>
            <pc:sldMk cId="508810650" sldId="4714"/>
            <ac:spMk id="3" creationId="{ACB37B4E-F903-AB40-54B8-F348217CCA1A}"/>
          </ac:spMkLst>
        </pc:spChg>
      </pc:sldChg>
      <pc:sldChg chg="modSp">
        <pc:chgData name="Abhay Gupta" userId="S::abhay.gupta@taigamotors.ca::d433c26c-2997-40a9-8258-88448219c90a" providerId="AD" clId="Web-{1A201850-EBA2-523C-1DBD-45AC5F8E03BF}" dt="2023-11-28T13:48:33.566" v="1"/>
        <pc:sldMkLst>
          <pc:docMk/>
          <pc:sldMk cId="1968661284" sldId="4718"/>
        </pc:sldMkLst>
        <pc:graphicFrameChg chg="mod modGraphic">
          <ac:chgData name="Abhay Gupta" userId="S::abhay.gupta@taigamotors.ca::d433c26c-2997-40a9-8258-88448219c90a" providerId="AD" clId="Web-{1A201850-EBA2-523C-1DBD-45AC5F8E03BF}" dt="2023-11-28T13:48:33.566" v="1"/>
          <ac:graphicFrameMkLst>
            <pc:docMk/>
            <pc:sldMk cId="1968661284" sldId="4718"/>
            <ac:graphicFrameMk id="11" creationId="{9F221D17-6F6E-8A4C-5694-4BE3C2234CE7}"/>
          </ac:graphicFrameMkLst>
        </pc:graphicFrameChg>
      </pc:sldChg>
      <pc:sldChg chg="ord">
        <pc:chgData name="Abhay Gupta" userId="S::abhay.gupta@taigamotors.ca::d433c26c-2997-40a9-8258-88448219c90a" providerId="AD" clId="Web-{1A201850-EBA2-523C-1DBD-45AC5F8E03BF}" dt="2023-11-28T14:14:02.116" v="11"/>
        <pc:sldMkLst>
          <pc:docMk/>
          <pc:sldMk cId="4042217537" sldId="4720"/>
        </pc:sldMkLst>
      </pc:sldChg>
    </pc:docChg>
  </pc:docChgLst>
  <pc:docChgLst>
    <pc:chgData name="Cyrille Goldstein" userId="S::cyrille.goldstein@taigamotors.ca::534b0e61-a3bf-4a68-89b8-96e8c90a5800" providerId="AD" clId="Web-{86D57F68-139A-4081-E188-400E192AAED0}"/>
    <pc:docChg chg="modSld">
      <pc:chgData name="Cyrille Goldstein" userId="S::cyrille.goldstein@taigamotors.ca::534b0e61-a3bf-4a68-89b8-96e8c90a5800" providerId="AD" clId="Web-{86D57F68-139A-4081-E188-400E192AAED0}" dt="2022-10-11T16:02:13.398" v="556"/>
      <pc:docMkLst>
        <pc:docMk/>
      </pc:docMkLst>
      <pc:sldChg chg="modSp">
        <pc:chgData name="Cyrille Goldstein" userId="S::cyrille.goldstein@taigamotors.ca::534b0e61-a3bf-4a68-89b8-96e8c90a5800" providerId="AD" clId="Web-{86D57F68-139A-4081-E188-400E192AAED0}" dt="2022-10-11T16:02:13.398" v="556"/>
        <pc:sldMkLst>
          <pc:docMk/>
          <pc:sldMk cId="824644587" sldId="1180"/>
        </pc:sldMkLst>
        <pc:graphicFrameChg chg="mod modGraphic">
          <ac:chgData name="Cyrille Goldstein" userId="S::cyrille.goldstein@taigamotors.ca::534b0e61-a3bf-4a68-89b8-96e8c90a5800" providerId="AD" clId="Web-{86D57F68-139A-4081-E188-400E192AAED0}" dt="2022-10-11T16:02:13.398" v="556"/>
          <ac:graphicFrameMkLst>
            <pc:docMk/>
            <pc:sldMk cId="824644587" sldId="1180"/>
            <ac:graphicFrameMk id="5" creationId="{A05E62CA-BFF9-470D-BB34-33286ECE7D17}"/>
          </ac:graphicFrameMkLst>
        </pc:graphicFrameChg>
      </pc:sldChg>
    </pc:docChg>
  </pc:docChgLst>
  <pc:docChgLst>
    <pc:chgData name="Jérémy Bonneau" userId="S::jeremy.bonneau@taigamotors.ca::bd475f9e-48f1-4b54-83c6-d27ae8e20919" providerId="AD" clId="Web-{BAC98F68-021A-DD25-4959-9127D6023217}"/>
    <pc:docChg chg="modSld">
      <pc:chgData name="Jérémy Bonneau" userId="S::jeremy.bonneau@taigamotors.ca::bd475f9e-48f1-4b54-83c6-d27ae8e20919" providerId="AD" clId="Web-{BAC98F68-021A-DD25-4959-9127D6023217}" dt="2023-05-25T12:00:22.723" v="1"/>
      <pc:docMkLst>
        <pc:docMk/>
      </pc:docMkLst>
      <pc:sldChg chg="addSp delSp">
        <pc:chgData name="Jérémy Bonneau" userId="S::jeremy.bonneau@taigamotors.ca::bd475f9e-48f1-4b54-83c6-d27ae8e20919" providerId="AD" clId="Web-{BAC98F68-021A-DD25-4959-9127D6023217}" dt="2023-05-25T12:00:22.723" v="1"/>
        <pc:sldMkLst>
          <pc:docMk/>
          <pc:sldMk cId="1318039093" sldId="4701"/>
        </pc:sldMkLst>
        <pc:graphicFrameChg chg="add del">
          <ac:chgData name="Jérémy Bonneau" userId="S::jeremy.bonneau@taigamotors.ca::bd475f9e-48f1-4b54-83c6-d27ae8e20919" providerId="AD" clId="Web-{BAC98F68-021A-DD25-4959-9127D6023217}" dt="2023-05-25T12:00:22.723" v="1"/>
          <ac:graphicFrameMkLst>
            <pc:docMk/>
            <pc:sldMk cId="1318039093" sldId="4701"/>
            <ac:graphicFrameMk id="7" creationId="{761ABB6C-087C-4A62-ABC2-93873AD7BD37}"/>
          </ac:graphicFrameMkLst>
        </pc:graphicFrameChg>
      </pc:sldChg>
    </pc:docChg>
  </pc:docChgLst>
  <pc:docChgLst>
    <pc:chgData name="Alexandra Duron" userId="S::alexandra.duron@taigamotors.ca::75793e56-6258-4a39-ab6f-df44f9a152e4" providerId="AD" clId="Web-{166797C1-9415-7363-7166-BB4E1FA551F3}"/>
    <pc:docChg chg="modSld">
      <pc:chgData name="Alexandra Duron" userId="S::alexandra.duron@taigamotors.ca::75793e56-6258-4a39-ab6f-df44f9a152e4" providerId="AD" clId="Web-{166797C1-9415-7363-7166-BB4E1FA551F3}" dt="2022-04-19T17:45:03.947" v="2466"/>
      <pc:docMkLst>
        <pc:docMk/>
      </pc:docMkLst>
      <pc:sldChg chg="modSp">
        <pc:chgData name="Alexandra Duron" userId="S::alexandra.duron@taigamotors.ca::75793e56-6258-4a39-ab6f-df44f9a152e4" providerId="AD" clId="Web-{166797C1-9415-7363-7166-BB4E1FA551F3}" dt="2022-04-19T17:45:03.947" v="2466"/>
        <pc:sldMkLst>
          <pc:docMk/>
          <pc:sldMk cId="2956558800" sldId="1183"/>
        </pc:sldMkLst>
        <pc:spChg chg="mod">
          <ac:chgData name="Alexandra Duron" userId="S::alexandra.duron@taigamotors.ca::75793e56-6258-4a39-ab6f-df44f9a152e4" providerId="AD" clId="Web-{166797C1-9415-7363-7166-BB4E1FA551F3}" dt="2022-04-19T15:32:02.236" v="779" actId="14100"/>
          <ac:spMkLst>
            <pc:docMk/>
            <pc:sldMk cId="2956558800" sldId="1183"/>
            <ac:spMk id="2" creationId="{41C41913-C1ED-4052-A262-4D60CFB0146F}"/>
          </ac:spMkLst>
        </pc:spChg>
        <pc:graphicFrameChg chg="mod modGraphic">
          <ac:chgData name="Alexandra Duron" userId="S::alexandra.duron@taigamotors.ca::75793e56-6258-4a39-ab6f-df44f9a152e4" providerId="AD" clId="Web-{166797C1-9415-7363-7166-BB4E1FA551F3}" dt="2022-04-19T17:45:03.947" v="2466"/>
          <ac:graphicFrameMkLst>
            <pc:docMk/>
            <pc:sldMk cId="2956558800" sldId="1183"/>
            <ac:graphicFrameMk id="5" creationId="{2B802923-010A-4587-9633-11D5071F4040}"/>
          </ac:graphicFrameMkLst>
        </pc:graphicFrameChg>
      </pc:sldChg>
    </pc:docChg>
  </pc:docChgLst>
  <pc:docChgLst>
    <pc:chgData name="Clement  Baston" userId="S::clement.baston@taigamotors.ca::249c3d60-4164-4436-bed2-eaad0a815f2b" providerId="AD" clId="Web-{67A4077E-FDDE-7E9D-7562-0C8FE7264CDE}"/>
    <pc:docChg chg="modSld">
      <pc:chgData name="Clement  Baston" userId="S::clement.baston@taigamotors.ca::249c3d60-4164-4436-bed2-eaad0a815f2b" providerId="AD" clId="Web-{67A4077E-FDDE-7E9D-7562-0C8FE7264CDE}" dt="2022-07-19T16:18:58.814" v="149" actId="20577"/>
      <pc:docMkLst>
        <pc:docMk/>
      </pc:docMkLst>
      <pc:sldChg chg="addSp delSp modSp">
        <pc:chgData name="Clement  Baston" userId="S::clement.baston@taigamotors.ca::249c3d60-4164-4436-bed2-eaad0a815f2b" providerId="AD" clId="Web-{67A4077E-FDDE-7E9D-7562-0C8FE7264CDE}" dt="2022-07-19T16:15:12.999" v="111" actId="14100"/>
        <pc:sldMkLst>
          <pc:docMk/>
          <pc:sldMk cId="1971937093" sldId="4625"/>
        </pc:sldMkLst>
        <pc:picChg chg="add mod">
          <ac:chgData name="Clement  Baston" userId="S::clement.baston@taigamotors.ca::249c3d60-4164-4436-bed2-eaad0a815f2b" providerId="AD" clId="Web-{67A4077E-FDDE-7E9D-7562-0C8FE7264CDE}" dt="2022-07-19T16:10:38.058" v="107" actId="14100"/>
          <ac:picMkLst>
            <pc:docMk/>
            <pc:sldMk cId="1971937093" sldId="4625"/>
            <ac:picMk id="3" creationId="{1D26B989-9DC0-B0BA-9234-3CE38A411A95}"/>
          </ac:picMkLst>
        </pc:picChg>
        <pc:picChg chg="del">
          <ac:chgData name="Clement  Baston" userId="S::clement.baston@taigamotors.ca::249c3d60-4164-4436-bed2-eaad0a815f2b" providerId="AD" clId="Web-{67A4077E-FDDE-7E9D-7562-0C8FE7264CDE}" dt="2022-07-19T16:10:22.636" v="102"/>
          <ac:picMkLst>
            <pc:docMk/>
            <pc:sldMk cId="1971937093" sldId="4625"/>
            <ac:picMk id="5" creationId="{984C968B-B2C2-2B99-4993-247630C934C4}"/>
          </ac:picMkLst>
        </pc:picChg>
        <pc:picChg chg="add mod">
          <ac:chgData name="Clement  Baston" userId="S::clement.baston@taigamotors.ca::249c3d60-4164-4436-bed2-eaad0a815f2b" providerId="AD" clId="Web-{67A4077E-FDDE-7E9D-7562-0C8FE7264CDE}" dt="2022-07-19T16:15:12.999" v="111" actId="14100"/>
          <ac:picMkLst>
            <pc:docMk/>
            <pc:sldMk cId="1971937093" sldId="4625"/>
            <ac:picMk id="6" creationId="{051C7328-0D9D-0E3A-010A-30A5E9D3AF77}"/>
          </ac:picMkLst>
        </pc:picChg>
        <pc:picChg chg="del">
          <ac:chgData name="Clement  Baston" userId="S::clement.baston@taigamotors.ca::249c3d60-4164-4436-bed2-eaad0a815f2b" providerId="AD" clId="Web-{67A4077E-FDDE-7E9D-7562-0C8FE7264CDE}" dt="2022-07-19T16:15:06.577" v="108"/>
          <ac:picMkLst>
            <pc:docMk/>
            <pc:sldMk cId="1971937093" sldId="4625"/>
            <ac:picMk id="9" creationId="{47ABD649-92BD-438A-F0D0-44EFB9CDA5A6}"/>
          </ac:picMkLst>
        </pc:picChg>
      </pc:sldChg>
      <pc:sldChg chg="modSp">
        <pc:chgData name="Clement  Baston" userId="S::clement.baston@taigamotors.ca::249c3d60-4164-4436-bed2-eaad0a815f2b" providerId="AD" clId="Web-{67A4077E-FDDE-7E9D-7562-0C8FE7264CDE}" dt="2022-07-19T16:18:58.814" v="149" actId="20577"/>
        <pc:sldMkLst>
          <pc:docMk/>
          <pc:sldMk cId="3435584470" sldId="4626"/>
        </pc:sldMkLst>
        <pc:spChg chg="mod">
          <ac:chgData name="Clement  Baston" userId="S::clement.baston@taigamotors.ca::249c3d60-4164-4436-bed2-eaad0a815f2b" providerId="AD" clId="Web-{67A4077E-FDDE-7E9D-7562-0C8FE7264CDE}" dt="2022-07-19T16:18:58.814" v="149" actId="20577"/>
          <ac:spMkLst>
            <pc:docMk/>
            <pc:sldMk cId="3435584470" sldId="4626"/>
            <ac:spMk id="7" creationId="{23DC1B4E-33DC-EC6C-7A23-7712483C6434}"/>
          </ac:spMkLst>
        </pc:spChg>
      </pc:sldChg>
      <pc:sldChg chg="addSp delSp modSp">
        <pc:chgData name="Clement  Baston" userId="S::clement.baston@taigamotors.ca::249c3d60-4164-4436-bed2-eaad0a815f2b" providerId="AD" clId="Web-{67A4077E-FDDE-7E9D-7562-0C8FE7264CDE}" dt="2022-07-19T16:18:50.392" v="147" actId="20577"/>
        <pc:sldMkLst>
          <pc:docMk/>
          <pc:sldMk cId="2629157552" sldId="4636"/>
        </pc:sldMkLst>
        <pc:spChg chg="mod">
          <ac:chgData name="Clement  Baston" userId="S::clement.baston@taigamotors.ca::249c3d60-4164-4436-bed2-eaad0a815f2b" providerId="AD" clId="Web-{67A4077E-FDDE-7E9D-7562-0C8FE7264CDE}" dt="2022-07-19T16:18:50.392" v="147" actId="20577"/>
          <ac:spMkLst>
            <pc:docMk/>
            <pc:sldMk cId="2629157552" sldId="4636"/>
            <ac:spMk id="7" creationId="{23DC1B4E-33DC-EC6C-7A23-7712483C6434}"/>
          </ac:spMkLst>
        </pc:spChg>
        <pc:spChg chg="add mod">
          <ac:chgData name="Clement  Baston" userId="S::clement.baston@taigamotors.ca::249c3d60-4164-4436-bed2-eaad0a815f2b" providerId="AD" clId="Web-{67A4077E-FDDE-7E9D-7562-0C8FE7264CDE}" dt="2022-07-19T16:18:32.408" v="141" actId="20577"/>
          <ac:spMkLst>
            <pc:docMk/>
            <pc:sldMk cId="2629157552" sldId="4636"/>
            <ac:spMk id="8" creationId="{96D33B52-A269-C4D6-3CBD-64CD721965A7}"/>
          </ac:spMkLst>
        </pc:spChg>
        <pc:spChg chg="add mod">
          <ac:chgData name="Clement  Baston" userId="S::clement.baston@taigamotors.ca::249c3d60-4164-4436-bed2-eaad0a815f2b" providerId="AD" clId="Web-{67A4077E-FDDE-7E9D-7562-0C8FE7264CDE}" dt="2022-07-19T16:18:23.329" v="136" actId="20577"/>
          <ac:spMkLst>
            <pc:docMk/>
            <pc:sldMk cId="2629157552" sldId="4636"/>
            <ac:spMk id="9" creationId="{7E233CA1-4E38-FC30-7F92-BEA63457C269}"/>
          </ac:spMkLst>
        </pc:spChg>
        <pc:spChg chg="add del mod">
          <ac:chgData name="Clement  Baston" userId="S::clement.baston@taigamotors.ca::249c3d60-4164-4436-bed2-eaad0a815f2b" providerId="AD" clId="Web-{67A4077E-FDDE-7E9D-7562-0C8FE7264CDE}" dt="2022-07-19T16:18:12.829" v="132"/>
          <ac:spMkLst>
            <pc:docMk/>
            <pc:sldMk cId="2629157552" sldId="4636"/>
            <ac:spMk id="10" creationId="{F5F38AD8-1426-E08A-1292-426D75E2D575}"/>
          </ac:spMkLst>
        </pc:spChg>
        <pc:spChg chg="add del mod">
          <ac:chgData name="Clement  Baston" userId="S::clement.baston@taigamotors.ca::249c3d60-4164-4436-bed2-eaad0a815f2b" providerId="AD" clId="Web-{67A4077E-FDDE-7E9D-7562-0C8FE7264CDE}" dt="2022-07-19T16:18:11.314" v="130"/>
          <ac:spMkLst>
            <pc:docMk/>
            <pc:sldMk cId="2629157552" sldId="4636"/>
            <ac:spMk id="11" creationId="{79CC23D0-9018-3A22-42B1-D980EE967313}"/>
          </ac:spMkLst>
        </pc:spChg>
        <pc:picChg chg="add del mod">
          <ac:chgData name="Clement  Baston" userId="S::clement.baston@taigamotors.ca::249c3d60-4164-4436-bed2-eaad0a815f2b" providerId="AD" clId="Web-{67A4077E-FDDE-7E9D-7562-0C8FE7264CDE}" dt="2022-07-19T16:16:01.500" v="116"/>
          <ac:picMkLst>
            <pc:docMk/>
            <pc:sldMk cId="2629157552" sldId="4636"/>
            <ac:picMk id="3" creationId="{65A09EAC-1D65-8FE1-8F5D-AF5958790148}"/>
          </ac:picMkLst>
        </pc:picChg>
        <pc:picChg chg="mod">
          <ac:chgData name="Clement  Baston" userId="S::clement.baston@taigamotors.ca::249c3d60-4164-4436-bed2-eaad0a815f2b" providerId="AD" clId="Web-{67A4077E-FDDE-7E9D-7562-0C8FE7264CDE}" dt="2022-07-19T16:16:42.359" v="121" actId="1076"/>
          <ac:picMkLst>
            <pc:docMk/>
            <pc:sldMk cId="2629157552" sldId="4636"/>
            <ac:picMk id="5" creationId="{30C0B340-D48D-6A89-D193-DA4BFD5F31A3}"/>
          </ac:picMkLst>
        </pc:picChg>
        <pc:picChg chg="add mod">
          <ac:chgData name="Clement  Baston" userId="S::clement.baston@taigamotors.ca::249c3d60-4164-4436-bed2-eaad0a815f2b" providerId="AD" clId="Web-{67A4077E-FDDE-7E9D-7562-0C8FE7264CDE}" dt="2022-07-19T16:17:21.657" v="123"/>
          <ac:picMkLst>
            <pc:docMk/>
            <pc:sldMk cId="2629157552" sldId="4636"/>
            <ac:picMk id="6" creationId="{A71588C8-09BD-9FAF-DD71-D747120335E2}"/>
          </ac:picMkLst>
        </pc:picChg>
      </pc:sldChg>
      <pc:sldChg chg="modSp">
        <pc:chgData name="Clement  Baston" userId="S::clement.baston@taigamotors.ca::249c3d60-4164-4436-bed2-eaad0a815f2b" providerId="AD" clId="Web-{67A4077E-FDDE-7E9D-7562-0C8FE7264CDE}" dt="2022-07-19T16:04:41.257" v="101"/>
        <pc:sldMkLst>
          <pc:docMk/>
          <pc:sldMk cId="1562608667" sldId="4648"/>
        </pc:sldMkLst>
        <pc:graphicFrameChg chg="mod modGraphic">
          <ac:chgData name="Clement  Baston" userId="S::clement.baston@taigamotors.ca::249c3d60-4164-4436-bed2-eaad0a815f2b" providerId="AD" clId="Web-{67A4077E-FDDE-7E9D-7562-0C8FE7264CDE}" dt="2022-07-19T16:04:41.257" v="101"/>
          <ac:graphicFrameMkLst>
            <pc:docMk/>
            <pc:sldMk cId="1562608667" sldId="4648"/>
            <ac:graphicFrameMk id="5" creationId="{DF370D39-AF9E-43C5-8CF5-C93CDE507A70}"/>
          </ac:graphicFrameMkLst>
        </pc:graphicFrameChg>
      </pc:sldChg>
    </pc:docChg>
  </pc:docChgLst>
  <pc:docChgLst>
    <pc:chgData name="Benoit Bouffard" userId="S::benoit.bouffard@taigamotors.ca::e5dfbd25-c5e2-444f-831b-7a2d616587a8" providerId="AD" clId="Web-{EE248ACA-651F-BCE2-6D11-77D2C5576ACA}"/>
    <pc:docChg chg="addSld modSld">
      <pc:chgData name="Benoit Bouffard" userId="S::benoit.bouffard@taigamotors.ca::e5dfbd25-c5e2-444f-831b-7a2d616587a8" providerId="AD" clId="Web-{EE248ACA-651F-BCE2-6D11-77D2C5576ACA}" dt="2022-05-17T15:01:03.783" v="1656"/>
      <pc:docMkLst>
        <pc:docMk/>
      </pc:docMkLst>
      <pc:sldChg chg="modSp">
        <pc:chgData name="Benoit Bouffard" userId="S::benoit.bouffard@taigamotors.ca::e5dfbd25-c5e2-444f-831b-7a2d616587a8" providerId="AD" clId="Web-{EE248ACA-651F-BCE2-6D11-77D2C5576ACA}" dt="2022-05-17T15:01:03.783" v="1656"/>
        <pc:sldMkLst>
          <pc:docMk/>
          <pc:sldMk cId="3136729596" sldId="1184"/>
        </pc:sldMkLst>
        <pc:graphicFrameChg chg="mod modGraphic">
          <ac:chgData name="Benoit Bouffard" userId="S::benoit.bouffard@taigamotors.ca::e5dfbd25-c5e2-444f-831b-7a2d616587a8" providerId="AD" clId="Web-{EE248ACA-651F-BCE2-6D11-77D2C5576ACA}" dt="2022-05-17T15:01:03.783" v="1656"/>
          <ac:graphicFrameMkLst>
            <pc:docMk/>
            <pc:sldMk cId="3136729596" sldId="1184"/>
            <ac:graphicFrameMk id="5" creationId="{DF370D39-AF9E-43C5-8CF5-C93CDE507A70}"/>
          </ac:graphicFrameMkLst>
        </pc:graphicFrameChg>
      </pc:sldChg>
      <pc:sldChg chg="addSp modSp add replId">
        <pc:chgData name="Benoit Bouffard" userId="S::benoit.bouffard@taigamotors.ca::e5dfbd25-c5e2-444f-831b-7a2d616587a8" providerId="AD" clId="Web-{EE248ACA-651F-BCE2-6D11-77D2C5576ACA}" dt="2022-05-17T15:00:15.033" v="1621" actId="20577"/>
        <pc:sldMkLst>
          <pc:docMk/>
          <pc:sldMk cId="3062454877" sldId="4616"/>
        </pc:sldMkLst>
        <pc:spChg chg="mod">
          <ac:chgData name="Benoit Bouffard" userId="S::benoit.bouffard@taigamotors.ca::e5dfbd25-c5e2-444f-831b-7a2d616587a8" providerId="AD" clId="Web-{EE248ACA-651F-BCE2-6D11-77D2C5576ACA}" dt="2022-05-17T14:37:10.457" v="30" actId="20577"/>
          <ac:spMkLst>
            <pc:docMk/>
            <pc:sldMk cId="3062454877" sldId="4616"/>
            <ac:spMk id="2" creationId="{59F2B2EF-A7F4-449A-9616-D66C17C9A63F}"/>
          </ac:spMkLst>
        </pc:spChg>
        <pc:spChg chg="add mod">
          <ac:chgData name="Benoit Bouffard" userId="S::benoit.bouffard@taigamotors.ca::e5dfbd25-c5e2-444f-831b-7a2d616587a8" providerId="AD" clId="Web-{EE248ACA-651F-BCE2-6D11-77D2C5576ACA}" dt="2022-05-17T15:00:15.033" v="1621" actId="20577"/>
          <ac:spMkLst>
            <pc:docMk/>
            <pc:sldMk cId="3062454877" sldId="4616"/>
            <ac:spMk id="3" creationId="{BBAB3F12-1C4B-0130-F7C6-F7ED382A97C2}"/>
          </ac:spMkLst>
        </pc:spChg>
        <pc:graphicFrameChg chg="mod modGraphic">
          <ac:chgData name="Benoit Bouffard" userId="S::benoit.bouffard@taigamotors.ca::e5dfbd25-c5e2-444f-831b-7a2d616587a8" providerId="AD" clId="Web-{EE248ACA-651F-BCE2-6D11-77D2C5576ACA}" dt="2022-05-17T14:56:51.952" v="1299"/>
          <ac:graphicFrameMkLst>
            <pc:docMk/>
            <pc:sldMk cId="3062454877" sldId="4616"/>
            <ac:graphicFrameMk id="5" creationId="{DF370D39-AF9E-43C5-8CF5-C93CDE507A70}"/>
          </ac:graphicFrameMkLst>
        </pc:graphicFrameChg>
      </pc:sldChg>
    </pc:docChg>
  </pc:docChgLst>
  <pc:docChgLst>
    <pc:chgData name="Philippe Kahr" userId="S::philippe.kahr@taigamotors.ca::f23ee328-7c30-4c42-806c-7dc9cfa6b57a" providerId="AD" clId="Web-{8C03738E-A03F-4AF0-3B5D-2A06217C8872}"/>
    <pc:docChg chg="modSld">
      <pc:chgData name="Philippe Kahr" userId="S::philippe.kahr@taigamotors.ca::f23ee328-7c30-4c42-806c-7dc9cfa6b57a" providerId="AD" clId="Web-{8C03738E-A03F-4AF0-3B5D-2A06217C8872}" dt="2023-11-28T16:00:56.397" v="71" actId="20577"/>
      <pc:docMkLst>
        <pc:docMk/>
      </pc:docMkLst>
      <pc:sldChg chg="modSp">
        <pc:chgData name="Philippe Kahr" userId="S::philippe.kahr@taigamotors.ca::f23ee328-7c30-4c42-806c-7dc9cfa6b57a" providerId="AD" clId="Web-{8C03738E-A03F-4AF0-3B5D-2A06217C8872}" dt="2023-11-28T16:00:56.397" v="71" actId="20577"/>
        <pc:sldMkLst>
          <pc:docMk/>
          <pc:sldMk cId="4042217537" sldId="4720"/>
        </pc:sldMkLst>
        <pc:spChg chg="mod">
          <ac:chgData name="Philippe Kahr" userId="S::philippe.kahr@taigamotors.ca::f23ee328-7c30-4c42-806c-7dc9cfa6b57a" providerId="AD" clId="Web-{8C03738E-A03F-4AF0-3B5D-2A06217C8872}" dt="2023-11-28T16:00:56.397" v="71" actId="20577"/>
          <ac:spMkLst>
            <pc:docMk/>
            <pc:sldMk cId="4042217537" sldId="4720"/>
            <ac:spMk id="3" creationId="{E62072DA-25E5-65D1-6C25-219D92D739C0}"/>
          </ac:spMkLst>
        </pc:spChg>
      </pc:sldChg>
      <pc:sldChg chg="modSp">
        <pc:chgData name="Philippe Kahr" userId="S::philippe.kahr@taigamotors.ca::f23ee328-7c30-4c42-806c-7dc9cfa6b57a" providerId="AD" clId="Web-{8C03738E-A03F-4AF0-3B5D-2A06217C8872}" dt="2023-11-28T16:00:44.927" v="69" actId="20577"/>
        <pc:sldMkLst>
          <pc:docMk/>
          <pc:sldMk cId="422262249" sldId="4721"/>
        </pc:sldMkLst>
        <pc:spChg chg="mod">
          <ac:chgData name="Philippe Kahr" userId="S::philippe.kahr@taigamotors.ca::f23ee328-7c30-4c42-806c-7dc9cfa6b57a" providerId="AD" clId="Web-{8C03738E-A03F-4AF0-3B5D-2A06217C8872}" dt="2023-11-28T16:00:44.927" v="69" actId="20577"/>
          <ac:spMkLst>
            <pc:docMk/>
            <pc:sldMk cId="422262249" sldId="4721"/>
            <ac:spMk id="3" creationId="{E62072DA-25E5-65D1-6C25-219D92D739C0}"/>
          </ac:spMkLst>
        </pc:spChg>
      </pc:sldChg>
    </pc:docChg>
  </pc:docChgLst>
  <pc:docChgLst>
    <pc:chgData name="Clement  Baston" userId="S::clement.baston@taigamotors.ca::249c3d60-4164-4436-bed2-eaad0a815f2b" providerId="AD" clId="Web-{F62BC3CF-216D-EA61-9E9C-B7F039C859AF}"/>
    <pc:docChg chg="modSld">
      <pc:chgData name="Clement  Baston" userId="S::clement.baston@taigamotors.ca::249c3d60-4164-4436-bed2-eaad0a815f2b" providerId="AD" clId="Web-{F62BC3CF-216D-EA61-9E9C-B7F039C859AF}" dt="2022-05-16T17:45:23.114" v="312"/>
      <pc:docMkLst>
        <pc:docMk/>
      </pc:docMkLst>
      <pc:sldChg chg="modSp">
        <pc:chgData name="Clement  Baston" userId="S::clement.baston@taigamotors.ca::249c3d60-4164-4436-bed2-eaad0a815f2b" providerId="AD" clId="Web-{F62BC3CF-216D-EA61-9E9C-B7F039C859AF}" dt="2022-05-16T17:45:23.114" v="312"/>
        <pc:sldMkLst>
          <pc:docMk/>
          <pc:sldMk cId="1923654967" sldId="1189"/>
        </pc:sldMkLst>
        <pc:graphicFrameChg chg="mod modGraphic">
          <ac:chgData name="Clement  Baston" userId="S::clement.baston@taigamotors.ca::249c3d60-4164-4436-bed2-eaad0a815f2b" providerId="AD" clId="Web-{F62BC3CF-216D-EA61-9E9C-B7F039C859AF}" dt="2022-05-16T17:45:23.114" v="312"/>
          <ac:graphicFrameMkLst>
            <pc:docMk/>
            <pc:sldMk cId="1923654967" sldId="1189"/>
            <ac:graphicFrameMk id="5" creationId="{DF370D39-AF9E-43C5-8CF5-C93CDE507A70}"/>
          </ac:graphicFrameMkLst>
        </pc:graphicFrameChg>
      </pc:sldChg>
    </pc:docChg>
  </pc:docChgLst>
  <pc:docChgLst>
    <pc:chgData name="Jérémy Bonneau" userId="S::jeremy.bonneau@taigamotors.ca::bd475f9e-48f1-4b54-83c6-d27ae8e20919" providerId="AD" clId="Web-{97A2BB15-3533-243E-B5CF-393DF0FBFC94}"/>
    <pc:docChg chg="modSld">
      <pc:chgData name="Jérémy Bonneau" userId="S::jeremy.bonneau@taigamotors.ca::bd475f9e-48f1-4b54-83c6-d27ae8e20919" providerId="AD" clId="Web-{97A2BB15-3533-243E-B5CF-393DF0FBFC94}" dt="2022-06-21T16:56:26.061" v="57" actId="20577"/>
      <pc:docMkLst>
        <pc:docMk/>
      </pc:docMkLst>
      <pc:sldChg chg="modSp">
        <pc:chgData name="Jérémy Bonneau" userId="S::jeremy.bonneau@taigamotors.ca::bd475f9e-48f1-4b54-83c6-d27ae8e20919" providerId="AD" clId="Web-{97A2BB15-3533-243E-B5CF-393DF0FBFC94}" dt="2022-06-21T16:01:38.345" v="40" actId="14100"/>
        <pc:sldMkLst>
          <pc:docMk/>
          <pc:sldMk cId="1971937093" sldId="4625"/>
        </pc:sldMkLst>
        <pc:picChg chg="mod">
          <ac:chgData name="Jérémy Bonneau" userId="S::jeremy.bonneau@taigamotors.ca::bd475f9e-48f1-4b54-83c6-d27ae8e20919" providerId="AD" clId="Web-{97A2BB15-3533-243E-B5CF-393DF0FBFC94}" dt="2022-06-21T16:01:34.751" v="39" actId="1076"/>
          <ac:picMkLst>
            <pc:docMk/>
            <pc:sldMk cId="1971937093" sldId="4625"/>
            <ac:picMk id="5" creationId="{0F555D1A-D914-8D9D-A96C-EF2B9AEE91C9}"/>
          </ac:picMkLst>
        </pc:picChg>
        <pc:picChg chg="mod">
          <ac:chgData name="Jérémy Bonneau" userId="S::jeremy.bonneau@taigamotors.ca::bd475f9e-48f1-4b54-83c6-d27ae8e20919" providerId="AD" clId="Web-{97A2BB15-3533-243E-B5CF-393DF0FBFC94}" dt="2022-06-21T16:01:38.345" v="40" actId="14100"/>
          <ac:picMkLst>
            <pc:docMk/>
            <pc:sldMk cId="1971937093" sldId="4625"/>
            <ac:picMk id="8" creationId="{59AB5C5A-86F2-FFCF-E74E-7EFF3567D2D5}"/>
          </ac:picMkLst>
        </pc:picChg>
      </pc:sldChg>
      <pc:sldChg chg="modSp">
        <pc:chgData name="Jérémy Bonneau" userId="S::jeremy.bonneau@taigamotors.ca::bd475f9e-48f1-4b54-83c6-d27ae8e20919" providerId="AD" clId="Web-{97A2BB15-3533-243E-B5CF-393DF0FBFC94}" dt="2022-06-21T15:40:53.386" v="34" actId="20577"/>
        <pc:sldMkLst>
          <pc:docMk/>
          <pc:sldMk cId="3435584470" sldId="4626"/>
        </pc:sldMkLst>
        <pc:spChg chg="mod">
          <ac:chgData name="Jérémy Bonneau" userId="S::jeremy.bonneau@taigamotors.ca::bd475f9e-48f1-4b54-83c6-d27ae8e20919" providerId="AD" clId="Web-{97A2BB15-3533-243E-B5CF-393DF0FBFC94}" dt="2022-06-21T15:40:53.386" v="34" actId="20577"/>
          <ac:spMkLst>
            <pc:docMk/>
            <pc:sldMk cId="3435584470" sldId="4626"/>
            <ac:spMk id="7" creationId="{23DC1B4E-33DC-EC6C-7A23-7712483C6434}"/>
          </ac:spMkLst>
        </pc:spChg>
      </pc:sldChg>
      <pc:sldChg chg="modSp">
        <pc:chgData name="Jérémy Bonneau" userId="S::jeremy.bonneau@taigamotors.ca::bd475f9e-48f1-4b54-83c6-d27ae8e20919" providerId="AD" clId="Web-{97A2BB15-3533-243E-B5CF-393DF0FBFC94}" dt="2022-06-21T16:56:26.061" v="57" actId="20577"/>
        <pc:sldMkLst>
          <pc:docMk/>
          <pc:sldMk cId="2629157552" sldId="4636"/>
        </pc:sldMkLst>
        <pc:spChg chg="mod">
          <ac:chgData name="Jérémy Bonneau" userId="S::jeremy.bonneau@taigamotors.ca::bd475f9e-48f1-4b54-83c6-d27ae8e20919" providerId="AD" clId="Web-{97A2BB15-3533-243E-B5CF-393DF0FBFC94}" dt="2022-06-21T16:56:26.061" v="57" actId="20577"/>
          <ac:spMkLst>
            <pc:docMk/>
            <pc:sldMk cId="2629157552" sldId="4636"/>
            <ac:spMk id="7" creationId="{23DC1B4E-33DC-EC6C-7A23-7712483C6434}"/>
          </ac:spMkLst>
        </pc:spChg>
      </pc:sldChg>
    </pc:docChg>
  </pc:docChgLst>
  <pc:docChgLst>
    <pc:chgData name="Clement  Baston" userId="S::clement.baston@taigamotors.ca::249c3d60-4164-4436-bed2-eaad0a815f2b" providerId="AD" clId="Web-{8038442B-BAF5-EE3C-4E13-AFC651C8BFC3}"/>
    <pc:docChg chg="modSld">
      <pc:chgData name="Clement  Baston" userId="S::clement.baston@taigamotors.ca::249c3d60-4164-4436-bed2-eaad0a815f2b" providerId="AD" clId="Web-{8038442B-BAF5-EE3C-4E13-AFC651C8BFC3}" dt="2022-04-26T13:31:10.228" v="556"/>
      <pc:docMkLst>
        <pc:docMk/>
      </pc:docMkLst>
      <pc:sldChg chg="modSp">
        <pc:chgData name="Clement  Baston" userId="S::clement.baston@taigamotors.ca::249c3d60-4164-4436-bed2-eaad0a815f2b" providerId="AD" clId="Web-{8038442B-BAF5-EE3C-4E13-AFC651C8BFC3}" dt="2022-04-26T13:31:10.228" v="556"/>
        <pc:sldMkLst>
          <pc:docMk/>
          <pc:sldMk cId="1923654967" sldId="1189"/>
        </pc:sldMkLst>
        <pc:graphicFrameChg chg="mod modGraphic">
          <ac:chgData name="Clement  Baston" userId="S::clement.baston@taigamotors.ca::249c3d60-4164-4436-bed2-eaad0a815f2b" providerId="AD" clId="Web-{8038442B-BAF5-EE3C-4E13-AFC651C8BFC3}" dt="2022-04-26T13:31:10.228" v="556"/>
          <ac:graphicFrameMkLst>
            <pc:docMk/>
            <pc:sldMk cId="1923654967" sldId="1189"/>
            <ac:graphicFrameMk id="5" creationId="{DF370D39-AF9E-43C5-8CF5-C93CDE507A70}"/>
          </ac:graphicFrameMkLst>
        </pc:graphicFrameChg>
      </pc:sldChg>
    </pc:docChg>
  </pc:docChgLst>
  <pc:docChgLst>
    <pc:chgData name="Olivier Rollin" userId="S::olivier.rollin@taigamotors.ca::9868c032-b99d-4045-992b-7efc62a561e1" providerId="AD" clId="Web-{5979A4F1-8515-7ABF-30C2-088C8AF6B775}"/>
    <pc:docChg chg="modSld">
      <pc:chgData name="Olivier Rollin" userId="S::olivier.rollin@taigamotors.ca::9868c032-b99d-4045-992b-7efc62a561e1" providerId="AD" clId="Web-{5979A4F1-8515-7ABF-30C2-088C8AF6B775}" dt="2022-08-30T17:10:27.197" v="120"/>
      <pc:docMkLst>
        <pc:docMk/>
      </pc:docMkLst>
      <pc:sldChg chg="modSp">
        <pc:chgData name="Olivier Rollin" userId="S::olivier.rollin@taigamotors.ca::9868c032-b99d-4045-992b-7efc62a561e1" providerId="AD" clId="Web-{5979A4F1-8515-7ABF-30C2-088C8AF6B775}" dt="2022-08-30T17:10:27.197" v="120"/>
        <pc:sldMkLst>
          <pc:docMk/>
          <pc:sldMk cId="3653350905" sldId="4638"/>
        </pc:sldMkLst>
        <pc:graphicFrameChg chg="mod modGraphic">
          <ac:chgData name="Olivier Rollin" userId="S::olivier.rollin@taigamotors.ca::9868c032-b99d-4045-992b-7efc62a561e1" providerId="AD" clId="Web-{5979A4F1-8515-7ABF-30C2-088C8AF6B775}" dt="2022-08-30T17:10:27.197" v="120"/>
          <ac:graphicFrameMkLst>
            <pc:docMk/>
            <pc:sldMk cId="3653350905" sldId="4638"/>
            <ac:graphicFrameMk id="7" creationId="{A2FF2A7B-180A-006D-D52D-BE6E1627D7BE}"/>
          </ac:graphicFrameMkLst>
        </pc:graphicFrameChg>
      </pc:sldChg>
      <pc:sldChg chg="modSp">
        <pc:chgData name="Olivier Rollin" userId="S::olivier.rollin@taigamotors.ca::9868c032-b99d-4045-992b-7efc62a561e1" providerId="AD" clId="Web-{5979A4F1-8515-7ABF-30C2-088C8AF6B775}" dt="2022-08-30T17:04:52.524" v="106"/>
        <pc:sldMkLst>
          <pc:docMk/>
          <pc:sldMk cId="3889623784" sldId="4655"/>
        </pc:sldMkLst>
        <pc:graphicFrameChg chg="mod modGraphic">
          <ac:chgData name="Olivier Rollin" userId="S::olivier.rollin@taigamotors.ca::9868c032-b99d-4045-992b-7efc62a561e1" providerId="AD" clId="Web-{5979A4F1-8515-7ABF-30C2-088C8AF6B775}" dt="2022-08-30T17:04:52.524" v="106"/>
          <ac:graphicFrameMkLst>
            <pc:docMk/>
            <pc:sldMk cId="3889623784" sldId="4655"/>
            <ac:graphicFrameMk id="8" creationId="{85212F2F-AC26-6756-8F37-56436B2001FA}"/>
          </ac:graphicFrameMkLst>
        </pc:graphicFrameChg>
      </pc:sldChg>
    </pc:docChg>
  </pc:docChgLst>
  <pc:docChgLst>
    <pc:chgData name="Jean-Sebastien Flamand" userId="S::jean-sebastien.flamand@taigamotors.ca::ddf4ff60-7de0-4855-a9ed-f06e18363e82" providerId="AD" clId="Web-{0AB19AD8-9114-E3E2-B28D-ECA0B3C27AF6}"/>
    <pc:docChg chg="modSld">
      <pc:chgData name="Jean-Sebastien Flamand" userId="S::jean-sebastien.flamand@taigamotors.ca::ddf4ff60-7de0-4855-a9ed-f06e18363e82" providerId="AD" clId="Web-{0AB19AD8-9114-E3E2-B28D-ECA0B3C27AF6}" dt="2022-08-30T17:10:51.129" v="1063"/>
      <pc:docMkLst>
        <pc:docMk/>
      </pc:docMkLst>
      <pc:sldChg chg="modSp">
        <pc:chgData name="Jean-Sebastien Flamand" userId="S::jean-sebastien.flamand@taigamotors.ca::ddf4ff60-7de0-4855-a9ed-f06e18363e82" providerId="AD" clId="Web-{0AB19AD8-9114-E3E2-B28D-ECA0B3C27AF6}" dt="2022-08-30T17:10:51.129" v="1063"/>
        <pc:sldMkLst>
          <pc:docMk/>
          <pc:sldMk cId="1338180937" sldId="4645"/>
        </pc:sldMkLst>
        <pc:graphicFrameChg chg="mod modGraphic">
          <ac:chgData name="Jean-Sebastien Flamand" userId="S::jean-sebastien.flamand@taigamotors.ca::ddf4ff60-7de0-4855-a9ed-f06e18363e82" providerId="AD" clId="Web-{0AB19AD8-9114-E3E2-B28D-ECA0B3C27AF6}" dt="2022-08-30T17:10:51.129" v="1063"/>
          <ac:graphicFrameMkLst>
            <pc:docMk/>
            <pc:sldMk cId="1338180937" sldId="4645"/>
            <ac:graphicFrameMk id="5" creationId="{DF370D39-AF9E-43C5-8CF5-C93CDE507A70}"/>
          </ac:graphicFrameMkLst>
        </pc:graphicFrameChg>
      </pc:sldChg>
    </pc:docChg>
  </pc:docChgLst>
  <pc:docChgLst>
    <pc:chgData name="Aneesh Chandran R" userId="S::aneesh.chandranr@taigamotors.ca::b84de7ba-a5fc-4700-b33a-e2d655de94e7" providerId="AD" clId="Web-{F5CD2FD7-6646-84BB-D808-5704E08F0168}"/>
    <pc:docChg chg="modSld">
      <pc:chgData name="Aneesh Chandran R" userId="S::aneesh.chandranr@taigamotors.ca::b84de7ba-a5fc-4700-b33a-e2d655de94e7" providerId="AD" clId="Web-{F5CD2FD7-6646-84BB-D808-5704E08F0168}" dt="2022-07-12T16:28:04.222" v="8"/>
      <pc:docMkLst>
        <pc:docMk/>
      </pc:docMkLst>
      <pc:sldChg chg="modSp">
        <pc:chgData name="Aneesh Chandran R" userId="S::aneesh.chandranr@taigamotors.ca::b84de7ba-a5fc-4700-b33a-e2d655de94e7" providerId="AD" clId="Web-{F5CD2FD7-6646-84BB-D808-5704E08F0168}" dt="2022-07-12T16:28:04.222" v="8"/>
        <pc:sldMkLst>
          <pc:docMk/>
          <pc:sldMk cId="1923654967" sldId="1189"/>
        </pc:sldMkLst>
        <pc:graphicFrameChg chg="mod modGraphic">
          <ac:chgData name="Aneesh Chandran R" userId="S::aneesh.chandranr@taigamotors.ca::b84de7ba-a5fc-4700-b33a-e2d655de94e7" providerId="AD" clId="Web-{F5CD2FD7-6646-84BB-D808-5704E08F0168}" dt="2022-07-12T16:28:04.222" v="8"/>
          <ac:graphicFrameMkLst>
            <pc:docMk/>
            <pc:sldMk cId="1923654967" sldId="1189"/>
            <ac:graphicFrameMk id="5" creationId="{DF370D39-AF9E-43C5-8CF5-C93CDE507A70}"/>
          </ac:graphicFrameMkLst>
        </pc:graphicFrameChg>
      </pc:sldChg>
      <pc:sldChg chg="addSp delSp">
        <pc:chgData name="Aneesh Chandran R" userId="S::aneesh.chandranr@taigamotors.ca::b84de7ba-a5fc-4700-b33a-e2d655de94e7" providerId="AD" clId="Web-{F5CD2FD7-6646-84BB-D808-5704E08F0168}" dt="2022-07-12T16:26:45.067" v="1"/>
        <pc:sldMkLst>
          <pc:docMk/>
          <pc:sldMk cId="3399520443" sldId="4653"/>
        </pc:sldMkLst>
        <pc:spChg chg="add del">
          <ac:chgData name="Aneesh Chandran R" userId="S::aneesh.chandranr@taigamotors.ca::b84de7ba-a5fc-4700-b33a-e2d655de94e7" providerId="AD" clId="Web-{F5CD2FD7-6646-84BB-D808-5704E08F0168}" dt="2022-07-12T16:26:45.067" v="1"/>
          <ac:spMkLst>
            <pc:docMk/>
            <pc:sldMk cId="3399520443" sldId="4653"/>
            <ac:spMk id="3" creationId="{DC03080B-F390-2D14-3F8B-31B03ADE6E52}"/>
          </ac:spMkLst>
        </pc:spChg>
      </pc:sldChg>
    </pc:docChg>
  </pc:docChgLst>
  <pc:docChgLst>
    <pc:chgData name="Abhay Gupta" userId="S::abhay.gupta@taigamotors.ca::d433c26c-2997-40a9-8258-88448219c90a" providerId="AD" clId="Web-{EDEE1134-2C62-095D-E4E6-564C329709C8}"/>
    <pc:docChg chg="modSld">
      <pc:chgData name="Abhay Gupta" userId="S::abhay.gupta@taigamotors.ca::d433c26c-2997-40a9-8258-88448219c90a" providerId="AD" clId="Web-{EDEE1134-2C62-095D-E4E6-564C329709C8}" dt="2022-08-30T15:20:55.016" v="3"/>
      <pc:docMkLst>
        <pc:docMk/>
      </pc:docMkLst>
      <pc:sldChg chg="modSp">
        <pc:chgData name="Abhay Gupta" userId="S::abhay.gupta@taigamotors.ca::d433c26c-2997-40a9-8258-88448219c90a" providerId="AD" clId="Web-{EDEE1134-2C62-095D-E4E6-564C329709C8}" dt="2022-08-30T14:41:06.582" v="2" actId="20577"/>
        <pc:sldMkLst>
          <pc:docMk/>
          <pc:sldMk cId="737756186" sldId="1013"/>
        </pc:sldMkLst>
        <pc:spChg chg="mod">
          <ac:chgData name="Abhay Gupta" userId="S::abhay.gupta@taigamotors.ca::d433c26c-2997-40a9-8258-88448219c90a" providerId="AD" clId="Web-{EDEE1134-2C62-095D-E4E6-564C329709C8}" dt="2022-08-30T14:41:06.582" v="2" actId="20577"/>
          <ac:spMkLst>
            <pc:docMk/>
            <pc:sldMk cId="737756186" sldId="1013"/>
            <ac:spMk id="3" creationId="{5A9766FB-5D40-4DF7-9455-CAA9B50A5587}"/>
          </ac:spMkLst>
        </pc:spChg>
      </pc:sldChg>
      <pc:sldChg chg="mod modShow">
        <pc:chgData name="Abhay Gupta" userId="S::abhay.gupta@taigamotors.ca::d433c26c-2997-40a9-8258-88448219c90a" providerId="AD" clId="Web-{EDEE1134-2C62-095D-E4E6-564C329709C8}" dt="2022-08-30T15:20:55.016" v="3"/>
        <pc:sldMkLst>
          <pc:docMk/>
          <pc:sldMk cId="2837058049" sldId="4657"/>
        </pc:sldMkLst>
      </pc:sldChg>
    </pc:docChg>
  </pc:docChgLst>
  <pc:docChgLst>
    <pc:chgData name="Olivier Rollin" userId="S::olivier.rollin@taigamotors.ca::9868c032-b99d-4045-992b-7efc62a561e1" providerId="AD" clId="Web-{BD9CBC4E-26D9-5FF2-3112-34918AEFF81B}"/>
    <pc:docChg chg="modSld">
      <pc:chgData name="Olivier Rollin" userId="S::olivier.rollin@taigamotors.ca::9868c032-b99d-4045-992b-7efc62a561e1" providerId="AD" clId="Web-{BD9CBC4E-26D9-5FF2-3112-34918AEFF81B}" dt="2022-06-14T18:12:00.718" v="61"/>
      <pc:docMkLst>
        <pc:docMk/>
      </pc:docMkLst>
      <pc:sldChg chg="modSp">
        <pc:chgData name="Olivier Rollin" userId="S::olivier.rollin@taigamotors.ca::9868c032-b99d-4045-992b-7efc62a561e1" providerId="AD" clId="Web-{BD9CBC4E-26D9-5FF2-3112-34918AEFF81B}" dt="2022-06-14T18:12:00.718" v="61"/>
        <pc:sldMkLst>
          <pc:docMk/>
          <pc:sldMk cId="1078747519" sldId="1187"/>
        </pc:sldMkLst>
        <pc:graphicFrameChg chg="mod modGraphic">
          <ac:chgData name="Olivier Rollin" userId="S::olivier.rollin@taigamotors.ca::9868c032-b99d-4045-992b-7efc62a561e1" providerId="AD" clId="Web-{BD9CBC4E-26D9-5FF2-3112-34918AEFF81B}" dt="2022-06-14T18:12:00.718" v="61"/>
          <ac:graphicFrameMkLst>
            <pc:docMk/>
            <pc:sldMk cId="1078747519" sldId="1187"/>
            <ac:graphicFrameMk id="5" creationId="{DF370D39-AF9E-43C5-8CF5-C93CDE507A70}"/>
          </ac:graphicFrameMkLst>
        </pc:graphicFrameChg>
      </pc:sldChg>
    </pc:docChg>
  </pc:docChgLst>
  <pc:docChgLst>
    <pc:chgData name="Olivier Rollin" userId="S::olivier.rollin@taigamotors.ca::9868c032-b99d-4045-992b-7efc62a561e1" providerId="AD" clId="Web-{927411C5-74EC-2289-36FF-E4200563E390}"/>
    <pc:docChg chg="modSld">
      <pc:chgData name="Olivier Rollin" userId="S::olivier.rollin@taigamotors.ca::9868c032-b99d-4045-992b-7efc62a561e1" providerId="AD" clId="Web-{927411C5-74EC-2289-36FF-E4200563E390}" dt="2022-06-21T17:14:45.929" v="107"/>
      <pc:docMkLst>
        <pc:docMk/>
      </pc:docMkLst>
      <pc:sldChg chg="modSp">
        <pc:chgData name="Olivier Rollin" userId="S::olivier.rollin@taigamotors.ca::9868c032-b99d-4045-992b-7efc62a561e1" providerId="AD" clId="Web-{927411C5-74EC-2289-36FF-E4200563E390}" dt="2022-06-21T17:14:45.929" v="107"/>
        <pc:sldMkLst>
          <pc:docMk/>
          <pc:sldMk cId="1078747519" sldId="1187"/>
        </pc:sldMkLst>
        <pc:graphicFrameChg chg="mod modGraphic">
          <ac:chgData name="Olivier Rollin" userId="S::olivier.rollin@taigamotors.ca::9868c032-b99d-4045-992b-7efc62a561e1" providerId="AD" clId="Web-{927411C5-74EC-2289-36FF-E4200563E390}" dt="2022-06-21T17:14:45.929" v="107"/>
          <ac:graphicFrameMkLst>
            <pc:docMk/>
            <pc:sldMk cId="1078747519" sldId="1187"/>
            <ac:graphicFrameMk id="5" creationId="{DF370D39-AF9E-43C5-8CF5-C93CDE507A70}"/>
          </ac:graphicFrameMkLst>
        </pc:graphicFrameChg>
      </pc:sldChg>
      <pc:sldChg chg="modSp">
        <pc:chgData name="Olivier Rollin" userId="S::olivier.rollin@taigamotors.ca::9868c032-b99d-4045-992b-7efc62a561e1" providerId="AD" clId="Web-{927411C5-74EC-2289-36FF-E4200563E390}" dt="2022-06-21T16:59:55.535" v="1"/>
        <pc:sldMkLst>
          <pc:docMk/>
          <pc:sldMk cId="4235317245" sldId="4637"/>
        </pc:sldMkLst>
        <pc:graphicFrameChg chg="mod modGraphic">
          <ac:chgData name="Olivier Rollin" userId="S::olivier.rollin@taigamotors.ca::9868c032-b99d-4045-992b-7efc62a561e1" providerId="AD" clId="Web-{927411C5-74EC-2289-36FF-E4200563E390}" dt="2022-06-21T16:59:55.535" v="1"/>
          <ac:graphicFrameMkLst>
            <pc:docMk/>
            <pc:sldMk cId="4235317245" sldId="4637"/>
            <ac:graphicFrameMk id="4" creationId="{2B827375-244B-4D83-16A6-B1205938EBF1}"/>
          </ac:graphicFrameMkLst>
        </pc:graphicFrameChg>
      </pc:sldChg>
    </pc:docChg>
  </pc:docChgLst>
  <pc:docChgLst>
    <pc:chgData name="Pier-Luc Paradis" userId="S::pier-luc.paradis@taigamotors.ca::d8463a0c-872e-44e6-a7df-86de09216594" providerId="AD" clId="Web-{6901379D-865C-4C39-BC08-EAA66AF9EEB9}"/>
    <pc:docChg chg="addSld modSld">
      <pc:chgData name="Pier-Luc Paradis" userId="S::pier-luc.paradis@taigamotors.ca::d8463a0c-872e-44e6-a7df-86de09216594" providerId="AD" clId="Web-{6901379D-865C-4C39-BC08-EAA66AF9EEB9}" dt="2023-05-02T15:24:16.661" v="50" actId="14100"/>
      <pc:docMkLst>
        <pc:docMk/>
      </pc:docMkLst>
      <pc:sldChg chg="delSp">
        <pc:chgData name="Pier-Luc Paradis" userId="S::pier-luc.paradis@taigamotors.ca::d8463a0c-872e-44e6-a7df-86de09216594" providerId="AD" clId="Web-{6901379D-865C-4C39-BC08-EAA66AF9EEB9}" dt="2023-05-02T15:22:18.253" v="34"/>
        <pc:sldMkLst>
          <pc:docMk/>
          <pc:sldMk cId="4255450232" sldId="4689"/>
        </pc:sldMkLst>
        <pc:picChg chg="del">
          <ac:chgData name="Pier-Luc Paradis" userId="S::pier-luc.paradis@taigamotors.ca::d8463a0c-872e-44e6-a7df-86de09216594" providerId="AD" clId="Web-{6901379D-865C-4C39-BC08-EAA66AF9EEB9}" dt="2023-05-02T15:22:18.253" v="34"/>
          <ac:picMkLst>
            <pc:docMk/>
            <pc:sldMk cId="4255450232" sldId="4689"/>
            <ac:picMk id="5" creationId="{400F64B2-9B00-58D1-6FCD-EFDF198BFCBE}"/>
          </ac:picMkLst>
        </pc:picChg>
      </pc:sldChg>
      <pc:sldChg chg="addSp delSp modSp new">
        <pc:chgData name="Pier-Luc Paradis" userId="S::pier-luc.paradis@taigamotors.ca::d8463a0c-872e-44e6-a7df-86de09216594" providerId="AD" clId="Web-{6901379D-865C-4C39-BC08-EAA66AF9EEB9}" dt="2023-05-02T15:24:16.661" v="50" actId="14100"/>
        <pc:sldMkLst>
          <pc:docMk/>
          <pc:sldMk cId="999564826" sldId="4698"/>
        </pc:sldMkLst>
        <pc:spChg chg="mod">
          <ac:chgData name="Pier-Luc Paradis" userId="S::pier-luc.paradis@taigamotors.ca::d8463a0c-872e-44e6-a7df-86de09216594" providerId="AD" clId="Web-{6901379D-865C-4C39-BC08-EAA66AF9EEB9}" dt="2023-05-02T15:20:17.297" v="2" actId="20577"/>
          <ac:spMkLst>
            <pc:docMk/>
            <pc:sldMk cId="999564826" sldId="4698"/>
            <ac:spMk id="2" creationId="{979921EF-090F-5A0A-753A-DD8D32335046}"/>
          </ac:spMkLst>
        </pc:spChg>
        <pc:spChg chg="mod">
          <ac:chgData name="Pier-Luc Paradis" userId="S::pier-luc.paradis@taigamotors.ca::d8463a0c-872e-44e6-a7df-86de09216594" providerId="AD" clId="Web-{6901379D-865C-4C39-BC08-EAA66AF9EEB9}" dt="2023-05-02T15:20:41.173" v="15" actId="20577"/>
          <ac:spMkLst>
            <pc:docMk/>
            <pc:sldMk cId="999564826" sldId="4698"/>
            <ac:spMk id="3" creationId="{8B82EA5D-4D38-0385-2C63-FBA46C6C76F5}"/>
          </ac:spMkLst>
        </pc:spChg>
        <pc:graphicFrameChg chg="add del mod">
          <ac:chgData name="Pier-Luc Paradis" userId="S::pier-luc.paradis@taigamotors.ca::d8463a0c-872e-44e6-a7df-86de09216594" providerId="AD" clId="Web-{6901379D-865C-4C39-BC08-EAA66AF9EEB9}" dt="2023-05-02T15:21:25.392" v="24"/>
          <ac:graphicFrameMkLst>
            <pc:docMk/>
            <pc:sldMk cId="999564826" sldId="4698"/>
            <ac:graphicFrameMk id="6" creationId="{98235CA0-8CEA-D588-5A2C-1A2FC4A1481A}"/>
          </ac:graphicFrameMkLst>
        </pc:graphicFrameChg>
        <pc:picChg chg="add mod">
          <ac:chgData name="Pier-Luc Paradis" userId="S::pier-luc.paradis@taigamotors.ca::d8463a0c-872e-44e6-a7df-86de09216594" providerId="AD" clId="Web-{6901379D-865C-4C39-BC08-EAA66AF9EEB9}" dt="2023-05-02T15:22:35.612" v="39" actId="14100"/>
          <ac:picMkLst>
            <pc:docMk/>
            <pc:sldMk cId="999564826" sldId="4698"/>
            <ac:picMk id="5" creationId="{C171F94B-4805-2621-57B5-C149E27A1B82}"/>
          </ac:picMkLst>
        </pc:picChg>
        <pc:picChg chg="add del mod">
          <ac:chgData name="Pier-Luc Paradis" userId="S::pier-luc.paradis@taigamotors.ca::d8463a0c-872e-44e6-a7df-86de09216594" providerId="AD" clId="Web-{6901379D-865C-4C39-BC08-EAA66AF9EEB9}" dt="2023-05-02T15:21:53.158" v="28"/>
          <ac:picMkLst>
            <pc:docMk/>
            <pc:sldMk cId="999564826" sldId="4698"/>
            <ac:picMk id="7" creationId="{143ECE8B-9E24-627C-65BE-D692673747E6}"/>
          </ac:picMkLst>
        </pc:picChg>
        <pc:picChg chg="add mod">
          <ac:chgData name="Pier-Luc Paradis" userId="S::pier-luc.paradis@taigamotors.ca::d8463a0c-872e-44e6-a7df-86de09216594" providerId="AD" clId="Web-{6901379D-865C-4C39-BC08-EAA66AF9EEB9}" dt="2023-05-02T15:22:39.253" v="41" actId="14100"/>
          <ac:picMkLst>
            <pc:docMk/>
            <pc:sldMk cId="999564826" sldId="4698"/>
            <ac:picMk id="8" creationId="{E8AC274E-FD14-23DF-4BCC-AF3509E72D8F}"/>
          </ac:picMkLst>
        </pc:picChg>
        <pc:picChg chg="add del mod">
          <ac:chgData name="Pier-Luc Paradis" userId="S::pier-luc.paradis@taigamotors.ca::d8463a0c-872e-44e6-a7df-86de09216594" providerId="AD" clId="Web-{6901379D-865C-4C39-BC08-EAA66AF9EEB9}" dt="2023-05-02T15:23:11.175" v="44"/>
          <ac:picMkLst>
            <pc:docMk/>
            <pc:sldMk cId="999564826" sldId="4698"/>
            <ac:picMk id="9" creationId="{86539C20-F93C-9146-3B89-07502FEB9261}"/>
          </ac:picMkLst>
        </pc:picChg>
        <pc:picChg chg="add mod">
          <ac:chgData name="Pier-Luc Paradis" userId="S::pier-luc.paradis@taigamotors.ca::d8463a0c-872e-44e6-a7df-86de09216594" providerId="AD" clId="Web-{6901379D-865C-4C39-BC08-EAA66AF9EEB9}" dt="2023-05-02T15:23:31.254" v="47" actId="14100"/>
          <ac:picMkLst>
            <pc:docMk/>
            <pc:sldMk cId="999564826" sldId="4698"/>
            <ac:picMk id="10" creationId="{C2D11A38-5879-3146-BB8F-CE368A65C795}"/>
          </ac:picMkLst>
        </pc:picChg>
        <pc:picChg chg="add mod">
          <ac:chgData name="Pier-Luc Paradis" userId="S::pier-luc.paradis@taigamotors.ca::d8463a0c-872e-44e6-a7df-86de09216594" providerId="AD" clId="Web-{6901379D-865C-4C39-BC08-EAA66AF9EEB9}" dt="2023-05-02T15:24:16.661" v="50" actId="14100"/>
          <ac:picMkLst>
            <pc:docMk/>
            <pc:sldMk cId="999564826" sldId="4698"/>
            <ac:picMk id="11" creationId="{FF258858-8077-9F35-5A67-A80037A90FCA}"/>
          </ac:picMkLst>
        </pc:picChg>
      </pc:sldChg>
    </pc:docChg>
  </pc:docChgLst>
  <pc:docChgLst>
    <pc:chgData name="Pier-Luc Paradis" userId="S::pier-luc.paradis@taigamotors.ca::d8463a0c-872e-44e6-a7df-86de09216594" providerId="AD" clId="Web-{3CC16E84-8BE4-D82D-57FC-98A2CA03DE38}"/>
    <pc:docChg chg="modSld">
      <pc:chgData name="Pier-Luc Paradis" userId="S::pier-luc.paradis@taigamotors.ca::d8463a0c-872e-44e6-a7df-86de09216594" providerId="AD" clId="Web-{3CC16E84-8BE4-D82D-57FC-98A2CA03DE38}" dt="2022-07-04T18:20:12.059" v="876"/>
      <pc:docMkLst>
        <pc:docMk/>
      </pc:docMkLst>
      <pc:sldChg chg="modSp">
        <pc:chgData name="Pier-Luc Paradis" userId="S::pier-luc.paradis@taigamotors.ca::d8463a0c-872e-44e6-a7df-86de09216594" providerId="AD" clId="Web-{3CC16E84-8BE4-D82D-57FC-98A2CA03DE38}" dt="2022-07-04T18:20:12.059" v="876"/>
        <pc:sldMkLst>
          <pc:docMk/>
          <pc:sldMk cId="405246482" sldId="1181"/>
        </pc:sldMkLst>
        <pc:graphicFrameChg chg="mod modGraphic">
          <ac:chgData name="Pier-Luc Paradis" userId="S::pier-luc.paradis@taigamotors.ca::d8463a0c-872e-44e6-a7df-86de09216594" providerId="AD" clId="Web-{3CC16E84-8BE4-D82D-57FC-98A2CA03DE38}" dt="2022-07-04T18:20:12.059" v="876"/>
          <ac:graphicFrameMkLst>
            <pc:docMk/>
            <pc:sldMk cId="405246482" sldId="1181"/>
            <ac:graphicFrameMk id="5" creationId="{E6C105C1-B2B6-4ECB-B5FA-8052D5F73013}"/>
          </ac:graphicFrameMkLst>
        </pc:graphicFrameChg>
      </pc:sldChg>
    </pc:docChg>
  </pc:docChgLst>
  <pc:docChgLst>
    <pc:chgData name="Abhay Gupta" userId="S::abhay.gupta@taigamotors.ca::d433c26c-2997-40a9-8258-88448219c90a" providerId="AD" clId="Web-{E56B122B-5ADE-F2F6-7310-E6C5FB5739ED}"/>
    <pc:docChg chg="modSld">
      <pc:chgData name="Abhay Gupta" userId="S::abhay.gupta@taigamotors.ca::d433c26c-2997-40a9-8258-88448219c90a" providerId="AD" clId="Web-{E56B122B-5ADE-F2F6-7310-E6C5FB5739ED}" dt="2023-07-31T19:18:42.306" v="72"/>
      <pc:docMkLst>
        <pc:docMk/>
      </pc:docMkLst>
      <pc:sldChg chg="modSp">
        <pc:chgData name="Abhay Gupta" userId="S::abhay.gupta@taigamotors.ca::d433c26c-2997-40a9-8258-88448219c90a" providerId="AD" clId="Web-{E56B122B-5ADE-F2F6-7310-E6C5FB5739ED}" dt="2023-07-31T19:11:21.201" v="2" actId="20577"/>
        <pc:sldMkLst>
          <pc:docMk/>
          <pc:sldMk cId="737756186" sldId="1013"/>
        </pc:sldMkLst>
        <pc:spChg chg="mod">
          <ac:chgData name="Abhay Gupta" userId="S::abhay.gupta@taigamotors.ca::d433c26c-2997-40a9-8258-88448219c90a" providerId="AD" clId="Web-{E56B122B-5ADE-F2F6-7310-E6C5FB5739ED}" dt="2023-07-31T19:11:21.201" v="2" actId="20577"/>
          <ac:spMkLst>
            <pc:docMk/>
            <pc:sldMk cId="737756186" sldId="1013"/>
            <ac:spMk id="3" creationId="{5A9766FB-5D40-4DF7-9455-CAA9B50A5587}"/>
          </ac:spMkLst>
        </pc:spChg>
      </pc:sldChg>
      <pc:sldChg chg="mod modShow">
        <pc:chgData name="Abhay Gupta" userId="S::abhay.gupta@taigamotors.ca::d433c26c-2997-40a9-8258-88448219c90a" providerId="AD" clId="Web-{E56B122B-5ADE-F2F6-7310-E6C5FB5739ED}" dt="2023-07-31T19:11:32.185" v="3"/>
        <pc:sldMkLst>
          <pc:docMk/>
          <pc:sldMk cId="4159672668" sldId="4664"/>
        </pc:sldMkLst>
      </pc:sldChg>
      <pc:sldChg chg="addSp delSp modSp">
        <pc:chgData name="Abhay Gupta" userId="S::abhay.gupta@taigamotors.ca::d433c26c-2997-40a9-8258-88448219c90a" providerId="AD" clId="Web-{E56B122B-5ADE-F2F6-7310-E6C5FB5739ED}" dt="2023-07-31T19:18:32.228" v="71" actId="20577"/>
        <pc:sldMkLst>
          <pc:docMk/>
          <pc:sldMk cId="1975872717" sldId="4667"/>
        </pc:sldMkLst>
        <pc:spChg chg="mod">
          <ac:chgData name="Abhay Gupta" userId="S::abhay.gupta@taigamotors.ca::d433c26c-2997-40a9-8258-88448219c90a" providerId="AD" clId="Web-{E56B122B-5ADE-F2F6-7310-E6C5FB5739ED}" dt="2023-07-31T19:18:32.228" v="71" actId="20577"/>
          <ac:spMkLst>
            <pc:docMk/>
            <pc:sldMk cId="1975872717" sldId="4667"/>
            <ac:spMk id="6" creationId="{919AD2B2-817F-FB2B-5E10-9AB4EED2425E}"/>
          </ac:spMkLst>
        </pc:spChg>
        <pc:picChg chg="add mod">
          <ac:chgData name="Abhay Gupta" userId="S::abhay.gupta@taigamotors.ca::d433c26c-2997-40a9-8258-88448219c90a" providerId="AD" clId="Web-{E56B122B-5ADE-F2F6-7310-E6C5FB5739ED}" dt="2023-07-31T19:17:03.385" v="17" actId="1076"/>
          <ac:picMkLst>
            <pc:docMk/>
            <pc:sldMk cId="1975872717" sldId="4667"/>
            <ac:picMk id="3" creationId="{239F57C7-B4A8-8C10-5E15-BFCF0015E562}"/>
          </ac:picMkLst>
        </pc:picChg>
        <pc:picChg chg="del mod">
          <ac:chgData name="Abhay Gupta" userId="S::abhay.gupta@taigamotors.ca::d433c26c-2997-40a9-8258-88448219c90a" providerId="AD" clId="Web-{E56B122B-5ADE-F2F6-7310-E6C5FB5739ED}" dt="2023-07-31T19:16:43.136" v="11"/>
          <ac:picMkLst>
            <pc:docMk/>
            <pc:sldMk cId="1975872717" sldId="4667"/>
            <ac:picMk id="5" creationId="{AB746802-8E4B-81E5-04F0-21B8C24825BB}"/>
          </ac:picMkLst>
        </pc:picChg>
      </pc:sldChg>
      <pc:sldChg chg="mod modShow">
        <pc:chgData name="Abhay Gupta" userId="S::abhay.gupta@taigamotors.ca::d433c26c-2997-40a9-8258-88448219c90a" providerId="AD" clId="Web-{E56B122B-5ADE-F2F6-7310-E6C5FB5739ED}" dt="2023-07-31T19:11:33.935" v="4"/>
        <pc:sldMkLst>
          <pc:docMk/>
          <pc:sldMk cId="192014489" sldId="4679"/>
        </pc:sldMkLst>
      </pc:sldChg>
      <pc:sldChg chg="mod modShow">
        <pc:chgData name="Abhay Gupta" userId="S::abhay.gupta@taigamotors.ca::d433c26c-2997-40a9-8258-88448219c90a" providerId="AD" clId="Web-{E56B122B-5ADE-F2F6-7310-E6C5FB5739ED}" dt="2023-07-31T19:11:45.591" v="5"/>
        <pc:sldMkLst>
          <pc:docMk/>
          <pc:sldMk cId="1322810927" sldId="4686"/>
        </pc:sldMkLst>
      </pc:sldChg>
      <pc:sldChg chg="mod modShow">
        <pc:chgData name="Abhay Gupta" userId="S::abhay.gupta@taigamotors.ca::d433c26c-2997-40a9-8258-88448219c90a" providerId="AD" clId="Web-{E56B122B-5ADE-F2F6-7310-E6C5FB5739ED}" dt="2023-07-31T19:11:55.701" v="9"/>
        <pc:sldMkLst>
          <pc:docMk/>
          <pc:sldMk cId="588826059" sldId="4699"/>
        </pc:sldMkLst>
      </pc:sldChg>
      <pc:sldChg chg="mod modShow">
        <pc:chgData name="Abhay Gupta" userId="S::abhay.gupta@taigamotors.ca::d433c26c-2997-40a9-8258-88448219c90a" providerId="AD" clId="Web-{E56B122B-5ADE-F2F6-7310-E6C5FB5739ED}" dt="2023-07-31T19:11:53.701" v="8"/>
        <pc:sldMkLst>
          <pc:docMk/>
          <pc:sldMk cId="409437623" sldId="4700"/>
        </pc:sldMkLst>
      </pc:sldChg>
      <pc:sldChg chg="mod modShow">
        <pc:chgData name="Abhay Gupta" userId="S::abhay.gupta@taigamotors.ca::d433c26c-2997-40a9-8258-88448219c90a" providerId="AD" clId="Web-{E56B122B-5ADE-F2F6-7310-E6C5FB5739ED}" dt="2023-07-31T19:11:51.888" v="7"/>
        <pc:sldMkLst>
          <pc:docMk/>
          <pc:sldMk cId="1318039093" sldId="4701"/>
        </pc:sldMkLst>
      </pc:sldChg>
      <pc:sldChg chg="mod modShow">
        <pc:chgData name="Abhay Gupta" userId="S::abhay.gupta@taigamotors.ca::d433c26c-2997-40a9-8258-88448219c90a" providerId="AD" clId="Web-{E56B122B-5ADE-F2F6-7310-E6C5FB5739ED}" dt="2023-07-31T19:11:49.451" v="6"/>
        <pc:sldMkLst>
          <pc:docMk/>
          <pc:sldMk cId="1910064752" sldId="4702"/>
        </pc:sldMkLst>
      </pc:sldChg>
      <pc:sldChg chg="mod modShow">
        <pc:chgData name="Abhay Gupta" userId="S::abhay.gupta@taigamotors.ca::d433c26c-2997-40a9-8258-88448219c90a" providerId="AD" clId="Web-{E56B122B-5ADE-F2F6-7310-E6C5FB5739ED}" dt="2023-07-31T19:18:42.306" v="72"/>
        <pc:sldMkLst>
          <pc:docMk/>
          <pc:sldMk cId="1534737754" sldId="4713"/>
        </pc:sldMkLst>
      </pc:sldChg>
    </pc:docChg>
  </pc:docChgLst>
  <pc:docChgLst>
    <pc:chgData name="Abhay Gupta" userId="S::abhay.gupta@taigamotors.ca::d433c26c-2997-40a9-8258-88448219c90a" providerId="AD" clId="Web-{A92BDD4E-4B0E-9303-F98B-5D1E1362CAE2}"/>
    <pc:docChg chg="modSld">
      <pc:chgData name="Abhay Gupta" userId="S::abhay.gupta@taigamotors.ca::d433c26c-2997-40a9-8258-88448219c90a" providerId="AD" clId="Web-{A92BDD4E-4B0E-9303-F98B-5D1E1362CAE2}" dt="2024-01-22T22:27:51.362" v="29" actId="14100"/>
      <pc:docMkLst>
        <pc:docMk/>
      </pc:docMkLst>
      <pc:sldChg chg="modSp">
        <pc:chgData name="Abhay Gupta" userId="S::abhay.gupta@taigamotors.ca::d433c26c-2997-40a9-8258-88448219c90a" providerId="AD" clId="Web-{A92BDD4E-4B0E-9303-F98B-5D1E1362CAE2}" dt="2024-01-22T21:33:40.977" v="1" actId="20577"/>
        <pc:sldMkLst>
          <pc:docMk/>
          <pc:sldMk cId="737756186" sldId="1013"/>
        </pc:sldMkLst>
        <pc:spChg chg="mod">
          <ac:chgData name="Abhay Gupta" userId="S::abhay.gupta@taigamotors.ca::d433c26c-2997-40a9-8258-88448219c90a" providerId="AD" clId="Web-{A92BDD4E-4B0E-9303-F98B-5D1E1362CAE2}" dt="2024-01-22T21:33:40.977" v="1" actId="20577"/>
          <ac:spMkLst>
            <pc:docMk/>
            <pc:sldMk cId="737756186" sldId="1013"/>
            <ac:spMk id="3" creationId="{5A9766FB-5D40-4DF7-9455-CAA9B50A5587}"/>
          </ac:spMkLst>
        </pc:spChg>
      </pc:sldChg>
      <pc:sldChg chg="modSp">
        <pc:chgData name="Abhay Gupta" userId="S::abhay.gupta@taigamotors.ca::d433c26c-2997-40a9-8258-88448219c90a" providerId="AD" clId="Web-{A92BDD4E-4B0E-9303-F98B-5D1E1362CAE2}" dt="2024-01-22T22:27:51.362" v="29" actId="14100"/>
        <pc:sldMkLst>
          <pc:docMk/>
          <pc:sldMk cId="1968661284" sldId="4718"/>
        </pc:sldMkLst>
        <pc:spChg chg="mod">
          <ac:chgData name="Abhay Gupta" userId="S::abhay.gupta@taigamotors.ca::d433c26c-2997-40a9-8258-88448219c90a" providerId="AD" clId="Web-{A92BDD4E-4B0E-9303-F98B-5D1E1362CAE2}" dt="2024-01-22T22:27:51.362" v="29" actId="14100"/>
          <ac:spMkLst>
            <pc:docMk/>
            <pc:sldMk cId="1968661284" sldId="4718"/>
            <ac:spMk id="5" creationId="{BC8533E4-6A2C-F53B-EB64-30250C0943A3}"/>
          </ac:spMkLst>
        </pc:spChg>
      </pc:sldChg>
    </pc:docChg>
  </pc:docChgLst>
  <pc:docChgLst>
    <pc:chgData name="Kevin Valdelievre" userId="S::kevin.valdelievre@taigamotors.ca::3677af71-76c5-47c1-b60e-6210bdfc8e2f" providerId="AD" clId="Web-{AA008400-7414-205C-5FCF-70F6EB3D6BE7}"/>
    <pc:docChg chg="modSld">
      <pc:chgData name="Kevin Valdelievre" userId="S::kevin.valdelievre@taigamotors.ca::3677af71-76c5-47c1-b60e-6210bdfc8e2f" providerId="AD" clId="Web-{AA008400-7414-205C-5FCF-70F6EB3D6BE7}" dt="2022-03-29T15:52:42.982" v="2033"/>
      <pc:docMkLst>
        <pc:docMk/>
      </pc:docMkLst>
      <pc:sldChg chg="modSp">
        <pc:chgData name="Kevin Valdelievre" userId="S::kevin.valdelievre@taigamotors.ca::3677af71-76c5-47c1-b60e-6210bdfc8e2f" providerId="AD" clId="Web-{AA008400-7414-205C-5FCF-70F6EB3D6BE7}" dt="2022-03-29T15:52:42.982" v="2033"/>
        <pc:sldMkLst>
          <pc:docMk/>
          <pc:sldMk cId="1078747519" sldId="1187"/>
        </pc:sldMkLst>
        <pc:graphicFrameChg chg="mod modGraphic">
          <ac:chgData name="Kevin Valdelievre" userId="S::kevin.valdelievre@taigamotors.ca::3677af71-76c5-47c1-b60e-6210bdfc8e2f" providerId="AD" clId="Web-{AA008400-7414-205C-5FCF-70F6EB3D6BE7}" dt="2022-03-29T15:52:42.982" v="2033"/>
          <ac:graphicFrameMkLst>
            <pc:docMk/>
            <pc:sldMk cId="1078747519" sldId="1187"/>
            <ac:graphicFrameMk id="5" creationId="{DF370D39-AF9E-43C5-8CF5-C93CDE507A70}"/>
          </ac:graphicFrameMkLst>
        </pc:graphicFrameChg>
      </pc:sldChg>
    </pc:docChg>
  </pc:docChgLst>
  <pc:docChgLst>
    <pc:chgData name="Cyrille Goldstein" userId="S::cyrille.goldstein@taigamotors.ca::534b0e61-a3bf-4a68-89b8-96e8c90a5800" providerId="AD" clId="Web-{1F973E96-2C20-D116-8C00-4471ABA3EF46}"/>
    <pc:docChg chg="modSld">
      <pc:chgData name="Cyrille Goldstein" userId="S::cyrille.goldstein@taigamotors.ca::534b0e61-a3bf-4a68-89b8-96e8c90a5800" providerId="AD" clId="Web-{1F973E96-2C20-D116-8C00-4471ABA3EF46}" dt="2022-05-03T14:44:09.914" v="656"/>
      <pc:docMkLst>
        <pc:docMk/>
      </pc:docMkLst>
      <pc:sldChg chg="addSp delSp modSp">
        <pc:chgData name="Cyrille Goldstein" userId="S::cyrille.goldstein@taigamotors.ca::534b0e61-a3bf-4a68-89b8-96e8c90a5800" providerId="AD" clId="Web-{1F973E96-2C20-D116-8C00-4471ABA3EF46}" dt="2022-05-03T13:59:31.664" v="582"/>
        <pc:sldMkLst>
          <pc:docMk/>
          <pc:sldMk cId="824644587" sldId="1180"/>
        </pc:sldMkLst>
        <pc:graphicFrameChg chg="mod modGraphic">
          <ac:chgData name="Cyrille Goldstein" userId="S::cyrille.goldstein@taigamotors.ca::534b0e61-a3bf-4a68-89b8-96e8c90a5800" providerId="AD" clId="Web-{1F973E96-2C20-D116-8C00-4471ABA3EF46}" dt="2022-05-03T13:59:31.664" v="582"/>
          <ac:graphicFrameMkLst>
            <pc:docMk/>
            <pc:sldMk cId="824644587" sldId="1180"/>
            <ac:graphicFrameMk id="5" creationId="{A05E62CA-BFF9-470D-BB34-33286ECE7D17}"/>
          </ac:graphicFrameMkLst>
        </pc:graphicFrameChg>
        <pc:graphicFrameChg chg="add del mod">
          <ac:chgData name="Cyrille Goldstein" userId="S::cyrille.goldstein@taigamotors.ca::534b0e61-a3bf-4a68-89b8-96e8c90a5800" providerId="AD" clId="Web-{1F973E96-2C20-D116-8C00-4471ABA3EF46}" dt="2022-05-03T13:27:52.962" v="14"/>
          <ac:graphicFrameMkLst>
            <pc:docMk/>
            <pc:sldMk cId="824644587" sldId="1180"/>
            <ac:graphicFrameMk id="6" creationId="{74FED1D4-3FFE-F25C-162E-ED154A3A89CE}"/>
          </ac:graphicFrameMkLst>
        </pc:graphicFrameChg>
        <pc:graphicFrameChg chg="add del mod">
          <ac:chgData name="Cyrille Goldstein" userId="S::cyrille.goldstein@taigamotors.ca::534b0e61-a3bf-4a68-89b8-96e8c90a5800" providerId="AD" clId="Web-{1F973E96-2C20-D116-8C00-4471ABA3EF46}" dt="2022-05-03T13:27:51.071" v="13"/>
          <ac:graphicFrameMkLst>
            <pc:docMk/>
            <pc:sldMk cId="824644587" sldId="1180"/>
            <ac:graphicFrameMk id="8" creationId="{3D12BC3C-6A84-19F0-B316-F0F7A147F647}"/>
          </ac:graphicFrameMkLst>
        </pc:graphicFrameChg>
        <pc:graphicFrameChg chg="add del mod">
          <ac:chgData name="Cyrille Goldstein" userId="S::cyrille.goldstein@taigamotors.ca::534b0e61-a3bf-4a68-89b8-96e8c90a5800" providerId="AD" clId="Web-{1F973E96-2C20-D116-8C00-4471ABA3EF46}" dt="2022-05-03T13:27:56.899" v="16"/>
          <ac:graphicFrameMkLst>
            <pc:docMk/>
            <pc:sldMk cId="824644587" sldId="1180"/>
            <ac:graphicFrameMk id="10" creationId="{AE73042C-BF4A-991C-071F-A0A2D448A1D0}"/>
          </ac:graphicFrameMkLst>
        </pc:graphicFrameChg>
        <pc:graphicFrameChg chg="add del mod">
          <ac:chgData name="Cyrille Goldstein" userId="S::cyrille.goldstein@taigamotors.ca::534b0e61-a3bf-4a68-89b8-96e8c90a5800" providerId="AD" clId="Web-{1F973E96-2C20-D116-8C00-4471ABA3EF46}" dt="2022-05-03T13:28:06.634" v="18"/>
          <ac:graphicFrameMkLst>
            <pc:docMk/>
            <pc:sldMk cId="824644587" sldId="1180"/>
            <ac:graphicFrameMk id="12" creationId="{5CA112D6-B53A-809E-D1C2-F331421F4453}"/>
          </ac:graphicFrameMkLst>
        </pc:graphicFrameChg>
      </pc:sldChg>
      <pc:sldChg chg="modSp">
        <pc:chgData name="Cyrille Goldstein" userId="S::cyrille.goldstein@taigamotors.ca::534b0e61-a3bf-4a68-89b8-96e8c90a5800" providerId="AD" clId="Web-{1F973E96-2C20-D116-8C00-4471ABA3EF46}" dt="2022-05-03T14:44:09.914" v="656"/>
        <pc:sldMkLst>
          <pc:docMk/>
          <pc:sldMk cId="1897408827" sldId="1188"/>
        </pc:sldMkLst>
        <pc:graphicFrameChg chg="mod modGraphic">
          <ac:chgData name="Cyrille Goldstein" userId="S::cyrille.goldstein@taigamotors.ca::534b0e61-a3bf-4a68-89b8-96e8c90a5800" providerId="AD" clId="Web-{1F973E96-2C20-D116-8C00-4471ABA3EF46}" dt="2022-05-03T14:44:09.914" v="656"/>
          <ac:graphicFrameMkLst>
            <pc:docMk/>
            <pc:sldMk cId="1897408827" sldId="1188"/>
            <ac:graphicFrameMk id="5" creationId="{A05E62CA-BFF9-470D-BB34-33286ECE7D17}"/>
          </ac:graphicFrameMkLst>
        </pc:graphicFrameChg>
      </pc:sldChg>
    </pc:docChg>
  </pc:docChgLst>
  <pc:docChgLst>
    <pc:chgData name="Abhay Gupta" userId="S::abhay.gupta@taigamotors.ca::d433c26c-2997-40a9-8258-88448219c90a" providerId="AD" clId="Web-{ED4BF106-2B3F-FF81-D4B2-2148FCF2C435}"/>
    <pc:docChg chg="modSld">
      <pc:chgData name="Abhay Gupta" userId="S::abhay.gupta@taigamotors.ca::d433c26c-2997-40a9-8258-88448219c90a" providerId="AD" clId="Web-{ED4BF106-2B3F-FF81-D4B2-2148FCF2C435}" dt="2022-12-20T17:55:42.552" v="187"/>
      <pc:docMkLst>
        <pc:docMk/>
      </pc:docMkLst>
      <pc:sldChg chg="modSp">
        <pc:chgData name="Abhay Gupta" userId="S::abhay.gupta@taigamotors.ca::d433c26c-2997-40a9-8258-88448219c90a" providerId="AD" clId="Web-{ED4BF106-2B3F-FF81-D4B2-2148FCF2C435}" dt="2022-12-20T15:09:47.764" v="64" actId="20577"/>
        <pc:sldMkLst>
          <pc:docMk/>
          <pc:sldMk cId="737756186" sldId="1013"/>
        </pc:sldMkLst>
        <pc:spChg chg="mod">
          <ac:chgData name="Abhay Gupta" userId="S::abhay.gupta@taigamotors.ca::d433c26c-2997-40a9-8258-88448219c90a" providerId="AD" clId="Web-{ED4BF106-2B3F-FF81-D4B2-2148FCF2C435}" dt="2022-12-20T15:09:47.764" v="64" actId="20577"/>
          <ac:spMkLst>
            <pc:docMk/>
            <pc:sldMk cId="737756186" sldId="1013"/>
            <ac:spMk id="3" creationId="{5A9766FB-5D40-4DF7-9455-CAA9B50A5587}"/>
          </ac:spMkLst>
        </pc:spChg>
      </pc:sldChg>
      <pc:sldChg chg="mod modShow">
        <pc:chgData name="Abhay Gupta" userId="S::abhay.gupta@taigamotors.ca::d433c26c-2997-40a9-8258-88448219c90a" providerId="AD" clId="Web-{ED4BF106-2B3F-FF81-D4B2-2148FCF2C435}" dt="2022-12-20T16:55:32.267" v="127"/>
        <pc:sldMkLst>
          <pc:docMk/>
          <pc:sldMk cId="3136729596" sldId="1184"/>
        </pc:sldMkLst>
      </pc:sldChg>
      <pc:sldChg chg="modSp">
        <pc:chgData name="Abhay Gupta" userId="S::abhay.gupta@taigamotors.ca::d433c26c-2997-40a9-8258-88448219c90a" providerId="AD" clId="Web-{ED4BF106-2B3F-FF81-D4B2-2148FCF2C435}" dt="2022-12-20T17:55:42.552" v="187"/>
        <pc:sldMkLst>
          <pc:docMk/>
          <pc:sldMk cId="3889623784" sldId="4655"/>
        </pc:sldMkLst>
        <pc:graphicFrameChg chg="mod modGraphic">
          <ac:chgData name="Abhay Gupta" userId="S::abhay.gupta@taigamotors.ca::d433c26c-2997-40a9-8258-88448219c90a" providerId="AD" clId="Web-{ED4BF106-2B3F-FF81-D4B2-2148FCF2C435}" dt="2022-12-20T17:55:42.552" v="187"/>
          <ac:graphicFrameMkLst>
            <pc:docMk/>
            <pc:sldMk cId="3889623784" sldId="4655"/>
            <ac:graphicFrameMk id="8" creationId="{85212F2F-AC26-6756-8F37-56436B2001FA}"/>
          </ac:graphicFrameMkLst>
        </pc:graphicFrameChg>
      </pc:sldChg>
      <pc:sldChg chg="addSp delSp modSp">
        <pc:chgData name="Abhay Gupta" userId="S::abhay.gupta@taigamotors.ca::d433c26c-2997-40a9-8258-88448219c90a" providerId="AD" clId="Web-{ED4BF106-2B3F-FF81-D4B2-2148FCF2C435}" dt="2022-12-20T15:07:40.856" v="17" actId="1076"/>
        <pc:sldMkLst>
          <pc:docMk/>
          <pc:sldMk cId="1975872717" sldId="4667"/>
        </pc:sldMkLst>
        <pc:spChg chg="add mod">
          <ac:chgData name="Abhay Gupta" userId="S::abhay.gupta@taigamotors.ca::d433c26c-2997-40a9-8258-88448219c90a" providerId="AD" clId="Web-{ED4BF106-2B3F-FF81-D4B2-2148FCF2C435}" dt="2022-12-20T15:07:40.856" v="17" actId="1076"/>
          <ac:spMkLst>
            <pc:docMk/>
            <pc:sldMk cId="1975872717" sldId="4667"/>
            <ac:spMk id="8" creationId="{44394D5C-F225-0586-AECF-80FA0EF5919F}"/>
          </ac:spMkLst>
        </pc:spChg>
        <pc:spChg chg="del">
          <ac:chgData name="Abhay Gupta" userId="S::abhay.gupta@taigamotors.ca::d433c26c-2997-40a9-8258-88448219c90a" providerId="AD" clId="Web-{ED4BF106-2B3F-FF81-D4B2-2148FCF2C435}" dt="2022-12-20T15:07:37.513" v="15"/>
          <ac:spMkLst>
            <pc:docMk/>
            <pc:sldMk cId="1975872717" sldId="4667"/>
            <ac:spMk id="9" creationId="{168D7604-AE48-1400-0F79-3249751FFFDC}"/>
          </ac:spMkLst>
        </pc:spChg>
        <pc:picChg chg="del">
          <ac:chgData name="Abhay Gupta" userId="S::abhay.gupta@taigamotors.ca::d433c26c-2997-40a9-8258-88448219c90a" providerId="AD" clId="Web-{ED4BF106-2B3F-FF81-D4B2-2148FCF2C435}" dt="2022-12-20T15:07:27.028" v="12"/>
          <ac:picMkLst>
            <pc:docMk/>
            <pc:sldMk cId="1975872717" sldId="4667"/>
            <ac:picMk id="3" creationId="{0FE57C06-0D88-C890-00B9-B11F186D2956}"/>
          </ac:picMkLst>
        </pc:picChg>
        <pc:picChg chg="add mod">
          <ac:chgData name="Abhay Gupta" userId="S::abhay.gupta@taigamotors.ca::d433c26c-2997-40a9-8258-88448219c90a" providerId="AD" clId="Web-{ED4BF106-2B3F-FF81-D4B2-2148FCF2C435}" dt="2022-12-20T15:07:30.185" v="14" actId="1076"/>
          <ac:picMkLst>
            <pc:docMk/>
            <pc:sldMk cId="1975872717" sldId="4667"/>
            <ac:picMk id="5" creationId="{A61AC6E9-EFE5-D4E9-DF9F-6DAA69F5DE2F}"/>
          </ac:picMkLst>
        </pc:picChg>
        <pc:picChg chg="add del mod">
          <ac:chgData name="Abhay Gupta" userId="S::abhay.gupta@taigamotors.ca::d433c26c-2997-40a9-8258-88448219c90a" providerId="AD" clId="Web-{ED4BF106-2B3F-FF81-D4B2-2148FCF2C435}" dt="2022-12-20T15:07:28.653" v="13" actId="1076"/>
          <ac:picMkLst>
            <pc:docMk/>
            <pc:sldMk cId="1975872717" sldId="4667"/>
            <ac:picMk id="6" creationId="{EC73FDB0-4F78-9A16-478F-7D9BAC77B82D}"/>
          </ac:picMkLst>
        </pc:picChg>
        <pc:picChg chg="del mod">
          <ac:chgData name="Abhay Gupta" userId="S::abhay.gupta@taigamotors.ca::d433c26c-2997-40a9-8258-88448219c90a" providerId="AD" clId="Web-{ED4BF106-2B3F-FF81-D4B2-2148FCF2C435}" dt="2022-12-20T15:07:15.419" v="7"/>
          <ac:picMkLst>
            <pc:docMk/>
            <pc:sldMk cId="1975872717" sldId="4667"/>
            <ac:picMk id="7" creationId="{0A2FCF24-E3DD-F337-2152-5B14344DB5AB}"/>
          </ac:picMkLst>
        </pc:picChg>
      </pc:sldChg>
      <pc:sldChg chg="modSp">
        <pc:chgData name="Abhay Gupta" userId="S::abhay.gupta@taigamotors.ca::d433c26c-2997-40a9-8258-88448219c90a" providerId="AD" clId="Web-{ED4BF106-2B3F-FF81-D4B2-2148FCF2C435}" dt="2022-12-20T17:50:46.438" v="151" actId="20577"/>
        <pc:sldMkLst>
          <pc:docMk/>
          <pc:sldMk cId="3136961681" sldId="4675"/>
        </pc:sldMkLst>
        <pc:spChg chg="mod">
          <ac:chgData name="Abhay Gupta" userId="S::abhay.gupta@taigamotors.ca::d433c26c-2997-40a9-8258-88448219c90a" providerId="AD" clId="Web-{ED4BF106-2B3F-FF81-D4B2-2148FCF2C435}" dt="2022-12-20T17:50:46.438" v="151" actId="20577"/>
          <ac:spMkLst>
            <pc:docMk/>
            <pc:sldMk cId="3136961681" sldId="4675"/>
            <ac:spMk id="3" creationId="{24346AC4-1BF2-C7C3-327F-BC21E2ACABF3}"/>
          </ac:spMkLst>
        </pc:spChg>
      </pc:sldChg>
      <pc:sldChg chg="mod modShow">
        <pc:chgData name="Abhay Gupta" userId="S::abhay.gupta@taigamotors.ca::d433c26c-2997-40a9-8258-88448219c90a" providerId="AD" clId="Web-{ED4BF106-2B3F-FF81-D4B2-2148FCF2C435}" dt="2022-12-20T16:55:14.892" v="126"/>
        <pc:sldMkLst>
          <pc:docMk/>
          <pc:sldMk cId="1112402778" sldId="4677"/>
        </pc:sldMkLst>
      </pc:sldChg>
      <pc:sldChg chg="modSp">
        <pc:chgData name="Abhay Gupta" userId="S::abhay.gupta@taigamotors.ca::d433c26c-2997-40a9-8258-88448219c90a" providerId="AD" clId="Web-{ED4BF106-2B3F-FF81-D4B2-2148FCF2C435}" dt="2022-12-20T17:51:04.845" v="153"/>
        <pc:sldMkLst>
          <pc:docMk/>
          <pc:sldMk cId="192014489" sldId="4679"/>
        </pc:sldMkLst>
        <pc:graphicFrameChg chg="mod modGraphic">
          <ac:chgData name="Abhay Gupta" userId="S::abhay.gupta@taigamotors.ca::d433c26c-2997-40a9-8258-88448219c90a" providerId="AD" clId="Web-{ED4BF106-2B3F-FF81-D4B2-2148FCF2C435}" dt="2022-12-20T17:51:04.845" v="153"/>
          <ac:graphicFrameMkLst>
            <pc:docMk/>
            <pc:sldMk cId="192014489" sldId="4679"/>
            <ac:graphicFrameMk id="3" creationId="{4227E51F-D6DF-CDCB-026E-292EF73D9DE1}"/>
          </ac:graphicFrameMkLst>
        </pc:graphicFrameChg>
      </pc:sldChg>
      <pc:sldChg chg="modSp">
        <pc:chgData name="Abhay Gupta" userId="S::abhay.gupta@taigamotors.ca::d433c26c-2997-40a9-8258-88448219c90a" providerId="AD" clId="Web-{ED4BF106-2B3F-FF81-D4B2-2148FCF2C435}" dt="2022-12-20T15:08:44.435" v="59"/>
        <pc:sldMkLst>
          <pc:docMk/>
          <pc:sldMk cId="2414333660" sldId="4681"/>
        </pc:sldMkLst>
        <pc:graphicFrameChg chg="mod modGraphic">
          <ac:chgData name="Abhay Gupta" userId="S::abhay.gupta@taigamotors.ca::d433c26c-2997-40a9-8258-88448219c90a" providerId="AD" clId="Web-{ED4BF106-2B3F-FF81-D4B2-2148FCF2C435}" dt="2022-12-20T15:08:44.435" v="59"/>
          <ac:graphicFrameMkLst>
            <pc:docMk/>
            <pc:sldMk cId="2414333660" sldId="4681"/>
            <ac:graphicFrameMk id="5" creationId="{0A961B27-A64D-DD30-F613-FBCBA0B2AAF8}"/>
          </ac:graphicFrameMkLst>
        </pc:graphicFrameChg>
      </pc:sldChg>
      <pc:sldChg chg="mod modShow">
        <pc:chgData name="Abhay Gupta" userId="S::abhay.gupta@taigamotors.ca::d433c26c-2997-40a9-8258-88448219c90a" providerId="AD" clId="Web-{ED4BF106-2B3F-FF81-D4B2-2148FCF2C435}" dt="2022-12-20T16:55:05.017" v="125"/>
        <pc:sldMkLst>
          <pc:docMk/>
          <pc:sldMk cId="655593515" sldId="4682"/>
        </pc:sldMkLst>
      </pc:sldChg>
    </pc:docChg>
  </pc:docChgLst>
  <pc:docChgLst>
    <pc:chgData name="John Suey" userId="S::john.suey@taigamotors.ca::7e370a6b-c0a6-4d6b-b43a-13bb3b81c3b5" providerId="AD" clId="Web-{7CE55ECA-3794-3D72-24D1-F5691E0C51C3}"/>
    <pc:docChg chg="addSld modSld">
      <pc:chgData name="John Suey" userId="S::john.suey@taigamotors.ca::7e370a6b-c0a6-4d6b-b43a-13bb3b81c3b5" providerId="AD" clId="Web-{7CE55ECA-3794-3D72-24D1-F5691E0C51C3}" dt="2022-06-14T14:43:03.499" v="58" actId="1076"/>
      <pc:docMkLst>
        <pc:docMk/>
      </pc:docMkLst>
      <pc:sldChg chg="modSp">
        <pc:chgData name="John Suey" userId="S::john.suey@taigamotors.ca::7e370a6b-c0a6-4d6b-b43a-13bb3b81c3b5" providerId="AD" clId="Web-{7CE55ECA-3794-3D72-24D1-F5691E0C51C3}" dt="2022-06-13T17:59:29.751" v="13"/>
        <pc:sldMkLst>
          <pc:docMk/>
          <pc:sldMk cId="1764570778" sldId="1179"/>
        </pc:sldMkLst>
        <pc:graphicFrameChg chg="mod modGraphic">
          <ac:chgData name="John Suey" userId="S::john.suey@taigamotors.ca::7e370a6b-c0a6-4d6b-b43a-13bb3b81c3b5" providerId="AD" clId="Web-{7CE55ECA-3794-3D72-24D1-F5691E0C51C3}" dt="2022-06-13T17:59:29.751" v="13"/>
          <ac:graphicFrameMkLst>
            <pc:docMk/>
            <pc:sldMk cId="1764570778" sldId="1179"/>
            <ac:graphicFrameMk id="5" creationId="{4BD46AC3-B4E0-4B60-AD35-602605D57555}"/>
          </ac:graphicFrameMkLst>
        </pc:graphicFrameChg>
      </pc:sldChg>
      <pc:sldChg chg="modSp">
        <pc:chgData name="John Suey" userId="S::john.suey@taigamotors.ca::7e370a6b-c0a6-4d6b-b43a-13bb3b81c3b5" providerId="AD" clId="Web-{7CE55ECA-3794-3D72-24D1-F5691E0C51C3}" dt="2022-06-13T18:58:21.833" v="23" actId="20577"/>
        <pc:sldMkLst>
          <pc:docMk/>
          <pc:sldMk cId="3170802486" sldId="4632"/>
        </pc:sldMkLst>
        <pc:spChg chg="mod">
          <ac:chgData name="John Suey" userId="S::john.suey@taigamotors.ca::7e370a6b-c0a6-4d6b-b43a-13bb3b81c3b5" providerId="AD" clId="Web-{7CE55ECA-3794-3D72-24D1-F5691E0C51C3}" dt="2022-06-13T18:00:16.595" v="16" actId="20577"/>
          <ac:spMkLst>
            <pc:docMk/>
            <pc:sldMk cId="3170802486" sldId="4632"/>
            <ac:spMk id="18" creationId="{3DEB4A62-A10E-44F3-998D-7575446BDF3B}"/>
          </ac:spMkLst>
        </pc:spChg>
        <pc:spChg chg="mod">
          <ac:chgData name="John Suey" userId="S::john.suey@taigamotors.ca::7e370a6b-c0a6-4d6b-b43a-13bb3b81c3b5" providerId="AD" clId="Web-{7CE55ECA-3794-3D72-24D1-F5691E0C51C3}" dt="2022-06-13T18:58:21.833" v="23" actId="20577"/>
          <ac:spMkLst>
            <pc:docMk/>
            <pc:sldMk cId="3170802486" sldId="4632"/>
            <ac:spMk id="145" creationId="{9DE2BF6B-4FE4-4B0F-8546-45FC9225095D}"/>
          </ac:spMkLst>
        </pc:spChg>
      </pc:sldChg>
      <pc:sldChg chg="addSp delSp modSp new">
        <pc:chgData name="John Suey" userId="S::john.suey@taigamotors.ca::7e370a6b-c0a6-4d6b-b43a-13bb3b81c3b5" providerId="AD" clId="Web-{7CE55ECA-3794-3D72-24D1-F5691E0C51C3}" dt="2022-06-14T14:43:03.499" v="58" actId="1076"/>
        <pc:sldMkLst>
          <pc:docMk/>
          <pc:sldMk cId="1927017342" sldId="4635"/>
        </pc:sldMkLst>
        <pc:spChg chg="mod">
          <ac:chgData name="John Suey" userId="S::john.suey@taigamotors.ca::7e370a6b-c0a6-4d6b-b43a-13bb3b81c3b5" providerId="AD" clId="Web-{7CE55ECA-3794-3D72-24D1-F5691E0C51C3}" dt="2022-06-13T18:59:00.240" v="44" actId="20577"/>
          <ac:spMkLst>
            <pc:docMk/>
            <pc:sldMk cId="1927017342" sldId="4635"/>
            <ac:spMk id="2" creationId="{847005AB-351C-233A-B3ED-E56F2EBFFD63}"/>
          </ac:spMkLst>
        </pc:spChg>
        <pc:spChg chg="del">
          <ac:chgData name="John Suey" userId="S::john.suey@taigamotors.ca::7e370a6b-c0a6-4d6b-b43a-13bb3b81c3b5" providerId="AD" clId="Web-{7CE55ECA-3794-3D72-24D1-F5691E0C51C3}" dt="2022-06-13T19:02:19.587" v="45"/>
          <ac:spMkLst>
            <pc:docMk/>
            <pc:sldMk cId="1927017342" sldId="4635"/>
            <ac:spMk id="3" creationId="{E935068D-35D7-5391-1954-C0F14F71D10F}"/>
          </ac:spMkLst>
        </pc:spChg>
        <pc:graphicFrameChg chg="add mod">
          <ac:chgData name="John Suey" userId="S::john.suey@taigamotors.ca::7e370a6b-c0a6-4d6b-b43a-13bb3b81c3b5" providerId="AD" clId="Web-{7CE55ECA-3794-3D72-24D1-F5691E0C51C3}" dt="2022-06-14T14:42:39.592" v="55" actId="1076"/>
          <ac:graphicFrameMkLst>
            <pc:docMk/>
            <pc:sldMk cId="1927017342" sldId="4635"/>
            <ac:graphicFrameMk id="6" creationId="{4D16A44C-AA7F-1957-11EE-F611C743E601}"/>
          </ac:graphicFrameMkLst>
        </pc:graphicFrameChg>
        <pc:graphicFrameChg chg="add mod">
          <ac:chgData name="John Suey" userId="S::john.suey@taigamotors.ca::7e370a6b-c0a6-4d6b-b43a-13bb3b81c3b5" providerId="AD" clId="Web-{7CE55ECA-3794-3D72-24D1-F5691E0C51C3}" dt="2022-06-14T14:43:03.499" v="58" actId="1076"/>
          <ac:graphicFrameMkLst>
            <pc:docMk/>
            <pc:sldMk cId="1927017342" sldId="4635"/>
            <ac:graphicFrameMk id="8" creationId="{1B8864CB-BE7B-F3F3-6BC1-13C306F142D2}"/>
          </ac:graphicFrameMkLst>
        </pc:graphicFrameChg>
        <pc:picChg chg="add mod">
          <ac:chgData name="John Suey" userId="S::john.suey@taigamotors.ca::7e370a6b-c0a6-4d6b-b43a-13bb3b81c3b5" providerId="AD" clId="Web-{7CE55ECA-3794-3D72-24D1-F5691E0C51C3}" dt="2022-06-14T14:42:35.014" v="54" actId="1076"/>
          <ac:picMkLst>
            <pc:docMk/>
            <pc:sldMk cId="1927017342" sldId="4635"/>
            <ac:picMk id="4" creationId="{7E8A1DD4-2945-2539-6C5C-DDC88192A68A}"/>
          </ac:picMkLst>
        </pc:picChg>
        <pc:picChg chg="add mod">
          <ac:chgData name="John Suey" userId="S::john.suey@taigamotors.ca::7e370a6b-c0a6-4d6b-b43a-13bb3b81c3b5" providerId="AD" clId="Web-{7CE55ECA-3794-3D72-24D1-F5691E0C51C3}" dt="2022-06-14T14:42:46.295" v="56" actId="1076"/>
          <ac:picMkLst>
            <pc:docMk/>
            <pc:sldMk cId="1927017342" sldId="4635"/>
            <ac:picMk id="5" creationId="{97393518-EB80-C9FE-1F66-39801338660D}"/>
          </ac:picMkLst>
        </pc:picChg>
      </pc:sldChg>
    </pc:docChg>
  </pc:docChgLst>
  <pc:docChgLst>
    <pc:chgData name="Aneesh Chandran R" userId="S::aneesh.chandranr@taigamotors.ca::b84de7ba-a5fc-4700-b33a-e2d655de94e7" providerId="AD" clId="Web-{263BE363-02ED-E381-FAB3-EFF8A5CF1782}"/>
    <pc:docChg chg="modSld sldOrd">
      <pc:chgData name="Aneesh Chandran R" userId="S::aneesh.chandranr@taigamotors.ca::b84de7ba-a5fc-4700-b33a-e2d655de94e7" providerId="AD" clId="Web-{263BE363-02ED-E381-FAB3-EFF8A5CF1782}" dt="2022-07-26T17:03:02.425" v="5"/>
      <pc:docMkLst>
        <pc:docMk/>
      </pc:docMkLst>
      <pc:sldChg chg="addSp delSp modSp ord">
        <pc:chgData name="Aneesh Chandran R" userId="S::aneesh.chandranr@taigamotors.ca::b84de7ba-a5fc-4700-b33a-e2d655de94e7" providerId="AD" clId="Web-{263BE363-02ED-E381-FAB3-EFF8A5CF1782}" dt="2022-07-26T17:03:02.425" v="5"/>
        <pc:sldMkLst>
          <pc:docMk/>
          <pc:sldMk cId="3399520443" sldId="4653"/>
        </pc:sldMkLst>
        <pc:spChg chg="add del mod">
          <ac:chgData name="Aneesh Chandran R" userId="S::aneesh.chandranr@taigamotors.ca::b84de7ba-a5fc-4700-b33a-e2d655de94e7" providerId="AD" clId="Web-{263BE363-02ED-E381-FAB3-EFF8A5CF1782}" dt="2022-07-26T17:02:50.144" v="4" actId="20577"/>
          <ac:spMkLst>
            <pc:docMk/>
            <pc:sldMk cId="3399520443" sldId="4653"/>
            <ac:spMk id="3" creationId="{C5A87A14-6926-96ED-964A-AA5C6CBA91F5}"/>
          </ac:spMkLst>
        </pc:spChg>
      </pc:sldChg>
    </pc:docChg>
  </pc:docChgLst>
  <pc:docChgLst>
    <pc:chgData name="Jean-Sebastien Flamand" userId="S::jean-sebastien.flamand@taigamotors.ca::ddf4ff60-7de0-4855-a9ed-f06e18363e82" providerId="AD" clId="Web-{8C3802E8-28BC-EF2B-7D13-BF6E195975A0}"/>
    <pc:docChg chg="modSld">
      <pc:chgData name="Jean-Sebastien Flamand" userId="S::jean-sebastien.flamand@taigamotors.ca::ddf4ff60-7de0-4855-a9ed-f06e18363e82" providerId="AD" clId="Web-{8C3802E8-28BC-EF2B-7D13-BF6E195975A0}" dt="2022-06-28T17:06:16.957" v="267"/>
      <pc:docMkLst>
        <pc:docMk/>
      </pc:docMkLst>
      <pc:sldChg chg="addSp delSp modSp">
        <pc:chgData name="Jean-Sebastien Flamand" userId="S::jean-sebastien.flamand@taigamotors.ca::ddf4ff60-7de0-4855-a9ed-f06e18363e82" providerId="AD" clId="Web-{8C3802E8-28BC-EF2B-7D13-BF6E195975A0}" dt="2022-06-28T17:06:16.957" v="267"/>
        <pc:sldMkLst>
          <pc:docMk/>
          <pc:sldMk cId="1338180937" sldId="4645"/>
        </pc:sldMkLst>
        <pc:graphicFrameChg chg="mod modGraphic">
          <ac:chgData name="Jean-Sebastien Flamand" userId="S::jean-sebastien.flamand@taigamotors.ca::ddf4ff60-7de0-4855-a9ed-f06e18363e82" providerId="AD" clId="Web-{8C3802E8-28BC-EF2B-7D13-BF6E195975A0}" dt="2022-06-28T17:06:16.957" v="267"/>
          <ac:graphicFrameMkLst>
            <pc:docMk/>
            <pc:sldMk cId="1338180937" sldId="4645"/>
            <ac:graphicFrameMk id="5" creationId="{DF370D39-AF9E-43C5-8CF5-C93CDE507A70}"/>
          </ac:graphicFrameMkLst>
        </pc:graphicFrameChg>
        <pc:picChg chg="add del mod">
          <ac:chgData name="Jean-Sebastien Flamand" userId="S::jean-sebastien.flamand@taigamotors.ca::ddf4ff60-7de0-4855-a9ed-f06e18363e82" providerId="AD" clId="Web-{8C3802E8-28BC-EF2B-7D13-BF6E195975A0}" dt="2022-06-28T17:03:05.054" v="213"/>
          <ac:picMkLst>
            <pc:docMk/>
            <pc:sldMk cId="1338180937" sldId="4645"/>
            <ac:picMk id="3" creationId="{F2A710C3-3BF1-62A1-23C1-25D09779E77F}"/>
          </ac:picMkLst>
        </pc:picChg>
        <pc:picChg chg="add mod">
          <ac:chgData name="Jean-Sebastien Flamand" userId="S::jean-sebastien.flamand@taigamotors.ca::ddf4ff60-7de0-4855-a9ed-f06e18363e82" providerId="AD" clId="Web-{8C3802E8-28BC-EF2B-7D13-BF6E195975A0}" dt="2022-06-28T17:06:12.019" v="251" actId="1076"/>
          <ac:picMkLst>
            <pc:docMk/>
            <pc:sldMk cId="1338180937" sldId="4645"/>
            <ac:picMk id="6" creationId="{4468E9B7-8F8D-99D2-A5AF-3D975E3B627E}"/>
          </ac:picMkLst>
        </pc:picChg>
        <pc:picChg chg="del">
          <ac:chgData name="Jean-Sebastien Flamand" userId="S::jean-sebastien.flamand@taigamotors.ca::ddf4ff60-7de0-4855-a9ed-f06e18363e82" providerId="AD" clId="Web-{8C3802E8-28BC-EF2B-7D13-BF6E195975A0}" dt="2022-06-28T17:02:52.897" v="209"/>
          <ac:picMkLst>
            <pc:docMk/>
            <pc:sldMk cId="1338180937" sldId="4645"/>
            <ac:picMk id="7" creationId="{29CB9E83-4229-4B93-85F1-A5F09AB1C9D8}"/>
          </ac:picMkLst>
        </pc:picChg>
      </pc:sldChg>
    </pc:docChg>
  </pc:docChgLst>
  <pc:docChgLst>
    <pc:chgData name="Benoit Bouffard" userId="S::benoit.bouffard@taigamotors.ca::e5dfbd25-c5e2-444f-831b-7a2d616587a8" providerId="AD" clId="Web-{543A2DF4-DE17-FF16-09DF-AB494A505AE2}"/>
    <pc:docChg chg="modSld">
      <pc:chgData name="Benoit Bouffard" userId="S::benoit.bouffard@taigamotors.ca::e5dfbd25-c5e2-444f-831b-7a2d616587a8" providerId="AD" clId="Web-{543A2DF4-DE17-FF16-09DF-AB494A505AE2}" dt="2022-07-19T17:16:19.544" v="701"/>
      <pc:docMkLst>
        <pc:docMk/>
      </pc:docMkLst>
      <pc:sldChg chg="modSp">
        <pc:chgData name="Benoit Bouffard" userId="S::benoit.bouffard@taigamotors.ca::e5dfbd25-c5e2-444f-831b-7a2d616587a8" providerId="AD" clId="Web-{543A2DF4-DE17-FF16-09DF-AB494A505AE2}" dt="2022-07-19T17:16:19.544" v="701"/>
        <pc:sldMkLst>
          <pc:docMk/>
          <pc:sldMk cId="3136729596" sldId="1184"/>
        </pc:sldMkLst>
        <pc:graphicFrameChg chg="mod modGraphic">
          <ac:chgData name="Benoit Bouffard" userId="S::benoit.bouffard@taigamotors.ca::e5dfbd25-c5e2-444f-831b-7a2d616587a8" providerId="AD" clId="Web-{543A2DF4-DE17-FF16-09DF-AB494A505AE2}" dt="2022-07-19T17:16:19.544" v="701"/>
          <ac:graphicFrameMkLst>
            <pc:docMk/>
            <pc:sldMk cId="3136729596" sldId="1184"/>
            <ac:graphicFrameMk id="5" creationId="{DF370D39-AF9E-43C5-8CF5-C93CDE507A70}"/>
          </ac:graphicFrameMkLst>
        </pc:graphicFrameChg>
      </pc:sldChg>
      <pc:sldChg chg="delSp">
        <pc:chgData name="Benoit Bouffard" userId="S::benoit.bouffard@taigamotors.ca::e5dfbd25-c5e2-444f-831b-7a2d616587a8" providerId="AD" clId="Web-{543A2DF4-DE17-FF16-09DF-AB494A505AE2}" dt="2022-07-19T12:15:15.865" v="334"/>
        <pc:sldMkLst>
          <pc:docMk/>
          <pc:sldMk cId="2638600532" sldId="4629"/>
        </pc:sldMkLst>
        <pc:picChg chg="del">
          <ac:chgData name="Benoit Bouffard" userId="S::benoit.bouffard@taigamotors.ca::e5dfbd25-c5e2-444f-831b-7a2d616587a8" providerId="AD" clId="Web-{543A2DF4-DE17-FF16-09DF-AB494A505AE2}" dt="2022-07-19T12:15:15.865" v="334"/>
          <ac:picMkLst>
            <pc:docMk/>
            <pc:sldMk cId="2638600532" sldId="4629"/>
            <ac:picMk id="5" creationId="{6AA71702-856D-A0CE-4FA7-47DC6DBF57C2}"/>
          </ac:picMkLst>
        </pc:picChg>
      </pc:sldChg>
    </pc:docChg>
  </pc:docChgLst>
  <pc:docChgLst>
    <pc:chgData name="Clement  Baston" userId="S::clement.baston@taigamotors.ca::249c3d60-4164-4436-bed2-eaad0a815f2b" providerId="AD" clId="Web-{42160E4A-BD69-BF2F-1A93-D7D4DA7B67D0}"/>
    <pc:docChg chg="modSld">
      <pc:chgData name="Clement  Baston" userId="S::clement.baston@taigamotors.ca::249c3d60-4164-4436-bed2-eaad0a815f2b" providerId="AD" clId="Web-{42160E4A-BD69-BF2F-1A93-D7D4DA7B67D0}" dt="2022-05-24T15:53:55.007" v="2423"/>
      <pc:docMkLst>
        <pc:docMk/>
      </pc:docMkLst>
      <pc:sldChg chg="addSp delSp modSp">
        <pc:chgData name="Clement  Baston" userId="S::clement.baston@taigamotors.ca::249c3d60-4164-4436-bed2-eaad0a815f2b" providerId="AD" clId="Web-{42160E4A-BD69-BF2F-1A93-D7D4DA7B67D0}" dt="2022-05-24T15:53:55.007" v="2423"/>
        <pc:sldMkLst>
          <pc:docMk/>
          <pc:sldMk cId="1923654967" sldId="1189"/>
        </pc:sldMkLst>
        <pc:graphicFrameChg chg="add del mod modGraphic">
          <ac:chgData name="Clement  Baston" userId="S::clement.baston@taigamotors.ca::249c3d60-4164-4436-bed2-eaad0a815f2b" providerId="AD" clId="Web-{42160E4A-BD69-BF2F-1A93-D7D4DA7B67D0}" dt="2022-05-24T15:53:55.007" v="2423"/>
          <ac:graphicFrameMkLst>
            <pc:docMk/>
            <pc:sldMk cId="1923654967" sldId="1189"/>
            <ac:graphicFrameMk id="5" creationId="{DF370D39-AF9E-43C5-8CF5-C93CDE507A70}"/>
          </ac:graphicFrameMkLst>
        </pc:graphicFrameChg>
      </pc:sldChg>
      <pc:sldChg chg="modSp">
        <pc:chgData name="Clement  Baston" userId="S::clement.baston@taigamotors.ca::249c3d60-4164-4436-bed2-eaad0a815f2b" providerId="AD" clId="Web-{42160E4A-BD69-BF2F-1A93-D7D4DA7B67D0}" dt="2022-05-24T15:12:39.305" v="589" actId="20577"/>
        <pc:sldMkLst>
          <pc:docMk/>
          <pc:sldMk cId="3119051696" sldId="4608"/>
        </pc:sldMkLst>
        <pc:spChg chg="mod">
          <ac:chgData name="Clement  Baston" userId="S::clement.baston@taigamotors.ca::249c3d60-4164-4436-bed2-eaad0a815f2b" providerId="AD" clId="Web-{42160E4A-BD69-BF2F-1A93-D7D4DA7B67D0}" dt="2022-05-24T15:12:39.305" v="589" actId="20577"/>
          <ac:spMkLst>
            <pc:docMk/>
            <pc:sldMk cId="3119051696" sldId="4608"/>
            <ac:spMk id="2" creationId="{AE0A5678-462E-445A-B2DB-6D50E2F54B61}"/>
          </ac:spMkLst>
        </pc:spChg>
      </pc:sldChg>
      <pc:sldChg chg="modSp">
        <pc:chgData name="Clement  Baston" userId="S::clement.baston@taigamotors.ca::249c3d60-4164-4436-bed2-eaad0a815f2b" providerId="AD" clId="Web-{42160E4A-BD69-BF2F-1A93-D7D4DA7B67D0}" dt="2022-05-24T15:45:19.438" v="957" actId="20577"/>
        <pc:sldMkLst>
          <pc:docMk/>
          <pc:sldMk cId="1704637974" sldId="4609"/>
        </pc:sldMkLst>
        <pc:spChg chg="mod">
          <ac:chgData name="Clement  Baston" userId="S::clement.baston@taigamotors.ca::249c3d60-4164-4436-bed2-eaad0a815f2b" providerId="AD" clId="Web-{42160E4A-BD69-BF2F-1A93-D7D4DA7B67D0}" dt="2022-05-24T15:45:19.438" v="957" actId="20577"/>
          <ac:spMkLst>
            <pc:docMk/>
            <pc:sldMk cId="1704637974" sldId="4609"/>
            <ac:spMk id="2" creationId="{0FE0F2D5-0D7C-4AE0-8E6B-32CC7B9107E5}"/>
          </ac:spMkLst>
        </pc:spChg>
        <pc:graphicFrameChg chg="mod">
          <ac:chgData name="Clement  Baston" userId="S::clement.baston@taigamotors.ca::249c3d60-4164-4436-bed2-eaad0a815f2b" providerId="AD" clId="Web-{42160E4A-BD69-BF2F-1A93-D7D4DA7B67D0}" dt="2022-05-24T15:29:40.755" v="817" actId="1076"/>
          <ac:graphicFrameMkLst>
            <pc:docMk/>
            <pc:sldMk cId="1704637974" sldId="4609"/>
            <ac:graphicFrameMk id="5" creationId="{3B97B167-8652-3E30-B479-2A71DB608ABE}"/>
          </ac:graphicFrameMkLst>
        </pc:graphicFrameChg>
      </pc:sldChg>
      <pc:sldChg chg="modSp">
        <pc:chgData name="Clement  Baston" userId="S::clement.baston@taigamotors.ca::249c3d60-4164-4436-bed2-eaad0a815f2b" providerId="AD" clId="Web-{42160E4A-BD69-BF2F-1A93-D7D4DA7B67D0}" dt="2022-05-24T15:50:42.270" v="1719" actId="20577"/>
        <pc:sldMkLst>
          <pc:docMk/>
          <pc:sldMk cId="1874120428" sldId="4610"/>
        </pc:sldMkLst>
        <pc:spChg chg="mod">
          <ac:chgData name="Clement  Baston" userId="S::clement.baston@taigamotors.ca::249c3d60-4164-4436-bed2-eaad0a815f2b" providerId="AD" clId="Web-{42160E4A-BD69-BF2F-1A93-D7D4DA7B67D0}" dt="2022-05-24T15:50:42.270" v="1719" actId="20577"/>
          <ac:spMkLst>
            <pc:docMk/>
            <pc:sldMk cId="1874120428" sldId="4610"/>
            <ac:spMk id="2" creationId="{BCF88E24-A4D6-4E25-9807-B0424B596C2A}"/>
          </ac:spMkLst>
        </pc:spChg>
      </pc:sldChg>
      <pc:sldChg chg="modSp">
        <pc:chgData name="Clement  Baston" userId="S::clement.baston@taigamotors.ca::249c3d60-4164-4436-bed2-eaad0a815f2b" providerId="AD" clId="Web-{42160E4A-BD69-BF2F-1A93-D7D4DA7B67D0}" dt="2022-05-24T15:21:17.452" v="780" actId="20577"/>
        <pc:sldMkLst>
          <pc:docMk/>
          <pc:sldMk cId="2368077362" sldId="4611"/>
        </pc:sldMkLst>
        <pc:spChg chg="mod">
          <ac:chgData name="Clement  Baston" userId="S::clement.baston@taigamotors.ca::249c3d60-4164-4436-bed2-eaad0a815f2b" providerId="AD" clId="Web-{42160E4A-BD69-BF2F-1A93-D7D4DA7B67D0}" dt="2022-05-24T15:21:17.452" v="780" actId="20577"/>
          <ac:spMkLst>
            <pc:docMk/>
            <pc:sldMk cId="2368077362" sldId="4611"/>
            <ac:spMk id="5" creationId="{CF9850E3-E30F-E101-0602-F3296785404B}"/>
          </ac:spMkLst>
        </pc:spChg>
      </pc:sldChg>
      <pc:sldChg chg="modSp">
        <pc:chgData name="Clement  Baston" userId="S::clement.baston@taigamotors.ca::249c3d60-4164-4436-bed2-eaad0a815f2b" providerId="AD" clId="Web-{42160E4A-BD69-BF2F-1A93-D7D4DA7B67D0}" dt="2022-05-24T15:17:07.152" v="680" actId="20577"/>
        <pc:sldMkLst>
          <pc:docMk/>
          <pc:sldMk cId="2834619737" sldId="4614"/>
        </pc:sldMkLst>
        <pc:spChg chg="mod">
          <ac:chgData name="Clement  Baston" userId="S::clement.baston@taigamotors.ca::249c3d60-4164-4436-bed2-eaad0a815f2b" providerId="AD" clId="Web-{42160E4A-BD69-BF2F-1A93-D7D4DA7B67D0}" dt="2022-05-24T15:17:07.152" v="680" actId="20577"/>
          <ac:spMkLst>
            <pc:docMk/>
            <pc:sldMk cId="2834619737" sldId="4614"/>
            <ac:spMk id="4" creationId="{B11521B2-35E7-4F52-AC4F-36999C7AC12A}"/>
          </ac:spMkLst>
        </pc:spChg>
      </pc:sldChg>
      <pc:sldChg chg="modSp">
        <pc:chgData name="Clement  Baston" userId="S::clement.baston@taigamotors.ca::249c3d60-4164-4436-bed2-eaad0a815f2b" providerId="AD" clId="Web-{42160E4A-BD69-BF2F-1A93-D7D4DA7B67D0}" dt="2022-05-24T15:19:22.732" v="749"/>
        <pc:sldMkLst>
          <pc:docMk/>
          <pc:sldMk cId="1251299938" sldId="4615"/>
        </pc:sldMkLst>
        <pc:spChg chg="mod">
          <ac:chgData name="Clement  Baston" userId="S::clement.baston@taigamotors.ca::249c3d60-4164-4436-bed2-eaad0a815f2b" providerId="AD" clId="Web-{42160E4A-BD69-BF2F-1A93-D7D4DA7B67D0}" dt="2022-05-24T15:19:22.732" v="749"/>
          <ac:spMkLst>
            <pc:docMk/>
            <pc:sldMk cId="1251299938" sldId="4615"/>
            <ac:spMk id="3" creationId="{E2B3F704-B3D5-4D51-9348-031140DD4937}"/>
          </ac:spMkLst>
        </pc:spChg>
      </pc:sldChg>
    </pc:docChg>
  </pc:docChgLst>
  <pc:docChgLst>
    <pc:chgData name="Benoit Bouffard" userId="S::benoit.bouffard@taigamotors.ca::e5dfbd25-c5e2-444f-831b-7a2d616587a8" providerId="AD" clId="Web-{E893C507-5A10-D929-DA14-88AE130C77F3}"/>
    <pc:docChg chg="modSld">
      <pc:chgData name="Benoit Bouffard" userId="S::benoit.bouffard@taigamotors.ca::e5dfbd25-c5e2-444f-831b-7a2d616587a8" providerId="AD" clId="Web-{E893C507-5A10-D929-DA14-88AE130C77F3}" dt="2022-03-28T19:23:48.139" v="373"/>
      <pc:docMkLst>
        <pc:docMk/>
      </pc:docMkLst>
      <pc:sldChg chg="modSp">
        <pc:chgData name="Benoit Bouffard" userId="S::benoit.bouffard@taigamotors.ca::e5dfbd25-c5e2-444f-831b-7a2d616587a8" providerId="AD" clId="Web-{E893C507-5A10-D929-DA14-88AE130C77F3}" dt="2022-03-28T19:23:48.139" v="373"/>
        <pc:sldMkLst>
          <pc:docMk/>
          <pc:sldMk cId="3136729596" sldId="1184"/>
        </pc:sldMkLst>
        <pc:graphicFrameChg chg="mod modGraphic">
          <ac:chgData name="Benoit Bouffard" userId="S::benoit.bouffard@taigamotors.ca::e5dfbd25-c5e2-444f-831b-7a2d616587a8" providerId="AD" clId="Web-{E893C507-5A10-D929-DA14-88AE130C77F3}" dt="2022-03-28T19:23:48.139" v="373"/>
          <ac:graphicFrameMkLst>
            <pc:docMk/>
            <pc:sldMk cId="3136729596" sldId="1184"/>
            <ac:graphicFrameMk id="5" creationId="{DF370D39-AF9E-43C5-8CF5-C93CDE507A70}"/>
          </ac:graphicFrameMkLst>
        </pc:graphicFrameChg>
      </pc:sldChg>
    </pc:docChg>
  </pc:docChgLst>
  <pc:docChgLst>
    <pc:chgData name="Olivier Rollin" userId="S::olivier.rollin@taigamotors.ca::9868c032-b99d-4045-992b-7efc62a561e1" providerId="AD" clId="Web-{E589F10E-D236-D75E-5441-E41D9DCE977C}"/>
    <pc:docChg chg="modSld">
      <pc:chgData name="Olivier Rollin" userId="S::olivier.rollin@taigamotors.ca::9868c032-b99d-4045-992b-7efc62a561e1" providerId="AD" clId="Web-{E589F10E-D236-D75E-5441-E41D9DCE977C}" dt="2023-05-09T17:00:27.633" v="16" actId="14100"/>
      <pc:docMkLst>
        <pc:docMk/>
      </pc:docMkLst>
      <pc:sldChg chg="addSp delSp modSp">
        <pc:chgData name="Olivier Rollin" userId="S::olivier.rollin@taigamotors.ca::9868c032-b99d-4045-992b-7efc62a561e1" providerId="AD" clId="Web-{E589F10E-D236-D75E-5441-E41D9DCE977C}" dt="2023-05-09T17:00:27.633" v="16" actId="14100"/>
        <pc:sldMkLst>
          <pc:docMk/>
          <pc:sldMk cId="3136961681" sldId="4675"/>
        </pc:sldMkLst>
        <pc:graphicFrameChg chg="del">
          <ac:chgData name="Olivier Rollin" userId="S::olivier.rollin@taigamotors.ca::9868c032-b99d-4045-992b-7efc62a561e1" providerId="AD" clId="Web-{E589F10E-D236-D75E-5441-E41D9DCE977C}" dt="2023-05-09T16:59:44.524" v="11"/>
          <ac:graphicFrameMkLst>
            <pc:docMk/>
            <pc:sldMk cId="3136961681" sldId="4675"/>
            <ac:graphicFrameMk id="6" creationId="{5D395DF1-C17B-AEB9-8608-FCCED7D0999A}"/>
          </ac:graphicFrameMkLst>
        </pc:graphicFrameChg>
        <pc:picChg chg="add mod modCrop">
          <ac:chgData name="Olivier Rollin" userId="S::olivier.rollin@taigamotors.ca::9868c032-b99d-4045-992b-7efc62a561e1" providerId="AD" clId="Web-{E589F10E-D236-D75E-5441-E41D9DCE977C}" dt="2023-05-09T16:59:26.524" v="10" actId="14100"/>
          <ac:picMkLst>
            <pc:docMk/>
            <pc:sldMk cId="3136961681" sldId="4675"/>
            <ac:picMk id="3" creationId="{80E8E10C-1023-2039-FDE5-C5430D1F2F49}"/>
          </ac:picMkLst>
        </pc:picChg>
        <pc:picChg chg="add mod">
          <ac:chgData name="Olivier Rollin" userId="S::olivier.rollin@taigamotors.ca::9868c032-b99d-4045-992b-7efc62a561e1" providerId="AD" clId="Web-{E589F10E-D236-D75E-5441-E41D9DCE977C}" dt="2023-05-09T17:00:27.633" v="16" actId="14100"/>
          <ac:picMkLst>
            <pc:docMk/>
            <pc:sldMk cId="3136961681" sldId="4675"/>
            <ac:picMk id="7" creationId="{C5C114E3-AD26-D38E-4344-BB6A8366AE23}"/>
          </ac:picMkLst>
        </pc:picChg>
        <pc:picChg chg="del">
          <ac:chgData name="Olivier Rollin" userId="S::olivier.rollin@taigamotors.ca::9868c032-b99d-4045-992b-7efc62a561e1" providerId="AD" clId="Web-{E589F10E-D236-D75E-5441-E41D9DCE977C}" dt="2023-05-09T16:58:46.040" v="0"/>
          <ac:picMkLst>
            <pc:docMk/>
            <pc:sldMk cId="3136961681" sldId="4675"/>
            <ac:picMk id="1025" creationId="{ED341D99-BC37-01D4-0301-B9F42C3D1F54}"/>
          </ac:picMkLst>
        </pc:picChg>
      </pc:sldChg>
    </pc:docChg>
  </pc:docChgLst>
  <pc:docChgLst>
    <pc:chgData name="Abhay Gupta" userId="S::abhay.gupta@taigamotors.ca::d433c26c-2997-40a9-8258-88448219c90a" providerId="AD" clId="Web-{9DEDA23B-F251-D901-49CF-53F141052794}"/>
    <pc:docChg chg="modSld">
      <pc:chgData name="Abhay Gupta" userId="S::abhay.gupta@taigamotors.ca::d433c26c-2997-40a9-8258-88448219c90a" providerId="AD" clId="Web-{9DEDA23B-F251-D901-49CF-53F141052794}" dt="2023-05-09T16:28:32.342" v="771"/>
      <pc:docMkLst>
        <pc:docMk/>
      </pc:docMkLst>
      <pc:sldChg chg="modSp">
        <pc:chgData name="Abhay Gupta" userId="S::abhay.gupta@taigamotors.ca::d433c26c-2997-40a9-8258-88448219c90a" providerId="AD" clId="Web-{9DEDA23B-F251-D901-49CF-53F141052794}" dt="2023-05-09T12:25:30.617" v="1" actId="20577"/>
        <pc:sldMkLst>
          <pc:docMk/>
          <pc:sldMk cId="737756186" sldId="1013"/>
        </pc:sldMkLst>
        <pc:spChg chg="mod">
          <ac:chgData name="Abhay Gupta" userId="S::abhay.gupta@taigamotors.ca::d433c26c-2997-40a9-8258-88448219c90a" providerId="AD" clId="Web-{9DEDA23B-F251-D901-49CF-53F141052794}" dt="2023-05-09T12:25:30.617" v="1" actId="20577"/>
          <ac:spMkLst>
            <pc:docMk/>
            <pc:sldMk cId="737756186" sldId="1013"/>
            <ac:spMk id="3" creationId="{5A9766FB-5D40-4DF7-9455-CAA9B50A5587}"/>
          </ac:spMkLst>
        </pc:spChg>
      </pc:sldChg>
      <pc:sldChg chg="addSp delSp modSp">
        <pc:chgData name="Abhay Gupta" userId="S::abhay.gupta@taigamotors.ca::d433c26c-2997-40a9-8258-88448219c90a" providerId="AD" clId="Web-{9DEDA23B-F251-D901-49CF-53F141052794}" dt="2023-05-09T16:28:06.889" v="757" actId="1076"/>
        <pc:sldMkLst>
          <pc:docMk/>
          <pc:sldMk cId="1975872717" sldId="4667"/>
        </pc:sldMkLst>
        <pc:spChg chg="mod">
          <ac:chgData name="Abhay Gupta" userId="S::abhay.gupta@taigamotors.ca::d433c26c-2997-40a9-8258-88448219c90a" providerId="AD" clId="Web-{9DEDA23B-F251-D901-49CF-53F141052794}" dt="2023-05-09T16:18:18.342" v="752" actId="20577"/>
          <ac:spMkLst>
            <pc:docMk/>
            <pc:sldMk cId="1975872717" sldId="4667"/>
            <ac:spMk id="6" creationId="{919AD2B2-817F-FB2B-5E10-9AB4EED2425E}"/>
          </ac:spMkLst>
        </pc:spChg>
        <pc:picChg chg="add mod">
          <ac:chgData name="Abhay Gupta" userId="S::abhay.gupta@taigamotors.ca::d433c26c-2997-40a9-8258-88448219c90a" providerId="AD" clId="Web-{9DEDA23B-F251-D901-49CF-53F141052794}" dt="2023-05-09T16:28:06.889" v="757" actId="1076"/>
          <ac:picMkLst>
            <pc:docMk/>
            <pc:sldMk cId="1975872717" sldId="4667"/>
            <ac:picMk id="3" creationId="{BEB9C94E-6187-96F5-8DA6-C024E7D4D676}"/>
          </ac:picMkLst>
        </pc:picChg>
        <pc:picChg chg="del">
          <ac:chgData name="Abhay Gupta" userId="S::abhay.gupta@taigamotors.ca::d433c26c-2997-40a9-8258-88448219c90a" providerId="AD" clId="Web-{9DEDA23B-F251-D901-49CF-53F141052794}" dt="2023-05-09T16:27:24.671" v="753"/>
          <ac:picMkLst>
            <pc:docMk/>
            <pc:sldMk cId="1975872717" sldId="4667"/>
            <ac:picMk id="7" creationId="{3F67FF21-6E85-4805-93B8-700AB99F58A1}"/>
          </ac:picMkLst>
        </pc:picChg>
      </pc:sldChg>
      <pc:sldChg chg="modSp">
        <pc:chgData name="Abhay Gupta" userId="S::abhay.gupta@taigamotors.ca::d433c26c-2997-40a9-8258-88448219c90a" providerId="AD" clId="Web-{9DEDA23B-F251-D901-49CF-53F141052794}" dt="2023-05-09T16:28:32.342" v="771"/>
        <pc:sldMkLst>
          <pc:docMk/>
          <pc:sldMk cId="3136961681" sldId="4675"/>
        </pc:sldMkLst>
        <pc:graphicFrameChg chg="mod modGraphic">
          <ac:chgData name="Abhay Gupta" userId="S::abhay.gupta@taigamotors.ca::d433c26c-2997-40a9-8258-88448219c90a" providerId="AD" clId="Web-{9DEDA23B-F251-D901-49CF-53F141052794}" dt="2023-05-09T16:28:32.342" v="771"/>
          <ac:graphicFrameMkLst>
            <pc:docMk/>
            <pc:sldMk cId="3136961681" sldId="4675"/>
            <ac:graphicFrameMk id="5" creationId="{DF833529-530C-9348-F608-75B1AE639664}"/>
          </ac:graphicFrameMkLst>
        </pc:graphicFrameChg>
      </pc:sldChg>
      <pc:sldChg chg="modSp">
        <pc:chgData name="Abhay Gupta" userId="S::abhay.gupta@taigamotors.ca::d433c26c-2997-40a9-8258-88448219c90a" providerId="AD" clId="Web-{9DEDA23B-F251-D901-49CF-53F141052794}" dt="2023-05-09T12:54:38.152" v="745"/>
        <pc:sldMkLst>
          <pc:docMk/>
          <pc:sldMk cId="192014489" sldId="4679"/>
        </pc:sldMkLst>
        <pc:graphicFrameChg chg="mod modGraphic">
          <ac:chgData name="Abhay Gupta" userId="S::abhay.gupta@taigamotors.ca::d433c26c-2997-40a9-8258-88448219c90a" providerId="AD" clId="Web-{9DEDA23B-F251-D901-49CF-53F141052794}" dt="2023-05-09T12:54:38.152" v="745"/>
          <ac:graphicFrameMkLst>
            <pc:docMk/>
            <pc:sldMk cId="192014489" sldId="4679"/>
            <ac:graphicFrameMk id="3" creationId="{4227E51F-D6DF-CDCB-026E-292EF73D9DE1}"/>
          </ac:graphicFrameMkLst>
        </pc:graphicFrameChg>
      </pc:sldChg>
    </pc:docChg>
  </pc:docChgLst>
  <pc:docChgLst>
    <pc:chgData name="Pier-Luc Paradis" userId="S::pier-luc.paradis@taigamotors.ca::d8463a0c-872e-44e6-a7df-86de09216594" providerId="AD" clId="Web-{A8116DE5-AD34-5AAB-086C-3DFF3488C61F}"/>
    <pc:docChg chg="modSld">
      <pc:chgData name="Pier-Luc Paradis" userId="S::pier-luc.paradis@taigamotors.ca::d8463a0c-872e-44e6-a7df-86de09216594" providerId="AD" clId="Web-{A8116DE5-AD34-5AAB-086C-3DFF3488C61F}" dt="2022-11-01T12:35:21.490" v="89"/>
      <pc:docMkLst>
        <pc:docMk/>
      </pc:docMkLst>
      <pc:sldChg chg="modSp">
        <pc:chgData name="Pier-Luc Paradis" userId="S::pier-luc.paradis@taigamotors.ca::d8463a0c-872e-44e6-a7df-86de09216594" providerId="AD" clId="Web-{A8116DE5-AD34-5AAB-086C-3DFF3488C61F}" dt="2022-11-01T12:35:21.490" v="89"/>
        <pc:sldMkLst>
          <pc:docMk/>
          <pc:sldMk cId="405246482" sldId="1181"/>
        </pc:sldMkLst>
        <pc:graphicFrameChg chg="mod modGraphic">
          <ac:chgData name="Pier-Luc Paradis" userId="S::pier-luc.paradis@taigamotors.ca::d8463a0c-872e-44e6-a7df-86de09216594" providerId="AD" clId="Web-{A8116DE5-AD34-5AAB-086C-3DFF3488C61F}" dt="2022-11-01T12:35:21.490" v="89"/>
          <ac:graphicFrameMkLst>
            <pc:docMk/>
            <pc:sldMk cId="405246482" sldId="1181"/>
            <ac:graphicFrameMk id="5" creationId="{E6C105C1-B2B6-4ECB-B5FA-8052D5F73013}"/>
          </ac:graphicFrameMkLst>
        </pc:graphicFrameChg>
      </pc:sldChg>
    </pc:docChg>
  </pc:docChgLst>
  <pc:docChgLst>
    <pc:chgData name="Benoit Bouffard" userId="S::benoit.bouffard@taigamotors.ca::e5dfbd25-c5e2-444f-831b-7a2d616587a8" providerId="AD" clId="Web-{A1263FD1-A5BC-A1FB-88F6-A1311B396EB2}"/>
    <pc:docChg chg="modSld">
      <pc:chgData name="Benoit Bouffard" userId="S::benoit.bouffard@taigamotors.ca::e5dfbd25-c5e2-444f-831b-7a2d616587a8" providerId="AD" clId="Web-{A1263FD1-A5BC-A1FB-88F6-A1311B396EB2}" dt="2022-04-26T15:26:01.934" v="526"/>
      <pc:docMkLst>
        <pc:docMk/>
      </pc:docMkLst>
      <pc:sldChg chg="modSp">
        <pc:chgData name="Benoit Bouffard" userId="S::benoit.bouffard@taigamotors.ca::e5dfbd25-c5e2-444f-831b-7a2d616587a8" providerId="AD" clId="Web-{A1263FD1-A5BC-A1FB-88F6-A1311B396EB2}" dt="2022-04-26T15:26:01.934" v="526"/>
        <pc:sldMkLst>
          <pc:docMk/>
          <pc:sldMk cId="3136729596" sldId="1184"/>
        </pc:sldMkLst>
        <pc:graphicFrameChg chg="mod modGraphic">
          <ac:chgData name="Benoit Bouffard" userId="S::benoit.bouffard@taigamotors.ca::e5dfbd25-c5e2-444f-831b-7a2d616587a8" providerId="AD" clId="Web-{A1263FD1-A5BC-A1FB-88F6-A1311B396EB2}" dt="2022-04-26T15:26:01.934" v="526"/>
          <ac:graphicFrameMkLst>
            <pc:docMk/>
            <pc:sldMk cId="3136729596" sldId="1184"/>
            <ac:graphicFrameMk id="5" creationId="{DF370D39-AF9E-43C5-8CF5-C93CDE507A70}"/>
          </ac:graphicFrameMkLst>
        </pc:graphicFrameChg>
      </pc:sldChg>
    </pc:docChg>
  </pc:docChgLst>
  <pc:docChgLst>
    <pc:chgData name="Alexandra Duron" userId="S::alexandra.duron@taigamotors.ca::75793e56-6258-4a39-ab6f-df44f9a152e4" providerId="AD" clId="Web-{B324F4A1-ECCD-C064-25D9-36DFF936E60B}"/>
    <pc:docChg chg="modSld">
      <pc:chgData name="Alexandra Duron" userId="S::alexandra.duron@taigamotors.ca::75793e56-6258-4a39-ab6f-df44f9a152e4" providerId="AD" clId="Web-{B324F4A1-ECCD-C064-25D9-36DFF936E60B}" dt="2022-07-12T15:53:40.175" v="556" actId="1076"/>
      <pc:docMkLst>
        <pc:docMk/>
      </pc:docMkLst>
      <pc:sldChg chg="addSp modSp">
        <pc:chgData name="Alexandra Duron" userId="S::alexandra.duron@taigamotors.ca::75793e56-6258-4a39-ab6f-df44f9a152e4" providerId="AD" clId="Web-{B324F4A1-ECCD-C064-25D9-36DFF936E60B}" dt="2022-07-12T15:53:40.175" v="556" actId="1076"/>
        <pc:sldMkLst>
          <pc:docMk/>
          <pc:sldMk cId="2956558800" sldId="1183"/>
        </pc:sldMkLst>
        <pc:spChg chg="add mod">
          <ac:chgData name="Alexandra Duron" userId="S::alexandra.duron@taigamotors.ca::75793e56-6258-4a39-ab6f-df44f9a152e4" providerId="AD" clId="Web-{B324F4A1-ECCD-C064-25D9-36DFF936E60B}" dt="2022-07-12T15:53:40.175" v="556" actId="1076"/>
          <ac:spMkLst>
            <pc:docMk/>
            <pc:sldMk cId="2956558800" sldId="1183"/>
            <ac:spMk id="3" creationId="{7D8B600F-71F8-3497-1366-ADEE22BA5277}"/>
          </ac:spMkLst>
        </pc:spChg>
        <pc:graphicFrameChg chg="mod modGraphic">
          <ac:chgData name="Alexandra Duron" userId="S::alexandra.duron@taigamotors.ca::75793e56-6258-4a39-ab6f-df44f9a152e4" providerId="AD" clId="Web-{B324F4A1-ECCD-C064-25D9-36DFF936E60B}" dt="2022-07-12T15:52:43.268" v="513"/>
          <ac:graphicFrameMkLst>
            <pc:docMk/>
            <pc:sldMk cId="2956558800" sldId="1183"/>
            <ac:graphicFrameMk id="5" creationId="{2B802923-010A-4587-9633-11D5071F4040}"/>
          </ac:graphicFrameMkLst>
        </pc:graphicFrameChg>
      </pc:sldChg>
      <pc:sldChg chg="modSp">
        <pc:chgData name="Alexandra Duron" userId="S::alexandra.duron@taigamotors.ca::75793e56-6258-4a39-ab6f-df44f9a152e4" providerId="AD" clId="Web-{B324F4A1-ECCD-C064-25D9-36DFF936E60B}" dt="2022-07-12T15:43:59.878" v="507" actId="20577"/>
        <pc:sldMkLst>
          <pc:docMk/>
          <pc:sldMk cId="3824530716" sldId="4652"/>
        </pc:sldMkLst>
        <pc:spChg chg="mod">
          <ac:chgData name="Alexandra Duron" userId="S::alexandra.duron@taigamotors.ca::75793e56-6258-4a39-ab6f-df44f9a152e4" providerId="AD" clId="Web-{B324F4A1-ECCD-C064-25D9-36DFF936E60B}" dt="2022-07-12T15:43:59.878" v="507" actId="20577"/>
          <ac:spMkLst>
            <pc:docMk/>
            <pc:sldMk cId="3824530716" sldId="4652"/>
            <ac:spMk id="5" creationId="{DA881877-3C17-4237-BF26-6F3B4C90CEAD}"/>
          </ac:spMkLst>
        </pc:spChg>
      </pc:sldChg>
    </pc:docChg>
  </pc:docChgLst>
  <pc:docChgLst>
    <pc:chgData name="Olivier Rollin" userId="S::olivier.rollin@taigamotors.ca::9868c032-b99d-4045-992b-7efc62a561e1" providerId="AD" clId="Web-{02AF0D80-49D0-9EDD-680B-64A36C54B9E0}"/>
    <pc:docChg chg="modSld">
      <pc:chgData name="Olivier Rollin" userId="S::olivier.rollin@taigamotors.ca::9868c032-b99d-4045-992b-7efc62a561e1" providerId="AD" clId="Web-{02AF0D80-49D0-9EDD-680B-64A36C54B9E0}" dt="2023-03-28T16:43:27.239" v="2" actId="20577"/>
      <pc:docMkLst>
        <pc:docMk/>
      </pc:docMkLst>
      <pc:sldChg chg="modSp">
        <pc:chgData name="Olivier Rollin" userId="S::olivier.rollin@taigamotors.ca::9868c032-b99d-4045-992b-7efc62a561e1" providerId="AD" clId="Web-{02AF0D80-49D0-9EDD-680B-64A36C54B9E0}" dt="2023-03-28T16:43:27.239" v="2" actId="20577"/>
        <pc:sldMkLst>
          <pc:docMk/>
          <pc:sldMk cId="2890138869" sldId="4693"/>
        </pc:sldMkLst>
        <pc:spChg chg="mod">
          <ac:chgData name="Olivier Rollin" userId="S::olivier.rollin@taigamotors.ca::9868c032-b99d-4045-992b-7efc62a561e1" providerId="AD" clId="Web-{02AF0D80-49D0-9EDD-680B-64A36C54B9E0}" dt="2023-03-28T16:43:27.239" v="2" actId="20577"/>
          <ac:spMkLst>
            <pc:docMk/>
            <pc:sldMk cId="2890138869" sldId="4693"/>
            <ac:spMk id="3" creationId="{83EA729F-16B4-6D31-0F5E-640EDBDDADC1}"/>
          </ac:spMkLst>
        </pc:spChg>
      </pc:sldChg>
    </pc:docChg>
  </pc:docChgLst>
  <pc:docChgLst>
    <pc:chgData name="Clement  Baston" userId="S::clement.baston@taigamotors.ca::249c3d60-4164-4436-bed2-eaad0a815f2b" providerId="AD" clId="Web-{BA88256E-474F-AD30-A376-B742B1601EE4}"/>
    <pc:docChg chg="modSld">
      <pc:chgData name="Clement  Baston" userId="S::clement.baston@taigamotors.ca::249c3d60-4164-4436-bed2-eaad0a815f2b" providerId="AD" clId="Web-{BA88256E-474F-AD30-A376-B742B1601EE4}" dt="2022-06-14T16:19:36.206" v="6" actId="14100"/>
      <pc:docMkLst>
        <pc:docMk/>
      </pc:docMkLst>
      <pc:sldChg chg="addSp delSp modSp">
        <pc:chgData name="Clement  Baston" userId="S::clement.baston@taigamotors.ca::249c3d60-4164-4436-bed2-eaad0a815f2b" providerId="AD" clId="Web-{BA88256E-474F-AD30-A376-B742B1601EE4}" dt="2022-06-14T16:19:36.206" v="6" actId="14100"/>
        <pc:sldMkLst>
          <pc:docMk/>
          <pc:sldMk cId="1971937093" sldId="4625"/>
        </pc:sldMkLst>
        <pc:picChg chg="add mod">
          <ac:chgData name="Clement  Baston" userId="S::clement.baston@taigamotors.ca::249c3d60-4164-4436-bed2-eaad0a815f2b" providerId="AD" clId="Web-{BA88256E-474F-AD30-A376-B742B1601EE4}" dt="2022-06-14T16:19:36.206" v="6" actId="14100"/>
          <ac:picMkLst>
            <pc:docMk/>
            <pc:sldMk cId="1971937093" sldId="4625"/>
            <ac:picMk id="3" creationId="{E517AB87-20E4-7434-A8D1-626953953531}"/>
          </ac:picMkLst>
        </pc:picChg>
        <pc:picChg chg="del">
          <ac:chgData name="Clement  Baston" userId="S::clement.baston@taigamotors.ca::249c3d60-4164-4436-bed2-eaad0a815f2b" providerId="AD" clId="Web-{BA88256E-474F-AD30-A376-B742B1601EE4}" dt="2022-06-14T16:19:13.971" v="0"/>
          <ac:picMkLst>
            <pc:docMk/>
            <pc:sldMk cId="1971937093" sldId="4625"/>
            <ac:picMk id="6" creationId="{48FA21F0-09D2-F748-71E9-03ED79164341}"/>
          </ac:picMkLst>
        </pc:picChg>
      </pc:sldChg>
    </pc:docChg>
  </pc:docChgLst>
  <pc:docChgLst>
    <pc:chgData name="Raul Gomez" userId="S::raul.gomez@taigamotors.ca::b0b8f74e-eb2a-4975-923f-973ae86669c7" providerId="AD" clId="Web-{136E9A7A-D979-4283-B2F6-B2B2D984235C}"/>
    <pc:docChg chg="modSld">
      <pc:chgData name="Raul Gomez" userId="S::raul.gomez@taigamotors.ca::b0b8f74e-eb2a-4975-923f-973ae86669c7" providerId="AD" clId="Web-{136E9A7A-D979-4283-B2F6-B2B2D984235C}" dt="2023-04-11T16:12:40.092" v="188" actId="20577"/>
      <pc:docMkLst>
        <pc:docMk/>
      </pc:docMkLst>
      <pc:sldChg chg="modSp">
        <pc:chgData name="Raul Gomez" userId="S::raul.gomez@taigamotors.ca::b0b8f74e-eb2a-4975-923f-973ae86669c7" providerId="AD" clId="Web-{136E9A7A-D979-4283-B2F6-B2B2D984235C}" dt="2023-04-11T16:12:40.092" v="188" actId="20577"/>
        <pc:sldMkLst>
          <pc:docMk/>
          <pc:sldMk cId="281222424" sldId="4691"/>
        </pc:sldMkLst>
        <pc:spChg chg="mod">
          <ac:chgData name="Raul Gomez" userId="S::raul.gomez@taigamotors.ca::b0b8f74e-eb2a-4975-923f-973ae86669c7" providerId="AD" clId="Web-{136E9A7A-D979-4283-B2F6-B2B2D984235C}" dt="2023-04-11T16:12:40.092" v="188" actId="20577"/>
          <ac:spMkLst>
            <pc:docMk/>
            <pc:sldMk cId="281222424" sldId="4691"/>
            <ac:spMk id="3" creationId="{83EA729F-16B4-6D31-0F5E-640EDBDDADC1}"/>
          </ac:spMkLst>
        </pc:spChg>
      </pc:sldChg>
    </pc:docChg>
  </pc:docChgLst>
  <pc:docChgLst>
    <pc:chgData name="Raul Gomez" userId="S::raul.gomez@taigamotors.ca::b0b8f74e-eb2a-4975-923f-973ae86669c7" providerId="AD" clId="Web-{B1B8977D-3013-2AE6-654E-3639514CFC38}"/>
    <pc:docChg chg="modSld">
      <pc:chgData name="Raul Gomez" userId="S::raul.gomez@taigamotors.ca::b0b8f74e-eb2a-4975-923f-973ae86669c7" providerId="AD" clId="Web-{B1B8977D-3013-2AE6-654E-3639514CFC38}" dt="2023-04-25T14:44:56.959" v="387" actId="20577"/>
      <pc:docMkLst>
        <pc:docMk/>
      </pc:docMkLst>
      <pc:sldChg chg="modSp">
        <pc:chgData name="Raul Gomez" userId="S::raul.gomez@taigamotors.ca::b0b8f74e-eb2a-4975-923f-973ae86669c7" providerId="AD" clId="Web-{B1B8977D-3013-2AE6-654E-3639514CFC38}" dt="2023-04-25T14:44:56.959" v="387" actId="20577"/>
        <pc:sldMkLst>
          <pc:docMk/>
          <pc:sldMk cId="281222424" sldId="4691"/>
        </pc:sldMkLst>
        <pc:spChg chg="mod">
          <ac:chgData name="Raul Gomez" userId="S::raul.gomez@taigamotors.ca::b0b8f74e-eb2a-4975-923f-973ae86669c7" providerId="AD" clId="Web-{B1B8977D-3013-2AE6-654E-3639514CFC38}" dt="2023-04-25T14:44:56.959" v="387" actId="20577"/>
          <ac:spMkLst>
            <pc:docMk/>
            <pc:sldMk cId="281222424" sldId="4691"/>
            <ac:spMk id="3" creationId="{83EA729F-16B4-6D31-0F5E-640EDBDDADC1}"/>
          </ac:spMkLst>
        </pc:spChg>
      </pc:sldChg>
    </pc:docChg>
  </pc:docChgLst>
  <pc:docChgLst>
    <pc:chgData name="David Gadoury" userId="S::david.gadoury@taigamotors.ca::f44981fa-5f4f-48dc-bf44-ebfb97abf4eb" providerId="AD" clId="Web-{11BEC77D-081C-4F25-0399-01B31F4165CD}"/>
    <pc:docChg chg="modSld">
      <pc:chgData name="David Gadoury" userId="S::david.gadoury@taigamotors.ca::f44981fa-5f4f-48dc-bf44-ebfb97abf4eb" providerId="AD" clId="Web-{11BEC77D-081C-4F25-0399-01B31F4165CD}" dt="2022-08-16T17:17:15.910" v="699"/>
      <pc:docMkLst>
        <pc:docMk/>
      </pc:docMkLst>
      <pc:sldChg chg="modSp">
        <pc:chgData name="David Gadoury" userId="S::david.gadoury@taigamotors.ca::f44981fa-5f4f-48dc-bf44-ebfb97abf4eb" providerId="AD" clId="Web-{11BEC77D-081C-4F25-0399-01B31F4165CD}" dt="2022-08-16T17:17:15.910" v="699"/>
        <pc:sldMkLst>
          <pc:docMk/>
          <pc:sldMk cId="90087218" sldId="1190"/>
        </pc:sldMkLst>
        <pc:graphicFrameChg chg="mod modGraphic">
          <ac:chgData name="David Gadoury" userId="S::david.gadoury@taigamotors.ca::f44981fa-5f4f-48dc-bf44-ebfb97abf4eb" providerId="AD" clId="Web-{11BEC77D-081C-4F25-0399-01B31F4165CD}" dt="2022-08-16T17:17:15.910" v="699"/>
          <ac:graphicFrameMkLst>
            <pc:docMk/>
            <pc:sldMk cId="90087218" sldId="1190"/>
            <ac:graphicFrameMk id="5" creationId="{01F86C7C-D871-4B85-A49E-5A36BAC3E229}"/>
          </ac:graphicFrameMkLst>
        </pc:graphicFrameChg>
      </pc:sldChg>
    </pc:docChg>
  </pc:docChgLst>
  <pc:docChgLst>
    <pc:chgData name="Jérémy Bonneau" userId="S::jeremy.bonneau@taigamotors.ca::bd475f9e-48f1-4b54-83c6-d27ae8e20919" providerId="AD" clId="Web-{43023174-1F28-AEEA-CB17-B307B4D3A238}"/>
    <pc:docChg chg="modSld">
      <pc:chgData name="Jérémy Bonneau" userId="S::jeremy.bonneau@taigamotors.ca::bd475f9e-48f1-4b54-83c6-d27ae8e20919" providerId="AD" clId="Web-{43023174-1F28-AEEA-CB17-B307B4D3A238}" dt="2022-09-14T13:18:19.099" v="1" actId="20577"/>
      <pc:docMkLst>
        <pc:docMk/>
      </pc:docMkLst>
      <pc:sldChg chg="modSp">
        <pc:chgData name="Jérémy Bonneau" userId="S::jeremy.bonneau@taigamotors.ca::bd475f9e-48f1-4b54-83c6-d27ae8e20919" providerId="AD" clId="Web-{43023174-1F28-AEEA-CB17-B307B4D3A238}" dt="2022-09-14T13:18:19.099" v="1" actId="20577"/>
        <pc:sldMkLst>
          <pc:docMk/>
          <pc:sldMk cId="2182748588" sldId="4659"/>
        </pc:sldMkLst>
        <pc:spChg chg="mod">
          <ac:chgData name="Jérémy Bonneau" userId="S::jeremy.bonneau@taigamotors.ca::bd475f9e-48f1-4b54-83c6-d27ae8e20919" providerId="AD" clId="Web-{43023174-1F28-AEEA-CB17-B307B4D3A238}" dt="2022-09-14T13:18:19.099" v="1" actId="20577"/>
          <ac:spMkLst>
            <pc:docMk/>
            <pc:sldMk cId="2182748588" sldId="4659"/>
            <ac:spMk id="7" creationId="{23DC1B4E-33DC-EC6C-7A23-7712483C6434}"/>
          </ac:spMkLst>
        </pc:spChg>
      </pc:sldChg>
    </pc:docChg>
  </pc:docChgLst>
  <pc:docChgLst>
    <pc:chgData name="Phillip Sudano" userId="S::phillip.sudano@taigamotors.ca::364ac998-7b0c-425e-a9f2-ae05aaaa714b" providerId="AD" clId="Web-{0003E208-BE26-F9B7-8C7B-88F16A548658}"/>
    <pc:docChg chg="modSld">
      <pc:chgData name="Phillip Sudano" userId="S::phillip.sudano@taigamotors.ca::364ac998-7b0c-425e-a9f2-ae05aaaa714b" providerId="AD" clId="Web-{0003E208-BE26-F9B7-8C7B-88F16A548658}" dt="2022-08-16T14:12:40.216" v="6" actId="14100"/>
      <pc:docMkLst>
        <pc:docMk/>
      </pc:docMkLst>
      <pc:sldChg chg="addSp delSp modSp">
        <pc:chgData name="Phillip Sudano" userId="S::phillip.sudano@taigamotors.ca::364ac998-7b0c-425e-a9f2-ae05aaaa714b" providerId="AD" clId="Web-{0003E208-BE26-F9B7-8C7B-88F16A548658}" dt="2022-08-16T14:12:40.216" v="6" actId="14100"/>
        <pc:sldMkLst>
          <pc:docMk/>
          <pc:sldMk cId="2195876105" sldId="4622"/>
        </pc:sldMkLst>
        <pc:spChg chg="add del mod">
          <ac:chgData name="Phillip Sudano" userId="S::phillip.sudano@taigamotors.ca::364ac998-7b0c-425e-a9f2-ae05aaaa714b" providerId="AD" clId="Web-{0003E208-BE26-F9B7-8C7B-88F16A548658}" dt="2022-08-16T14:12:34.201" v="4"/>
          <ac:spMkLst>
            <pc:docMk/>
            <pc:sldMk cId="2195876105" sldId="4622"/>
            <ac:spMk id="6" creationId="{935382B0-000C-728E-51B7-4711EBF32DB4}"/>
          </ac:spMkLst>
        </pc:spChg>
        <pc:picChg chg="add mod">
          <ac:chgData name="Phillip Sudano" userId="S::phillip.sudano@taigamotors.ca::364ac998-7b0c-425e-a9f2-ae05aaaa714b" providerId="AD" clId="Web-{0003E208-BE26-F9B7-8C7B-88F16A548658}" dt="2022-08-16T14:11:49.529" v="0"/>
          <ac:picMkLst>
            <pc:docMk/>
            <pc:sldMk cId="2195876105" sldId="4622"/>
            <ac:picMk id="3" creationId="{12E305E6-3689-2AE3-D270-CA525D7859AC}"/>
          </ac:picMkLst>
        </pc:picChg>
        <pc:picChg chg="del">
          <ac:chgData name="Phillip Sudano" userId="S::phillip.sudano@taigamotors.ca::364ac998-7b0c-425e-a9f2-ae05aaaa714b" providerId="AD" clId="Web-{0003E208-BE26-F9B7-8C7B-88F16A548658}" dt="2022-08-16T14:11:51.404" v="1"/>
          <ac:picMkLst>
            <pc:docMk/>
            <pc:sldMk cId="2195876105" sldId="4622"/>
            <ac:picMk id="8" creationId="{7A521A2D-172B-2EEB-DC3F-B45685DF3438}"/>
          </ac:picMkLst>
        </pc:picChg>
        <pc:picChg chg="add mod ord">
          <ac:chgData name="Phillip Sudano" userId="S::phillip.sudano@taigamotors.ca::364ac998-7b0c-425e-a9f2-ae05aaaa714b" providerId="AD" clId="Web-{0003E208-BE26-F9B7-8C7B-88F16A548658}" dt="2022-08-16T14:12:40.216" v="6" actId="14100"/>
          <ac:picMkLst>
            <pc:docMk/>
            <pc:sldMk cId="2195876105" sldId="4622"/>
            <ac:picMk id="9" creationId="{0E6A3099-DFE5-8B90-532E-07502C6EE003}"/>
          </ac:picMkLst>
        </pc:picChg>
      </pc:sldChg>
    </pc:docChg>
  </pc:docChgLst>
  <pc:docChgLst>
    <pc:chgData name="Maxime Gagnon" userId="S::maxime.gagnon@taigamotors.ca::4170f6c9-cede-4ab2-8a58-340f41e5d894" providerId="AD" clId="Web-{7B30EBC2-FC0F-65FF-9F2D-3985A2E79906}"/>
    <pc:docChg chg="modSld">
      <pc:chgData name="Maxime Gagnon" userId="S::maxime.gagnon@taigamotors.ca::4170f6c9-cede-4ab2-8a58-340f41e5d894" providerId="AD" clId="Web-{7B30EBC2-FC0F-65FF-9F2D-3985A2E79906}" dt="2022-03-29T16:06:31.873" v="199"/>
      <pc:docMkLst>
        <pc:docMk/>
      </pc:docMkLst>
      <pc:sldChg chg="modSp">
        <pc:chgData name="Maxime Gagnon" userId="S::maxime.gagnon@taigamotors.ca::4170f6c9-cede-4ab2-8a58-340f41e5d894" providerId="AD" clId="Web-{7B30EBC2-FC0F-65FF-9F2D-3985A2E79906}" dt="2022-03-29T16:06:31.873" v="199"/>
        <pc:sldMkLst>
          <pc:docMk/>
          <pc:sldMk cId="2574946243" sldId="1186"/>
        </pc:sldMkLst>
        <pc:graphicFrameChg chg="mod modGraphic">
          <ac:chgData name="Maxime Gagnon" userId="S::maxime.gagnon@taigamotors.ca::4170f6c9-cede-4ab2-8a58-340f41e5d894" providerId="AD" clId="Web-{7B30EBC2-FC0F-65FF-9F2D-3985A2E79906}" dt="2022-03-29T16:06:31.873" v="199"/>
          <ac:graphicFrameMkLst>
            <pc:docMk/>
            <pc:sldMk cId="2574946243" sldId="1186"/>
            <ac:graphicFrameMk id="5" creationId="{E34262E5-D8F3-4544-9CEC-144C0064D2C0}"/>
          </ac:graphicFrameMkLst>
        </pc:graphicFrameChg>
      </pc:sldChg>
    </pc:docChg>
  </pc:docChgLst>
  <pc:docChgLst>
    <pc:chgData name="John Suey" userId="S::john.suey@taigamotors.ca::7e370a6b-c0a6-4d6b-b43a-13bb3b81c3b5" providerId="AD" clId="Web-{242C3055-7E72-D57F-C1A3-723A74987D7D}"/>
    <pc:docChg chg="modSld">
      <pc:chgData name="John Suey" userId="S::john.suey@taigamotors.ca::7e370a6b-c0a6-4d6b-b43a-13bb3b81c3b5" providerId="AD" clId="Web-{242C3055-7E72-D57F-C1A3-723A74987D7D}" dt="2022-05-17T17:17:00.066" v="56"/>
      <pc:docMkLst>
        <pc:docMk/>
      </pc:docMkLst>
      <pc:sldChg chg="modSp">
        <pc:chgData name="John Suey" userId="S::john.suey@taigamotors.ca::7e370a6b-c0a6-4d6b-b43a-13bb3b81c3b5" providerId="AD" clId="Web-{242C3055-7E72-D57F-C1A3-723A74987D7D}" dt="2022-05-17T17:17:00.066" v="56"/>
        <pc:sldMkLst>
          <pc:docMk/>
          <pc:sldMk cId="1764570778" sldId="1179"/>
        </pc:sldMkLst>
        <pc:graphicFrameChg chg="mod modGraphic">
          <ac:chgData name="John Suey" userId="S::john.suey@taigamotors.ca::7e370a6b-c0a6-4d6b-b43a-13bb3b81c3b5" providerId="AD" clId="Web-{242C3055-7E72-D57F-C1A3-723A74987D7D}" dt="2022-05-17T17:17:00.066" v="56"/>
          <ac:graphicFrameMkLst>
            <pc:docMk/>
            <pc:sldMk cId="1764570778" sldId="1179"/>
            <ac:graphicFrameMk id="5" creationId="{4BD46AC3-B4E0-4B60-AD35-602605D57555}"/>
          </ac:graphicFrameMkLst>
        </pc:graphicFrameChg>
      </pc:sldChg>
      <pc:sldChg chg="modSp">
        <pc:chgData name="John Suey" userId="S::john.suey@taigamotors.ca::7e370a6b-c0a6-4d6b-b43a-13bb3b81c3b5" providerId="AD" clId="Web-{242C3055-7E72-D57F-C1A3-723A74987D7D}" dt="2022-05-17T16:57:56.032" v="17" actId="20577"/>
        <pc:sldMkLst>
          <pc:docMk/>
          <pc:sldMk cId="1525325146" sldId="4617"/>
        </pc:sldMkLst>
        <pc:spChg chg="mod">
          <ac:chgData name="John Suey" userId="S::john.suey@taigamotors.ca::7e370a6b-c0a6-4d6b-b43a-13bb3b81c3b5" providerId="AD" clId="Web-{242C3055-7E72-D57F-C1A3-723A74987D7D}" dt="2022-05-17T16:57:56.032" v="17" actId="20577"/>
          <ac:spMkLst>
            <pc:docMk/>
            <pc:sldMk cId="1525325146" sldId="4617"/>
            <ac:spMk id="18" creationId="{3DEB4A62-A10E-44F3-998D-7575446BDF3B}"/>
          </ac:spMkLst>
        </pc:spChg>
        <pc:spChg chg="mod">
          <ac:chgData name="John Suey" userId="S::john.suey@taigamotors.ca::7e370a6b-c0a6-4d6b-b43a-13bb3b81c3b5" providerId="AD" clId="Web-{242C3055-7E72-D57F-C1A3-723A74987D7D}" dt="2022-05-17T16:57:19.187" v="1" actId="20577"/>
          <ac:spMkLst>
            <pc:docMk/>
            <pc:sldMk cId="1525325146" sldId="4617"/>
            <ac:spMk id="145" creationId="{9DE2BF6B-4FE4-4B0F-8546-45FC9225095D}"/>
          </ac:spMkLst>
        </pc:spChg>
      </pc:sldChg>
    </pc:docChg>
  </pc:docChgLst>
  <pc:docChgLst>
    <pc:chgData name="Olivier Rollin" userId="S::olivier.rollin@taigamotors.ca::9868c032-b99d-4045-992b-7efc62a561e1" providerId="AD" clId="Web-{B7588BD4-15B6-4A56-B399-89140899228B}"/>
    <pc:docChg chg="modSld">
      <pc:chgData name="Olivier Rollin" userId="S::olivier.rollin@taigamotors.ca::9868c032-b99d-4045-992b-7efc62a561e1" providerId="AD" clId="Web-{B7588BD4-15B6-4A56-B399-89140899228B}" dt="2022-05-03T14:48:08.787" v="243"/>
      <pc:docMkLst>
        <pc:docMk/>
      </pc:docMkLst>
      <pc:sldChg chg="modSp">
        <pc:chgData name="Olivier Rollin" userId="S::olivier.rollin@taigamotors.ca::9868c032-b99d-4045-992b-7efc62a561e1" providerId="AD" clId="Web-{B7588BD4-15B6-4A56-B399-89140899228B}" dt="2022-05-03T14:48:08.787" v="243"/>
        <pc:sldMkLst>
          <pc:docMk/>
          <pc:sldMk cId="1078747519" sldId="1187"/>
        </pc:sldMkLst>
        <pc:graphicFrameChg chg="mod modGraphic">
          <ac:chgData name="Olivier Rollin" userId="S::olivier.rollin@taigamotors.ca::9868c032-b99d-4045-992b-7efc62a561e1" providerId="AD" clId="Web-{B7588BD4-15B6-4A56-B399-89140899228B}" dt="2022-05-03T14:48:08.787" v="243"/>
          <ac:graphicFrameMkLst>
            <pc:docMk/>
            <pc:sldMk cId="1078747519" sldId="1187"/>
            <ac:graphicFrameMk id="5" creationId="{DF370D39-AF9E-43C5-8CF5-C93CDE507A70}"/>
          </ac:graphicFrameMkLst>
        </pc:graphicFrameChg>
      </pc:sldChg>
    </pc:docChg>
  </pc:docChgLst>
  <pc:docChgLst>
    <pc:chgData name="Abhay Gupta" userId="S::abhay.gupta@taigamotors.ca::d433c26c-2997-40a9-8258-88448219c90a" providerId="AD" clId="Web-{A4AFEDF9-3D10-F27A-4F64-D552113DDB4B}"/>
    <pc:docChg chg="addSld modSld">
      <pc:chgData name="Abhay Gupta" userId="S::abhay.gupta@taigamotors.ca::d433c26c-2997-40a9-8258-88448219c90a" providerId="AD" clId="Web-{A4AFEDF9-3D10-F27A-4F64-D552113DDB4B}" dt="2022-12-06T17:00:02.502" v="9" actId="1076"/>
      <pc:docMkLst>
        <pc:docMk/>
      </pc:docMkLst>
      <pc:sldChg chg="addSp delSp modSp add replId">
        <pc:chgData name="Abhay Gupta" userId="S::abhay.gupta@taigamotors.ca::d433c26c-2997-40a9-8258-88448219c90a" providerId="AD" clId="Web-{A4AFEDF9-3D10-F27A-4F64-D552113DDB4B}" dt="2022-12-06T17:00:02.502" v="9" actId="1076"/>
        <pc:sldMkLst>
          <pc:docMk/>
          <pc:sldMk cId="655593515" sldId="4682"/>
        </pc:sldMkLst>
        <pc:spChg chg="mod">
          <ac:chgData name="Abhay Gupta" userId="S::abhay.gupta@taigamotors.ca::d433c26c-2997-40a9-8258-88448219c90a" providerId="AD" clId="Web-{A4AFEDF9-3D10-F27A-4F64-D552113DDB4B}" dt="2022-12-06T16:59:47.924" v="7" actId="20577"/>
          <ac:spMkLst>
            <pc:docMk/>
            <pc:sldMk cId="655593515" sldId="4682"/>
            <ac:spMk id="2" creationId="{8EC8405E-E149-D810-F1C7-5C1F3B9765CE}"/>
          </ac:spMkLst>
        </pc:spChg>
        <pc:spChg chg="add mod">
          <ac:chgData name="Abhay Gupta" userId="S::abhay.gupta@taigamotors.ca::d433c26c-2997-40a9-8258-88448219c90a" providerId="AD" clId="Web-{A4AFEDF9-3D10-F27A-4F64-D552113DDB4B}" dt="2022-12-06T17:00:02.502" v="9" actId="1076"/>
          <ac:spMkLst>
            <pc:docMk/>
            <pc:sldMk cId="655593515" sldId="4682"/>
            <ac:spMk id="6" creationId="{F0B32DFA-4BD2-67F7-6F79-02714124F3A6}"/>
          </ac:spMkLst>
        </pc:spChg>
        <pc:graphicFrameChg chg="del">
          <ac:chgData name="Abhay Gupta" userId="S::abhay.gupta@taigamotors.ca::d433c26c-2997-40a9-8258-88448219c90a" providerId="AD" clId="Web-{A4AFEDF9-3D10-F27A-4F64-D552113DDB4B}" dt="2022-12-06T16:59:42.345" v="1"/>
          <ac:graphicFrameMkLst>
            <pc:docMk/>
            <pc:sldMk cId="655593515" sldId="4682"/>
            <ac:graphicFrameMk id="3" creationId="{4227E51F-D6DF-CDCB-026E-292EF73D9DE1}"/>
          </ac:graphicFrameMkLst>
        </pc:graphicFrameChg>
      </pc:sldChg>
    </pc:docChg>
  </pc:docChgLst>
  <pc:docChgLst>
    <pc:chgData name="Jérémy Bonneau" userId="S::jeremy.bonneau@taigamotors.ca::bd475f9e-48f1-4b54-83c6-d27ae8e20919" providerId="AD" clId="Web-{8F851BF2-5EB8-3326-BA7B-78FA873DEF58}"/>
    <pc:docChg chg="addSld delSld modSld addMainMaster">
      <pc:chgData name="Jérémy Bonneau" userId="S::jeremy.bonneau@taigamotors.ca::bd475f9e-48f1-4b54-83c6-d27ae8e20919" providerId="AD" clId="Web-{8F851BF2-5EB8-3326-BA7B-78FA873DEF58}" dt="2022-12-06T17:57:46.335" v="19"/>
      <pc:docMkLst>
        <pc:docMk/>
      </pc:docMkLst>
      <pc:sldChg chg="del">
        <pc:chgData name="Jérémy Bonneau" userId="S::jeremy.bonneau@taigamotors.ca::bd475f9e-48f1-4b54-83c6-d27ae8e20919" providerId="AD" clId="Web-{8F851BF2-5EB8-3326-BA7B-78FA873DEF58}" dt="2022-12-06T17:57:46.335" v="19"/>
        <pc:sldMkLst>
          <pc:docMk/>
          <pc:sldMk cId="2629157552" sldId="4636"/>
        </pc:sldMkLst>
      </pc:sldChg>
      <pc:sldChg chg="add del">
        <pc:chgData name="Jérémy Bonneau" userId="S::jeremy.bonneau@taigamotors.ca::bd475f9e-48f1-4b54-83c6-d27ae8e20919" providerId="AD" clId="Web-{8F851BF2-5EB8-3326-BA7B-78FA873DEF58}" dt="2022-12-06T17:45:29.174" v="2"/>
        <pc:sldMkLst>
          <pc:docMk/>
          <pc:sldMk cId="1873512576" sldId="4649"/>
        </pc:sldMkLst>
      </pc:sldChg>
      <pc:sldChg chg="del">
        <pc:chgData name="Jérémy Bonneau" userId="S::jeremy.bonneau@taigamotors.ca::bd475f9e-48f1-4b54-83c6-d27ae8e20919" providerId="AD" clId="Web-{8F851BF2-5EB8-3326-BA7B-78FA873DEF58}" dt="2022-12-06T17:49:08.499" v="5"/>
        <pc:sldMkLst>
          <pc:docMk/>
          <pc:sldMk cId="3955683391" sldId="4676"/>
        </pc:sldMkLst>
      </pc:sldChg>
      <pc:sldChg chg="add">
        <pc:chgData name="Jérémy Bonneau" userId="S::jeremy.bonneau@taigamotors.ca::bd475f9e-48f1-4b54-83c6-d27ae8e20919" providerId="AD" clId="Web-{8F851BF2-5EB8-3326-BA7B-78FA873DEF58}" dt="2022-12-06T17:49:30.155" v="6"/>
        <pc:sldMkLst>
          <pc:docMk/>
          <pc:sldMk cId="2320656502" sldId="4683"/>
        </pc:sldMkLst>
      </pc:sldChg>
      <pc:sldChg chg="del">
        <pc:chgData name="Jérémy Bonneau" userId="S::jeremy.bonneau@taigamotors.ca::bd475f9e-48f1-4b54-83c6-d27ae8e20919" providerId="AD" clId="Web-{8F851BF2-5EB8-3326-BA7B-78FA873DEF58}" dt="2022-12-06T17:49:08.499" v="4"/>
        <pc:sldMkLst>
          <pc:docMk/>
          <pc:sldMk cId="3214802941" sldId="4683"/>
        </pc:sldMkLst>
      </pc:sldChg>
      <pc:sldChg chg="add">
        <pc:chgData name="Jérémy Bonneau" userId="S::jeremy.bonneau@taigamotors.ca::bd475f9e-48f1-4b54-83c6-d27ae8e20919" providerId="AD" clId="Web-{8F851BF2-5EB8-3326-BA7B-78FA873DEF58}" dt="2022-12-06T17:49:30.311" v="7"/>
        <pc:sldMkLst>
          <pc:docMk/>
          <pc:sldMk cId="2736786718" sldId="4684"/>
        </pc:sldMkLst>
      </pc:sldChg>
      <pc:sldChg chg="del">
        <pc:chgData name="Jérémy Bonneau" userId="S::jeremy.bonneau@taigamotors.ca::bd475f9e-48f1-4b54-83c6-d27ae8e20919" providerId="AD" clId="Web-{8F851BF2-5EB8-3326-BA7B-78FA873DEF58}" dt="2022-12-06T17:49:08.484" v="3"/>
        <pc:sldMkLst>
          <pc:docMk/>
          <pc:sldMk cId="2939884601" sldId="4684"/>
        </pc:sldMkLst>
      </pc:sldChg>
      <pc:sldChg chg="add">
        <pc:chgData name="Jérémy Bonneau" userId="S::jeremy.bonneau@taigamotors.ca::bd475f9e-48f1-4b54-83c6-d27ae8e20919" providerId="AD" clId="Web-{8F851BF2-5EB8-3326-BA7B-78FA873DEF58}" dt="2022-12-06T17:49:30.514" v="8"/>
        <pc:sldMkLst>
          <pc:docMk/>
          <pc:sldMk cId="310346233" sldId="4685"/>
        </pc:sldMkLst>
      </pc:sldChg>
      <pc:sldChg chg="addSp delSp modSp add delCm">
        <pc:chgData name="Jérémy Bonneau" userId="S::jeremy.bonneau@taigamotors.ca::bd475f9e-48f1-4b54-83c6-d27ae8e20919" providerId="AD" clId="Web-{8F851BF2-5EB8-3326-BA7B-78FA873DEF58}" dt="2022-12-06T17:57:40.570" v="18"/>
        <pc:sldMkLst>
          <pc:docMk/>
          <pc:sldMk cId="2769681093" sldId="4686"/>
        </pc:sldMkLst>
        <pc:spChg chg="add mod">
          <ac:chgData name="Jérémy Bonneau" userId="S::jeremy.bonneau@taigamotors.ca::bd475f9e-48f1-4b54-83c6-d27ae8e20919" providerId="AD" clId="Web-{8F851BF2-5EB8-3326-BA7B-78FA873DEF58}" dt="2022-12-06T17:50:01.452" v="17" actId="1076"/>
          <ac:spMkLst>
            <pc:docMk/>
            <pc:sldMk cId="2769681093" sldId="4686"/>
            <ac:spMk id="11" creationId="{CAEC541B-54F2-6B36-1FC1-17AB0BA8E53F}"/>
          </ac:spMkLst>
        </pc:spChg>
        <pc:picChg chg="del">
          <ac:chgData name="Jérémy Bonneau" userId="S::jeremy.bonneau@taigamotors.ca::bd475f9e-48f1-4b54-83c6-d27ae8e20919" providerId="AD" clId="Web-{8F851BF2-5EB8-3326-BA7B-78FA873DEF58}" dt="2022-12-06T17:49:40.921" v="10"/>
          <ac:picMkLst>
            <pc:docMk/>
            <pc:sldMk cId="2769681093" sldId="4686"/>
            <ac:picMk id="5" creationId="{5C1F9E90-1989-4EB6-9B85-C202A20DA03C}"/>
          </ac:picMkLst>
        </pc:picChg>
        <pc:picChg chg="add mod">
          <ac:chgData name="Jérémy Bonneau" userId="S::jeremy.bonneau@taigamotors.ca::bd475f9e-48f1-4b54-83c6-d27ae8e20919" providerId="AD" clId="Web-{8F851BF2-5EB8-3326-BA7B-78FA873DEF58}" dt="2022-12-06T17:49:50.077" v="13" actId="1076"/>
          <ac:picMkLst>
            <pc:docMk/>
            <pc:sldMk cId="2769681093" sldId="4686"/>
            <ac:picMk id="6" creationId="{C2A8ABEF-9E25-3AA2-C2F3-2B7F2D990048}"/>
          </ac:picMkLst>
        </pc:picChg>
        <pc:picChg chg="add mod">
          <ac:chgData name="Jérémy Bonneau" userId="S::jeremy.bonneau@taigamotors.ca::bd475f9e-48f1-4b54-83c6-d27ae8e20919" providerId="AD" clId="Web-{8F851BF2-5EB8-3326-BA7B-78FA873DEF58}" dt="2022-12-06T17:49:50.092" v="14" actId="1076"/>
          <ac:picMkLst>
            <pc:docMk/>
            <pc:sldMk cId="2769681093" sldId="4686"/>
            <ac:picMk id="9" creationId="{321EB38E-763B-6116-8342-B9D426CE0049}"/>
          </ac:picMkLst>
        </pc:picChg>
      </pc:sldChg>
      <pc:sldMasterChg chg="add addSldLayout">
        <pc:chgData name="Jérémy Bonneau" userId="S::jeremy.bonneau@taigamotors.ca::bd475f9e-48f1-4b54-83c6-d27ae8e20919" providerId="AD" clId="Web-{8F851BF2-5EB8-3326-BA7B-78FA873DEF58}" dt="2022-12-06T17:49:30.155" v="6"/>
        <pc:sldMasterMkLst>
          <pc:docMk/>
          <pc:sldMasterMk cId="268095314" sldId="2147483692"/>
        </pc:sldMasterMkLst>
        <pc:sldLayoutChg chg="add">
          <pc:chgData name="Jérémy Bonneau" userId="S::jeremy.bonneau@taigamotors.ca::bd475f9e-48f1-4b54-83c6-d27ae8e20919" providerId="AD" clId="Web-{8F851BF2-5EB8-3326-BA7B-78FA873DEF58}" dt="2022-12-06T17:49:30.155" v="6"/>
          <pc:sldLayoutMkLst>
            <pc:docMk/>
            <pc:sldMasterMk cId="268095314" sldId="2147483692"/>
            <pc:sldLayoutMk cId="556090270" sldId="2147483693"/>
          </pc:sldLayoutMkLst>
        </pc:sldLayoutChg>
        <pc:sldLayoutChg chg="add">
          <pc:chgData name="Jérémy Bonneau" userId="S::jeremy.bonneau@taigamotors.ca::bd475f9e-48f1-4b54-83c6-d27ae8e20919" providerId="AD" clId="Web-{8F851BF2-5EB8-3326-BA7B-78FA873DEF58}" dt="2022-12-06T17:49:30.155" v="6"/>
          <pc:sldLayoutMkLst>
            <pc:docMk/>
            <pc:sldMasterMk cId="268095314" sldId="2147483692"/>
            <pc:sldLayoutMk cId="1289606446" sldId="2147483694"/>
          </pc:sldLayoutMkLst>
        </pc:sldLayoutChg>
        <pc:sldLayoutChg chg="add">
          <pc:chgData name="Jérémy Bonneau" userId="S::jeremy.bonneau@taigamotors.ca::bd475f9e-48f1-4b54-83c6-d27ae8e20919" providerId="AD" clId="Web-{8F851BF2-5EB8-3326-BA7B-78FA873DEF58}" dt="2022-12-06T17:49:30.155" v="6"/>
          <pc:sldLayoutMkLst>
            <pc:docMk/>
            <pc:sldMasterMk cId="268095314" sldId="2147483692"/>
            <pc:sldLayoutMk cId="320358638" sldId="2147483695"/>
          </pc:sldLayoutMkLst>
        </pc:sldLayoutChg>
        <pc:sldLayoutChg chg="add">
          <pc:chgData name="Jérémy Bonneau" userId="S::jeremy.bonneau@taigamotors.ca::bd475f9e-48f1-4b54-83c6-d27ae8e20919" providerId="AD" clId="Web-{8F851BF2-5EB8-3326-BA7B-78FA873DEF58}" dt="2022-12-06T17:49:30.155" v="6"/>
          <pc:sldLayoutMkLst>
            <pc:docMk/>
            <pc:sldMasterMk cId="268095314" sldId="2147483692"/>
            <pc:sldLayoutMk cId="2925210743" sldId="2147483696"/>
          </pc:sldLayoutMkLst>
        </pc:sldLayoutChg>
      </pc:sldMasterChg>
    </pc:docChg>
  </pc:docChgLst>
  <pc:docChgLst>
    <pc:chgData name="Abhay Gupta" userId="S::abhay.gupta@taigamotors.ca::d433c26c-2997-40a9-8258-88448219c90a" providerId="AD" clId="Web-{E738F3FF-772E-D9B2-C16A-277490BB6F4F}"/>
    <pc:docChg chg="modSld">
      <pc:chgData name="Abhay Gupta" userId="S::abhay.gupta@taigamotors.ca::d433c26c-2997-40a9-8258-88448219c90a" providerId="AD" clId="Web-{E738F3FF-772E-D9B2-C16A-277490BB6F4F}" dt="2023-11-27T19:38:23.777" v="161"/>
      <pc:docMkLst>
        <pc:docMk/>
      </pc:docMkLst>
      <pc:sldChg chg="modSp">
        <pc:chgData name="Abhay Gupta" userId="S::abhay.gupta@taigamotors.ca::d433c26c-2997-40a9-8258-88448219c90a" providerId="AD" clId="Web-{E738F3FF-772E-D9B2-C16A-277490BB6F4F}" dt="2023-11-27T19:38:23.777" v="161"/>
        <pc:sldMkLst>
          <pc:docMk/>
          <pc:sldMk cId="4159672668" sldId="4664"/>
        </pc:sldMkLst>
        <pc:spChg chg="mod">
          <ac:chgData name="Abhay Gupta" userId="S::abhay.gupta@taigamotors.ca::d433c26c-2997-40a9-8258-88448219c90a" providerId="AD" clId="Web-{E738F3FF-772E-D9B2-C16A-277490BB6F4F}" dt="2023-11-27T19:34:04.258" v="83" actId="20577"/>
          <ac:spMkLst>
            <pc:docMk/>
            <pc:sldMk cId="4159672668" sldId="4664"/>
            <ac:spMk id="5" creationId="{E6F0B7C4-33A7-8CD5-980F-A132DC46AE39}"/>
          </ac:spMkLst>
        </pc:spChg>
        <pc:graphicFrameChg chg="mod modGraphic">
          <ac:chgData name="Abhay Gupta" userId="S::abhay.gupta@taigamotors.ca::d433c26c-2997-40a9-8258-88448219c90a" providerId="AD" clId="Web-{E738F3FF-772E-D9B2-C16A-277490BB6F4F}" dt="2023-11-27T19:38:23.777" v="161"/>
          <ac:graphicFrameMkLst>
            <pc:docMk/>
            <pc:sldMk cId="4159672668" sldId="4664"/>
            <ac:graphicFrameMk id="6" creationId="{A162584B-EE47-F81D-12C7-8631C8BF4B85}"/>
          </ac:graphicFrameMkLst>
        </pc:graphicFrameChg>
      </pc:sldChg>
      <pc:sldChg chg="modSp">
        <pc:chgData name="Abhay Gupta" userId="S::abhay.gupta@taigamotors.ca::d433c26c-2997-40a9-8258-88448219c90a" providerId="AD" clId="Web-{E738F3FF-772E-D9B2-C16A-277490BB6F4F}" dt="2023-11-27T18:26:41.149" v="3" actId="20577"/>
        <pc:sldMkLst>
          <pc:docMk/>
          <pc:sldMk cId="508810650" sldId="4714"/>
        </pc:sldMkLst>
        <pc:spChg chg="mod">
          <ac:chgData name="Abhay Gupta" userId="S::abhay.gupta@taigamotors.ca::d433c26c-2997-40a9-8258-88448219c90a" providerId="AD" clId="Web-{E738F3FF-772E-D9B2-C16A-277490BB6F4F}" dt="2023-11-27T18:26:41.149" v="3" actId="20577"/>
          <ac:spMkLst>
            <pc:docMk/>
            <pc:sldMk cId="508810650" sldId="4714"/>
            <ac:spMk id="3" creationId="{ACB37B4E-F903-AB40-54B8-F348217CCA1A}"/>
          </ac:spMkLst>
        </pc:spChg>
      </pc:sldChg>
      <pc:sldChg chg="modSp">
        <pc:chgData name="Abhay Gupta" userId="S::abhay.gupta@taigamotors.ca::d433c26c-2997-40a9-8258-88448219c90a" providerId="AD" clId="Web-{E738F3FF-772E-D9B2-C16A-277490BB6F4F}" dt="2023-11-27T19:29:39.692" v="71" actId="1076"/>
        <pc:sldMkLst>
          <pc:docMk/>
          <pc:sldMk cId="1968661284" sldId="4718"/>
        </pc:sldMkLst>
        <pc:graphicFrameChg chg="mod modGraphic">
          <ac:chgData name="Abhay Gupta" userId="S::abhay.gupta@taigamotors.ca::d433c26c-2997-40a9-8258-88448219c90a" providerId="AD" clId="Web-{E738F3FF-772E-D9B2-C16A-277490BB6F4F}" dt="2023-11-27T19:29:39.692" v="71" actId="1076"/>
          <ac:graphicFrameMkLst>
            <pc:docMk/>
            <pc:sldMk cId="1968661284" sldId="4718"/>
            <ac:graphicFrameMk id="11" creationId="{9F221D17-6F6E-8A4C-5694-4BE3C2234CE7}"/>
          </ac:graphicFrameMkLst>
        </pc:graphicFrameChg>
      </pc:sldChg>
    </pc:docChg>
  </pc:docChgLst>
  <pc:docChgLst>
    <pc:chgData name="Clement Baston" userId="S::clement.baston@taigamotors.ca::249c3d60-4164-4436-bed2-eaad0a815f2b" providerId="AD" clId="Web-{D0C19854-8E2A-561D-6CF8-127F1AE4EC04}"/>
    <pc:docChg chg="modSld">
      <pc:chgData name="Clement Baston" userId="S::clement.baston@taigamotors.ca::249c3d60-4164-4436-bed2-eaad0a815f2b" providerId="AD" clId="Web-{D0C19854-8E2A-561D-6CF8-127F1AE4EC04}" dt="2023-04-11T15:42:21.235" v="349" actId="20577"/>
      <pc:docMkLst>
        <pc:docMk/>
      </pc:docMkLst>
      <pc:sldChg chg="modSp">
        <pc:chgData name="Clement Baston" userId="S::clement.baston@taigamotors.ca::249c3d60-4164-4436-bed2-eaad0a815f2b" providerId="AD" clId="Web-{D0C19854-8E2A-561D-6CF8-127F1AE4EC04}" dt="2023-04-11T15:42:21.235" v="349" actId="20577"/>
        <pc:sldMkLst>
          <pc:docMk/>
          <pc:sldMk cId="1322810927" sldId="4686"/>
        </pc:sldMkLst>
        <pc:spChg chg="mod">
          <ac:chgData name="Clement Baston" userId="S::clement.baston@taigamotors.ca::249c3d60-4164-4436-bed2-eaad0a815f2b" providerId="AD" clId="Web-{D0C19854-8E2A-561D-6CF8-127F1AE4EC04}" dt="2023-04-11T15:42:21.235" v="349" actId="20577"/>
          <ac:spMkLst>
            <pc:docMk/>
            <pc:sldMk cId="1322810927" sldId="4686"/>
            <ac:spMk id="10" creationId="{A7D6FAB5-C32C-F4BB-F3D7-A2CDAD7269B4}"/>
          </ac:spMkLst>
        </pc:spChg>
      </pc:sldChg>
    </pc:docChg>
  </pc:docChgLst>
  <pc:docChgLst>
    <pc:chgData name="Olivier Rollin" userId="S::olivier.rollin@taigamotors.ca::9868c032-b99d-4045-992b-7efc62a561e1" providerId="AD" clId="Web-{B271E481-3786-837E-4656-3B12AFCB6734}"/>
    <pc:docChg chg="modSld">
      <pc:chgData name="Olivier Rollin" userId="S::olivier.rollin@taigamotors.ca::9868c032-b99d-4045-992b-7efc62a561e1" providerId="AD" clId="Web-{B271E481-3786-837E-4656-3B12AFCB6734}" dt="2022-05-17T17:20:31.452" v="129"/>
      <pc:docMkLst>
        <pc:docMk/>
      </pc:docMkLst>
      <pc:sldChg chg="modSp">
        <pc:chgData name="Olivier Rollin" userId="S::olivier.rollin@taigamotors.ca::9868c032-b99d-4045-992b-7efc62a561e1" providerId="AD" clId="Web-{B271E481-3786-837E-4656-3B12AFCB6734}" dt="2022-05-17T17:20:31.452" v="129"/>
        <pc:sldMkLst>
          <pc:docMk/>
          <pc:sldMk cId="1078747519" sldId="1187"/>
        </pc:sldMkLst>
        <pc:graphicFrameChg chg="mod modGraphic">
          <ac:chgData name="Olivier Rollin" userId="S::olivier.rollin@taigamotors.ca::9868c032-b99d-4045-992b-7efc62a561e1" providerId="AD" clId="Web-{B271E481-3786-837E-4656-3B12AFCB6734}" dt="2022-05-17T17:20:31.452" v="129"/>
          <ac:graphicFrameMkLst>
            <pc:docMk/>
            <pc:sldMk cId="1078747519" sldId="1187"/>
            <ac:graphicFrameMk id="5" creationId="{DF370D39-AF9E-43C5-8CF5-C93CDE507A70}"/>
          </ac:graphicFrameMkLst>
        </pc:graphicFrameChg>
      </pc:sldChg>
    </pc:docChg>
  </pc:docChgLst>
  <pc:docChgLst>
    <pc:chgData name="Pier-Luc Paradis" userId="S::pier-luc.paradis@taigamotors.ca::d8463a0c-872e-44e6-a7df-86de09216594" providerId="AD" clId="Web-{CEA1EBE9-A812-6424-E3C7-CF8230753D43}"/>
    <pc:docChg chg="modSld">
      <pc:chgData name="Pier-Luc Paradis" userId="S::pier-luc.paradis@taigamotors.ca::d8463a0c-872e-44e6-a7df-86de09216594" providerId="AD" clId="Web-{CEA1EBE9-A812-6424-E3C7-CF8230753D43}" dt="2022-08-16T12:37:43.256" v="671"/>
      <pc:docMkLst>
        <pc:docMk/>
      </pc:docMkLst>
      <pc:sldChg chg="modSp">
        <pc:chgData name="Pier-Luc Paradis" userId="S::pier-luc.paradis@taigamotors.ca::d8463a0c-872e-44e6-a7df-86de09216594" providerId="AD" clId="Web-{CEA1EBE9-A812-6424-E3C7-CF8230753D43}" dt="2022-08-16T12:37:43.256" v="671"/>
        <pc:sldMkLst>
          <pc:docMk/>
          <pc:sldMk cId="405246482" sldId="1181"/>
        </pc:sldMkLst>
        <pc:graphicFrameChg chg="mod modGraphic">
          <ac:chgData name="Pier-Luc Paradis" userId="S::pier-luc.paradis@taigamotors.ca::d8463a0c-872e-44e6-a7df-86de09216594" providerId="AD" clId="Web-{CEA1EBE9-A812-6424-E3C7-CF8230753D43}" dt="2022-08-16T12:37:43.256" v="671"/>
          <ac:graphicFrameMkLst>
            <pc:docMk/>
            <pc:sldMk cId="405246482" sldId="1181"/>
            <ac:graphicFrameMk id="5" creationId="{E6C105C1-B2B6-4ECB-B5FA-8052D5F73013}"/>
          </ac:graphicFrameMkLst>
        </pc:graphicFrameChg>
      </pc:sldChg>
    </pc:docChg>
  </pc:docChgLst>
  <pc:docChgLst>
    <pc:chgData name="Phillip Sudano" userId="S::phillip.sudano@taigamotors.ca::364ac998-7b0c-425e-a9f2-ae05aaaa714b" providerId="AD" clId="Web-{FD79E398-6B50-3F27-E56E-26071DFB172C}"/>
    <pc:docChg chg="modSld">
      <pc:chgData name="Phillip Sudano" userId="S::phillip.sudano@taigamotors.ca::364ac998-7b0c-425e-a9f2-ae05aaaa714b" providerId="AD" clId="Web-{FD79E398-6B50-3F27-E56E-26071DFB172C}" dt="2022-05-20T18:45:44.403" v="23"/>
      <pc:docMkLst>
        <pc:docMk/>
      </pc:docMkLst>
      <pc:sldChg chg="modSp">
        <pc:chgData name="Phillip Sudano" userId="S::phillip.sudano@taigamotors.ca::364ac998-7b0c-425e-a9f2-ae05aaaa714b" providerId="AD" clId="Web-{FD79E398-6B50-3F27-E56E-26071DFB172C}" dt="2022-05-20T18:45:44.403" v="23"/>
        <pc:sldMkLst>
          <pc:docMk/>
          <pc:sldMk cId="2133406631" sldId="1185"/>
        </pc:sldMkLst>
        <pc:graphicFrameChg chg="mod modGraphic">
          <ac:chgData name="Phillip Sudano" userId="S::phillip.sudano@taigamotors.ca::364ac998-7b0c-425e-a9f2-ae05aaaa714b" providerId="AD" clId="Web-{FD79E398-6B50-3F27-E56E-26071DFB172C}" dt="2022-05-20T18:45:44.403" v="23"/>
          <ac:graphicFrameMkLst>
            <pc:docMk/>
            <pc:sldMk cId="2133406631" sldId="1185"/>
            <ac:graphicFrameMk id="5" creationId="{DDC22453-D70A-44C9-A67A-2B83266D6DC4}"/>
          </ac:graphicFrameMkLst>
        </pc:graphicFrameChg>
      </pc:sldChg>
    </pc:docChg>
  </pc:docChgLst>
  <pc:docChgLst>
    <pc:chgData name="Pier-Luc Paradis" userId="S::pier-luc.paradis@taigamotors.ca::d8463a0c-872e-44e6-a7df-86de09216594" providerId="AD" clId="Web-{6E940F5A-9BD5-A14D-5943-4D4F267EE6DD}"/>
    <pc:docChg chg="modSld">
      <pc:chgData name="Pier-Luc Paradis" userId="S::pier-luc.paradis@taigamotors.ca::d8463a0c-872e-44e6-a7df-86de09216594" providerId="AD" clId="Web-{6E940F5A-9BD5-A14D-5943-4D4F267EE6DD}" dt="2022-06-27T17:37:04.223" v="286"/>
      <pc:docMkLst>
        <pc:docMk/>
      </pc:docMkLst>
      <pc:sldChg chg="modSp">
        <pc:chgData name="Pier-Luc Paradis" userId="S::pier-luc.paradis@taigamotors.ca::d8463a0c-872e-44e6-a7df-86de09216594" providerId="AD" clId="Web-{6E940F5A-9BD5-A14D-5943-4D4F267EE6DD}" dt="2022-06-27T17:37:04.223" v="286"/>
        <pc:sldMkLst>
          <pc:docMk/>
          <pc:sldMk cId="405246482" sldId="1181"/>
        </pc:sldMkLst>
        <pc:graphicFrameChg chg="mod modGraphic">
          <ac:chgData name="Pier-Luc Paradis" userId="S::pier-luc.paradis@taigamotors.ca::d8463a0c-872e-44e6-a7df-86de09216594" providerId="AD" clId="Web-{6E940F5A-9BD5-A14D-5943-4D4F267EE6DD}" dt="2022-06-27T17:37:04.223" v="286"/>
          <ac:graphicFrameMkLst>
            <pc:docMk/>
            <pc:sldMk cId="405246482" sldId="1181"/>
            <ac:graphicFrameMk id="5" creationId="{E6C105C1-B2B6-4ECB-B5FA-8052D5F73013}"/>
          </ac:graphicFrameMkLst>
        </pc:graphicFrameChg>
      </pc:sldChg>
    </pc:docChg>
  </pc:docChgLst>
  <pc:docChgLst>
    <pc:chgData name="Jérémy Bonneau" userId="S::jeremy.bonneau@taigamotors.ca::bd475f9e-48f1-4b54-83c6-d27ae8e20919" providerId="AD" clId="Web-{0EA7B6D0-D05C-F8BC-A62A-E87D26F64F87}"/>
    <pc:docChg chg="addSld modSld">
      <pc:chgData name="Jérémy Bonneau" userId="S::jeremy.bonneau@taigamotors.ca::bd475f9e-48f1-4b54-83c6-d27ae8e20919" providerId="AD" clId="Web-{0EA7B6D0-D05C-F8BC-A62A-E87D26F64F87}" dt="2022-07-05T17:05:21.314" v="670" actId="20577"/>
      <pc:docMkLst>
        <pc:docMk/>
      </pc:docMkLst>
      <pc:sldChg chg="addSp modSp">
        <pc:chgData name="Jérémy Bonneau" userId="S::jeremy.bonneau@taigamotors.ca::bd475f9e-48f1-4b54-83c6-d27ae8e20919" providerId="AD" clId="Web-{0EA7B6D0-D05C-F8BC-A62A-E87D26F64F87}" dt="2022-07-05T16:59:28.611" v="539" actId="20577"/>
        <pc:sldMkLst>
          <pc:docMk/>
          <pc:sldMk cId="1971937093" sldId="4625"/>
        </pc:sldMkLst>
        <pc:spChg chg="add mod">
          <ac:chgData name="Jérémy Bonneau" userId="S::jeremy.bonneau@taigamotors.ca::bd475f9e-48f1-4b54-83c6-d27ae8e20919" providerId="AD" clId="Web-{0EA7B6D0-D05C-F8BC-A62A-E87D26F64F87}" dt="2022-07-05T16:59:28.611" v="539" actId="20577"/>
          <ac:spMkLst>
            <pc:docMk/>
            <pc:sldMk cId="1971937093" sldId="4625"/>
            <ac:spMk id="7" creationId="{4A646669-7D1E-5C50-6902-AE100C1F58D0}"/>
          </ac:spMkLst>
        </pc:spChg>
        <pc:picChg chg="mod">
          <ac:chgData name="Jérémy Bonneau" userId="S::jeremy.bonneau@taigamotors.ca::bd475f9e-48f1-4b54-83c6-d27ae8e20919" providerId="AD" clId="Web-{0EA7B6D0-D05C-F8BC-A62A-E87D26F64F87}" dt="2022-07-05T16:58:43.798" v="532" actId="1076"/>
          <ac:picMkLst>
            <pc:docMk/>
            <pc:sldMk cId="1971937093" sldId="4625"/>
            <ac:picMk id="3" creationId="{AEF10605-1D67-6BC9-CB0A-A1ECE8E47CA9}"/>
          </ac:picMkLst>
        </pc:picChg>
      </pc:sldChg>
      <pc:sldChg chg="addSp delSp modSp">
        <pc:chgData name="Jérémy Bonneau" userId="S::jeremy.bonneau@taigamotors.ca::bd475f9e-48f1-4b54-83c6-d27ae8e20919" providerId="AD" clId="Web-{0EA7B6D0-D05C-F8BC-A62A-E87D26F64F87}" dt="2022-07-05T17:03:33.064" v="661" actId="20577"/>
        <pc:sldMkLst>
          <pc:docMk/>
          <pc:sldMk cId="3435584470" sldId="4626"/>
        </pc:sldMkLst>
        <pc:spChg chg="mod">
          <ac:chgData name="Jérémy Bonneau" userId="S::jeremy.bonneau@taigamotors.ca::bd475f9e-48f1-4b54-83c6-d27ae8e20919" providerId="AD" clId="Web-{0EA7B6D0-D05C-F8BC-A62A-E87D26F64F87}" dt="2022-07-05T11:54:30.501" v="0" actId="20577"/>
          <ac:spMkLst>
            <pc:docMk/>
            <pc:sldMk cId="3435584470" sldId="4626"/>
            <ac:spMk id="2" creationId="{0C4E9AD7-2207-488F-8C1A-E26A2ED82012}"/>
          </ac:spMkLst>
        </pc:spChg>
        <pc:spChg chg="mod">
          <ac:chgData name="Jérémy Bonneau" userId="S::jeremy.bonneau@taigamotors.ca::bd475f9e-48f1-4b54-83c6-d27ae8e20919" providerId="AD" clId="Web-{0EA7B6D0-D05C-F8BC-A62A-E87D26F64F87}" dt="2022-07-05T17:03:33.064" v="661" actId="20577"/>
          <ac:spMkLst>
            <pc:docMk/>
            <pc:sldMk cId="3435584470" sldId="4626"/>
            <ac:spMk id="7" creationId="{23DC1B4E-33DC-EC6C-7A23-7712483C6434}"/>
          </ac:spMkLst>
        </pc:spChg>
        <pc:picChg chg="add mod">
          <ac:chgData name="Jérémy Bonneau" userId="S::jeremy.bonneau@taigamotors.ca::bd475f9e-48f1-4b54-83c6-d27ae8e20919" providerId="AD" clId="Web-{0EA7B6D0-D05C-F8BC-A62A-E87D26F64F87}" dt="2022-07-05T12:20:06.210" v="243" actId="1076"/>
          <ac:picMkLst>
            <pc:docMk/>
            <pc:sldMk cId="3435584470" sldId="4626"/>
            <ac:picMk id="3" creationId="{B7492F16-463C-C4AB-0235-7587BAECDE5B}"/>
          </ac:picMkLst>
        </pc:picChg>
        <pc:picChg chg="del">
          <ac:chgData name="Jérémy Bonneau" userId="S::jeremy.bonneau@taigamotors.ca::bd475f9e-48f1-4b54-83c6-d27ae8e20919" providerId="AD" clId="Web-{0EA7B6D0-D05C-F8BC-A62A-E87D26F64F87}" dt="2022-07-05T12:19:55.648" v="238"/>
          <ac:picMkLst>
            <pc:docMk/>
            <pc:sldMk cId="3435584470" sldId="4626"/>
            <ac:picMk id="5" creationId="{F8D4B037-8E65-DCBF-08BF-EEFC6DE4148A}"/>
          </ac:picMkLst>
        </pc:picChg>
      </pc:sldChg>
      <pc:sldChg chg="addSp delSp modSp">
        <pc:chgData name="Jérémy Bonneau" userId="S::jeremy.bonneau@taigamotors.ca::bd475f9e-48f1-4b54-83c6-d27ae8e20919" providerId="AD" clId="Web-{0EA7B6D0-D05C-F8BC-A62A-E87D26F64F87}" dt="2022-07-05T17:05:21.314" v="670" actId="20577"/>
        <pc:sldMkLst>
          <pc:docMk/>
          <pc:sldMk cId="2629157552" sldId="4636"/>
        </pc:sldMkLst>
        <pc:spChg chg="mod">
          <ac:chgData name="Jérémy Bonneau" userId="S::jeremy.bonneau@taigamotors.ca::bd475f9e-48f1-4b54-83c6-d27ae8e20919" providerId="AD" clId="Web-{0EA7B6D0-D05C-F8BC-A62A-E87D26F64F87}" dt="2022-07-05T17:05:21.314" v="670" actId="20577"/>
          <ac:spMkLst>
            <pc:docMk/>
            <pc:sldMk cId="2629157552" sldId="4636"/>
            <ac:spMk id="7" creationId="{23DC1B4E-33DC-EC6C-7A23-7712483C6434}"/>
          </ac:spMkLst>
        </pc:spChg>
        <pc:picChg chg="add mod modCrop">
          <ac:chgData name="Jérémy Bonneau" userId="S::jeremy.bonneau@taigamotors.ca::bd475f9e-48f1-4b54-83c6-d27ae8e20919" providerId="AD" clId="Web-{0EA7B6D0-D05C-F8BC-A62A-E87D26F64F87}" dt="2022-07-05T17:03:42.627" v="663" actId="1076"/>
          <ac:picMkLst>
            <pc:docMk/>
            <pc:sldMk cId="2629157552" sldId="4636"/>
            <ac:picMk id="3" creationId="{509059A3-3375-B4CA-BF3E-9A04452E0F86}"/>
          </ac:picMkLst>
        </pc:picChg>
        <pc:picChg chg="del">
          <ac:chgData name="Jérémy Bonneau" userId="S::jeremy.bonneau@taigamotors.ca::bd475f9e-48f1-4b54-83c6-d27ae8e20919" providerId="AD" clId="Web-{0EA7B6D0-D05C-F8BC-A62A-E87D26F64F87}" dt="2022-07-05T12:24:02.010" v="364"/>
          <ac:picMkLst>
            <pc:docMk/>
            <pc:sldMk cId="2629157552" sldId="4636"/>
            <ac:picMk id="5" creationId="{BD87DF35-2EBB-C9F5-8787-B429FE8E0D3C}"/>
          </ac:picMkLst>
        </pc:picChg>
      </pc:sldChg>
      <pc:sldChg chg="addSp delSp modSp add replId">
        <pc:chgData name="Jérémy Bonneau" userId="S::jeremy.bonneau@taigamotors.ca::bd475f9e-48f1-4b54-83c6-d27ae8e20919" providerId="AD" clId="Web-{0EA7B6D0-D05C-F8BC-A62A-E87D26F64F87}" dt="2022-07-05T17:01:39.189" v="580" actId="14100"/>
        <pc:sldMkLst>
          <pc:docMk/>
          <pc:sldMk cId="1873512576" sldId="4649"/>
        </pc:sldMkLst>
        <pc:spChg chg="mod">
          <ac:chgData name="Jérémy Bonneau" userId="S::jeremy.bonneau@taigamotors.ca::bd475f9e-48f1-4b54-83c6-d27ae8e20919" providerId="AD" clId="Web-{0EA7B6D0-D05C-F8BC-A62A-E87D26F64F87}" dt="2022-07-05T11:54:45.923" v="6" actId="20577"/>
          <ac:spMkLst>
            <pc:docMk/>
            <pc:sldMk cId="1873512576" sldId="4649"/>
            <ac:spMk id="2" creationId="{0C4E9AD7-2207-488F-8C1A-E26A2ED82012}"/>
          </ac:spMkLst>
        </pc:spChg>
        <pc:spChg chg="mod">
          <ac:chgData name="Jérémy Bonneau" userId="S::jeremy.bonneau@taigamotors.ca::bd475f9e-48f1-4b54-83c6-d27ae8e20919" providerId="AD" clId="Web-{0EA7B6D0-D05C-F8BC-A62A-E87D26F64F87}" dt="2022-07-05T17:01:39.189" v="580" actId="14100"/>
          <ac:spMkLst>
            <pc:docMk/>
            <pc:sldMk cId="1873512576" sldId="4649"/>
            <ac:spMk id="7" creationId="{23DC1B4E-33DC-EC6C-7A23-7712483C6434}"/>
          </ac:spMkLst>
        </pc:spChg>
        <pc:picChg chg="add mod">
          <ac:chgData name="Jérémy Bonneau" userId="S::jeremy.bonneau@taigamotors.ca::bd475f9e-48f1-4b54-83c6-d27ae8e20919" providerId="AD" clId="Web-{0EA7B6D0-D05C-F8BC-A62A-E87D26F64F87}" dt="2022-07-05T12:03:38.587" v="13" actId="1076"/>
          <ac:picMkLst>
            <pc:docMk/>
            <pc:sldMk cId="1873512576" sldId="4649"/>
            <ac:picMk id="3" creationId="{1DBB61F6-8FA9-5F5C-2F05-26F2F16983A9}"/>
          </ac:picMkLst>
        </pc:picChg>
        <pc:picChg chg="del">
          <ac:chgData name="Jérémy Bonneau" userId="S::jeremy.bonneau@taigamotors.ca::bd475f9e-48f1-4b54-83c6-d27ae8e20919" providerId="AD" clId="Web-{0EA7B6D0-D05C-F8BC-A62A-E87D26F64F87}" dt="2022-07-05T11:54:49.689" v="7"/>
          <ac:picMkLst>
            <pc:docMk/>
            <pc:sldMk cId="1873512576" sldId="4649"/>
            <ac:picMk id="5" creationId="{BD87DF35-2EBB-C9F5-8787-B429FE8E0D3C}"/>
          </ac:picMkLst>
        </pc:picChg>
      </pc:sldChg>
    </pc:docChg>
  </pc:docChgLst>
  <pc:docChgLst>
    <pc:chgData name="Alexandra Duron" userId="S::alexandra.duron@taigamotors.ca::75793e56-6258-4a39-ab6f-df44f9a152e4" providerId="AD" clId="Web-{92F63483-EF52-E986-FD91-CB06CF95990A}"/>
    <pc:docChg chg="modSld">
      <pc:chgData name="Alexandra Duron" userId="S::alexandra.duron@taigamotors.ca::75793e56-6258-4a39-ab6f-df44f9a152e4" providerId="AD" clId="Web-{92F63483-EF52-E986-FD91-CB06CF95990A}" dt="2022-05-10T17:43:25.552" v="1631"/>
      <pc:docMkLst>
        <pc:docMk/>
      </pc:docMkLst>
      <pc:sldChg chg="modSp">
        <pc:chgData name="Alexandra Duron" userId="S::alexandra.duron@taigamotors.ca::75793e56-6258-4a39-ab6f-df44f9a152e4" providerId="AD" clId="Web-{92F63483-EF52-E986-FD91-CB06CF95990A}" dt="2022-05-10T17:43:25.552" v="1631"/>
        <pc:sldMkLst>
          <pc:docMk/>
          <pc:sldMk cId="2956558800" sldId="1183"/>
        </pc:sldMkLst>
        <pc:graphicFrameChg chg="mod modGraphic">
          <ac:chgData name="Alexandra Duron" userId="S::alexandra.duron@taigamotors.ca::75793e56-6258-4a39-ab6f-df44f9a152e4" providerId="AD" clId="Web-{92F63483-EF52-E986-FD91-CB06CF95990A}" dt="2022-05-10T17:43:25.552" v="1631"/>
          <ac:graphicFrameMkLst>
            <pc:docMk/>
            <pc:sldMk cId="2956558800" sldId="1183"/>
            <ac:graphicFrameMk id="5" creationId="{2B802923-010A-4587-9633-11D5071F4040}"/>
          </ac:graphicFrameMkLst>
        </pc:graphicFrameChg>
      </pc:sldChg>
    </pc:docChg>
  </pc:docChgLst>
  <pc:docChgLst>
    <pc:chgData name="Pier-Luc Paradis" userId="S::pier-luc.paradis@taigamotors.ca::d8463a0c-872e-44e6-a7df-86de09216594" providerId="AD" clId="Web-{B5C15151-5541-62B9-5AD5-6815408FB5E4}"/>
    <pc:docChg chg="modSld">
      <pc:chgData name="Pier-Luc Paradis" userId="S::pier-luc.paradis@taigamotors.ca::d8463a0c-872e-44e6-a7df-86de09216594" providerId="AD" clId="Web-{B5C15151-5541-62B9-5AD5-6815408FB5E4}" dt="2022-06-07T18:20:32.133" v="363" actId="1076"/>
      <pc:docMkLst>
        <pc:docMk/>
      </pc:docMkLst>
      <pc:sldChg chg="addSp delSp modSp">
        <pc:chgData name="Pier-Luc Paradis" userId="S::pier-luc.paradis@taigamotors.ca::d8463a0c-872e-44e6-a7df-86de09216594" providerId="AD" clId="Web-{B5C15151-5541-62B9-5AD5-6815408FB5E4}" dt="2022-06-07T14:55:53.680" v="339"/>
        <pc:sldMkLst>
          <pc:docMk/>
          <pc:sldMk cId="405246482" sldId="1181"/>
        </pc:sldMkLst>
        <pc:graphicFrameChg chg="add del mod modGraphic">
          <ac:chgData name="Pier-Luc Paradis" userId="S::pier-luc.paradis@taigamotors.ca::d8463a0c-872e-44e6-a7df-86de09216594" providerId="AD" clId="Web-{B5C15151-5541-62B9-5AD5-6815408FB5E4}" dt="2022-06-07T14:55:53.680" v="339"/>
          <ac:graphicFrameMkLst>
            <pc:docMk/>
            <pc:sldMk cId="405246482" sldId="1181"/>
            <ac:graphicFrameMk id="5" creationId="{E6C105C1-B2B6-4ECB-B5FA-8052D5F73013}"/>
          </ac:graphicFrameMkLst>
        </pc:graphicFrameChg>
      </pc:sldChg>
      <pc:sldChg chg="addSp delSp modSp">
        <pc:chgData name="Pier-Luc Paradis" userId="S::pier-luc.paradis@taigamotors.ca::d8463a0c-872e-44e6-a7df-86de09216594" providerId="AD" clId="Web-{B5C15151-5541-62B9-5AD5-6815408FB5E4}" dt="2022-06-07T16:00:06.253" v="361" actId="14100"/>
        <pc:sldMkLst>
          <pc:docMk/>
          <pc:sldMk cId="1590423519" sldId="1194"/>
        </pc:sldMkLst>
        <pc:spChg chg="add mod">
          <ac:chgData name="Pier-Luc Paradis" userId="S::pier-luc.paradis@taigamotors.ca::d8463a0c-872e-44e6-a7df-86de09216594" providerId="AD" clId="Web-{B5C15151-5541-62B9-5AD5-6815408FB5E4}" dt="2022-06-07T14:55:02.773" v="337" actId="1076"/>
          <ac:spMkLst>
            <pc:docMk/>
            <pc:sldMk cId="1590423519" sldId="1194"/>
            <ac:spMk id="3" creationId="{55996845-729D-DBF4-B1C4-7F95269F51CE}"/>
          </ac:spMkLst>
        </pc:spChg>
        <pc:spChg chg="mod">
          <ac:chgData name="Pier-Luc Paradis" userId="S::pier-luc.paradis@taigamotors.ca::d8463a0c-872e-44e6-a7df-86de09216594" providerId="AD" clId="Web-{B5C15151-5541-62B9-5AD5-6815408FB5E4}" dt="2022-06-07T14:28:46.219" v="314" actId="1076"/>
          <ac:spMkLst>
            <pc:docMk/>
            <pc:sldMk cId="1590423519" sldId="1194"/>
            <ac:spMk id="10" creationId="{AFCDB347-047A-605E-E833-25B1F7BAF07A}"/>
          </ac:spMkLst>
        </pc:spChg>
        <pc:graphicFrameChg chg="del">
          <ac:chgData name="Pier-Luc Paradis" userId="S::pier-luc.paradis@taigamotors.ca::d8463a0c-872e-44e6-a7df-86de09216594" providerId="AD" clId="Web-{B5C15151-5541-62B9-5AD5-6815408FB5E4}" dt="2022-06-07T14:27:59.954" v="294"/>
          <ac:graphicFrameMkLst>
            <pc:docMk/>
            <pc:sldMk cId="1590423519" sldId="1194"/>
            <ac:graphicFrameMk id="6" creationId="{CE23159C-7489-2542-9941-06B1C2E29332}"/>
          </ac:graphicFrameMkLst>
        </pc:graphicFrameChg>
        <pc:graphicFrameChg chg="del">
          <ac:chgData name="Pier-Luc Paradis" userId="S::pier-luc.paradis@taigamotors.ca::d8463a0c-872e-44e6-a7df-86de09216594" providerId="AD" clId="Web-{B5C15151-5541-62B9-5AD5-6815408FB5E4}" dt="2022-06-07T14:27:47.281" v="287"/>
          <ac:graphicFrameMkLst>
            <pc:docMk/>
            <pc:sldMk cId="1590423519" sldId="1194"/>
            <ac:graphicFrameMk id="9" creationId="{244A4F42-24FF-839A-7934-B959001C3637}"/>
          </ac:graphicFrameMkLst>
        </pc:graphicFrameChg>
        <pc:picChg chg="del mod">
          <ac:chgData name="Pier-Luc Paradis" userId="S::pier-luc.paradis@taigamotors.ca::d8463a0c-872e-44e6-a7df-86de09216594" providerId="AD" clId="Web-{B5C15151-5541-62B9-5AD5-6815408FB5E4}" dt="2022-06-07T15:50:44.805" v="340"/>
          <ac:picMkLst>
            <pc:docMk/>
            <pc:sldMk cId="1590423519" sldId="1194"/>
            <ac:picMk id="5" creationId="{CCC35348-6704-3145-5A41-C8B2FBF48A61}"/>
          </ac:picMkLst>
        </pc:picChg>
        <pc:picChg chg="add mod">
          <ac:chgData name="Pier-Luc Paradis" userId="S::pier-luc.paradis@taigamotors.ca::d8463a0c-872e-44e6-a7df-86de09216594" providerId="AD" clId="Web-{B5C15151-5541-62B9-5AD5-6815408FB5E4}" dt="2022-06-07T15:51:01.024" v="345" actId="14100"/>
          <ac:picMkLst>
            <pc:docMk/>
            <pc:sldMk cId="1590423519" sldId="1194"/>
            <ac:picMk id="6" creationId="{505C9D1B-A30D-DC69-B167-98690E440939}"/>
          </ac:picMkLst>
        </pc:picChg>
        <pc:picChg chg="del mod">
          <ac:chgData name="Pier-Luc Paradis" userId="S::pier-luc.paradis@taigamotors.ca::d8463a0c-872e-44e6-a7df-86de09216594" providerId="AD" clId="Web-{B5C15151-5541-62B9-5AD5-6815408FB5E4}" dt="2022-06-07T15:51:01.992" v="346"/>
          <ac:picMkLst>
            <pc:docMk/>
            <pc:sldMk cId="1590423519" sldId="1194"/>
            <ac:picMk id="8" creationId="{8C1C25A4-3566-6BA1-6733-E5C6832DA50E}"/>
          </ac:picMkLst>
        </pc:picChg>
        <pc:picChg chg="add mod">
          <ac:chgData name="Pier-Luc Paradis" userId="S::pier-luc.paradis@taigamotors.ca::d8463a0c-872e-44e6-a7df-86de09216594" providerId="AD" clId="Web-{B5C15151-5541-62B9-5AD5-6815408FB5E4}" dt="2022-06-07T15:51:13.743" v="349" actId="14100"/>
          <ac:picMkLst>
            <pc:docMk/>
            <pc:sldMk cId="1590423519" sldId="1194"/>
            <ac:picMk id="9" creationId="{3907B0D9-0D28-250E-EFEF-C32138137A07}"/>
          </ac:picMkLst>
        </pc:picChg>
        <pc:picChg chg="del mod">
          <ac:chgData name="Pier-Luc Paradis" userId="S::pier-luc.paradis@taigamotors.ca::d8463a0c-872e-44e6-a7df-86de09216594" providerId="AD" clId="Web-{B5C15151-5541-62B9-5AD5-6815408FB5E4}" dt="2022-06-07T15:56:51.515" v="350"/>
          <ac:picMkLst>
            <pc:docMk/>
            <pc:sldMk cId="1590423519" sldId="1194"/>
            <ac:picMk id="11" creationId="{ED9346DD-BCD2-DE22-2882-9A32BD597D2C}"/>
          </ac:picMkLst>
        </pc:picChg>
        <pc:picChg chg="del mod">
          <ac:chgData name="Pier-Luc Paradis" userId="S::pier-luc.paradis@taigamotors.ca::d8463a0c-872e-44e6-a7df-86de09216594" providerId="AD" clId="Web-{B5C15151-5541-62B9-5AD5-6815408FB5E4}" dt="2022-06-07T15:59:52.378" v="358"/>
          <ac:picMkLst>
            <pc:docMk/>
            <pc:sldMk cId="1590423519" sldId="1194"/>
            <ac:picMk id="12" creationId="{B10EA527-A0A8-9CD5-2AB1-BB660C6DCB06}"/>
          </ac:picMkLst>
        </pc:picChg>
        <pc:picChg chg="add mod">
          <ac:chgData name="Pier-Luc Paradis" userId="S::pier-luc.paradis@taigamotors.ca::d8463a0c-872e-44e6-a7df-86de09216594" providerId="AD" clId="Web-{B5C15151-5541-62B9-5AD5-6815408FB5E4}" dt="2022-06-07T14:54:59.695" v="336" actId="1076"/>
          <ac:picMkLst>
            <pc:docMk/>
            <pc:sldMk cId="1590423519" sldId="1194"/>
            <ac:picMk id="13" creationId="{8D373148-70CE-F8DC-73A4-7EF9C2732DE4}"/>
          </ac:picMkLst>
        </pc:picChg>
        <pc:picChg chg="mod">
          <ac:chgData name="Pier-Luc Paradis" userId="S::pier-luc.paradis@taigamotors.ca::d8463a0c-872e-44e6-a7df-86de09216594" providerId="AD" clId="Web-{B5C15151-5541-62B9-5AD5-6815408FB5E4}" dt="2022-06-07T14:29:55.798" v="326" actId="1076"/>
          <ac:picMkLst>
            <pc:docMk/>
            <pc:sldMk cId="1590423519" sldId="1194"/>
            <ac:picMk id="14" creationId="{7CABD8F6-5240-F32E-258E-9E7E2EBCC8C2}"/>
          </ac:picMkLst>
        </pc:picChg>
        <pc:picChg chg="add del mod">
          <ac:chgData name="Pier-Luc Paradis" userId="S::pier-luc.paradis@taigamotors.ca::d8463a0c-872e-44e6-a7df-86de09216594" providerId="AD" clId="Web-{B5C15151-5541-62B9-5AD5-6815408FB5E4}" dt="2022-06-07T15:59:43.534" v="354"/>
          <ac:picMkLst>
            <pc:docMk/>
            <pc:sldMk cId="1590423519" sldId="1194"/>
            <ac:picMk id="15" creationId="{61965E96-2984-8543-F3BA-B774ED578F0C}"/>
          </ac:picMkLst>
        </pc:picChg>
        <pc:picChg chg="add mod">
          <ac:chgData name="Pier-Luc Paradis" userId="S::pier-luc.paradis@taigamotors.ca::d8463a0c-872e-44e6-a7df-86de09216594" providerId="AD" clId="Web-{B5C15151-5541-62B9-5AD5-6815408FB5E4}" dt="2022-06-07T15:59:51.034" v="357" actId="14100"/>
          <ac:picMkLst>
            <pc:docMk/>
            <pc:sldMk cId="1590423519" sldId="1194"/>
            <ac:picMk id="16" creationId="{D598570C-9EFA-72D5-14C2-F50FED59F18E}"/>
          </ac:picMkLst>
        </pc:picChg>
        <pc:picChg chg="add mod">
          <ac:chgData name="Pier-Luc Paradis" userId="S::pier-luc.paradis@taigamotors.ca::d8463a0c-872e-44e6-a7df-86de09216594" providerId="AD" clId="Web-{B5C15151-5541-62B9-5AD5-6815408FB5E4}" dt="2022-06-07T16:00:06.253" v="361" actId="14100"/>
          <ac:picMkLst>
            <pc:docMk/>
            <pc:sldMk cId="1590423519" sldId="1194"/>
            <ac:picMk id="17" creationId="{9FC19B09-64D2-4DB8-991D-EA4F51438BD4}"/>
          </ac:picMkLst>
        </pc:picChg>
      </pc:sldChg>
      <pc:sldChg chg="modSp">
        <pc:chgData name="Pier-Luc Paradis" userId="S::pier-luc.paradis@taigamotors.ca::d8463a0c-872e-44e6-a7df-86de09216594" providerId="AD" clId="Web-{B5C15151-5541-62B9-5AD5-6815408FB5E4}" dt="2022-06-07T18:20:32.133" v="363" actId="1076"/>
        <pc:sldMkLst>
          <pc:docMk/>
          <pc:sldMk cId="2278824594" sldId="4607"/>
        </pc:sldMkLst>
        <pc:spChg chg="mod">
          <ac:chgData name="Pier-Luc Paradis" userId="S::pier-luc.paradis@taigamotors.ca::d8463a0c-872e-44e6-a7df-86de09216594" providerId="AD" clId="Web-{B5C15151-5541-62B9-5AD5-6815408FB5E4}" dt="2022-06-07T18:20:32.133" v="363" actId="1076"/>
          <ac:spMkLst>
            <pc:docMk/>
            <pc:sldMk cId="2278824594" sldId="4607"/>
            <ac:spMk id="39" creationId="{91684609-FAF8-DB21-1998-0951084ABADE}"/>
          </ac:spMkLst>
        </pc:spChg>
        <pc:cxnChg chg="mod">
          <ac:chgData name="Pier-Luc Paradis" userId="S::pier-luc.paradis@taigamotors.ca::d8463a0c-872e-44e6-a7df-86de09216594" providerId="AD" clId="Web-{B5C15151-5541-62B9-5AD5-6815408FB5E4}" dt="2022-06-07T18:20:32.133" v="363" actId="1076"/>
          <ac:cxnSpMkLst>
            <pc:docMk/>
            <pc:sldMk cId="2278824594" sldId="4607"/>
            <ac:cxnSpMk id="40" creationId="{0CB0BD45-5021-2D80-3549-83F693163143}"/>
          </ac:cxnSpMkLst>
        </pc:cxnChg>
      </pc:sldChg>
    </pc:docChg>
  </pc:docChgLst>
  <pc:docChgLst>
    <pc:chgData name="Abhay Gupta" userId="S::abhay.gupta@taigamotors.ca::d433c26c-2997-40a9-8258-88448219c90a" providerId="AD" clId="Web-{4EC564B5-2231-6D64-6918-A147C77000A0}"/>
    <pc:docChg chg="modSld">
      <pc:chgData name="Abhay Gupta" userId="S::abhay.gupta@taigamotors.ca::d433c26c-2997-40a9-8258-88448219c90a" providerId="AD" clId="Web-{4EC564B5-2231-6D64-6918-A147C77000A0}" dt="2023-02-14T15:04:06.950" v="13"/>
      <pc:docMkLst>
        <pc:docMk/>
      </pc:docMkLst>
      <pc:sldChg chg="modSp">
        <pc:chgData name="Abhay Gupta" userId="S::abhay.gupta@taigamotors.ca::d433c26c-2997-40a9-8258-88448219c90a" providerId="AD" clId="Web-{4EC564B5-2231-6D64-6918-A147C77000A0}" dt="2023-02-14T15:04:06.950" v="13"/>
        <pc:sldMkLst>
          <pc:docMk/>
          <pc:sldMk cId="3136961681" sldId="4675"/>
        </pc:sldMkLst>
        <pc:graphicFrameChg chg="mod modGraphic">
          <ac:chgData name="Abhay Gupta" userId="S::abhay.gupta@taigamotors.ca::d433c26c-2997-40a9-8258-88448219c90a" providerId="AD" clId="Web-{4EC564B5-2231-6D64-6918-A147C77000A0}" dt="2023-02-14T15:04:06.950" v="13"/>
          <ac:graphicFrameMkLst>
            <pc:docMk/>
            <pc:sldMk cId="3136961681" sldId="4675"/>
            <ac:graphicFrameMk id="5" creationId="{2560F781-AD6A-5801-5946-9B79B61B7A60}"/>
          </ac:graphicFrameMkLst>
        </pc:graphicFrameChg>
      </pc:sldChg>
    </pc:docChg>
  </pc:docChgLst>
  <pc:docChgLst>
    <pc:chgData name="Benoit Bouffard" userId="S::benoit.bouffard@taigamotors.ca::e5dfbd25-c5e2-444f-831b-7a2d616587a8" providerId="AD" clId="Web-{A8CD3210-2B39-84F5-2F6B-4C4E33950CEB}"/>
    <pc:docChg chg="modSld">
      <pc:chgData name="Benoit Bouffard" userId="S::benoit.bouffard@taigamotors.ca::e5dfbd25-c5e2-444f-831b-7a2d616587a8" providerId="AD" clId="Web-{A8CD3210-2B39-84F5-2F6B-4C4E33950CEB}" dt="2022-05-17T16:29:16.683" v="272"/>
      <pc:docMkLst>
        <pc:docMk/>
      </pc:docMkLst>
      <pc:sldChg chg="modSp">
        <pc:chgData name="Benoit Bouffard" userId="S::benoit.bouffard@taigamotors.ca::e5dfbd25-c5e2-444f-831b-7a2d616587a8" providerId="AD" clId="Web-{A8CD3210-2B39-84F5-2F6B-4C4E33950CEB}" dt="2022-05-17T16:29:16.683" v="272"/>
        <pc:sldMkLst>
          <pc:docMk/>
          <pc:sldMk cId="3136729596" sldId="1184"/>
        </pc:sldMkLst>
        <pc:graphicFrameChg chg="mod modGraphic">
          <ac:chgData name="Benoit Bouffard" userId="S::benoit.bouffard@taigamotors.ca::e5dfbd25-c5e2-444f-831b-7a2d616587a8" providerId="AD" clId="Web-{A8CD3210-2B39-84F5-2F6B-4C4E33950CEB}" dt="2022-05-17T16:29:16.683" v="272"/>
          <ac:graphicFrameMkLst>
            <pc:docMk/>
            <pc:sldMk cId="3136729596" sldId="1184"/>
            <ac:graphicFrameMk id="5" creationId="{DF370D39-AF9E-43C5-8CF5-C93CDE507A70}"/>
          </ac:graphicFrameMkLst>
        </pc:graphicFrameChg>
      </pc:sldChg>
      <pc:sldChg chg="modSp">
        <pc:chgData name="Benoit Bouffard" userId="S::benoit.bouffard@taigamotors.ca::e5dfbd25-c5e2-444f-831b-7a2d616587a8" providerId="AD" clId="Web-{A8CD3210-2B39-84F5-2F6B-4C4E33950CEB}" dt="2022-05-17T16:27:04.977" v="40" actId="1076"/>
        <pc:sldMkLst>
          <pc:docMk/>
          <pc:sldMk cId="3062454877" sldId="4616"/>
        </pc:sldMkLst>
        <pc:spChg chg="mod">
          <ac:chgData name="Benoit Bouffard" userId="S::benoit.bouffard@taigamotors.ca::e5dfbd25-c5e2-444f-831b-7a2d616587a8" providerId="AD" clId="Web-{A8CD3210-2B39-84F5-2F6B-4C4E33950CEB}" dt="2022-05-17T16:27:04.977" v="40" actId="1076"/>
          <ac:spMkLst>
            <pc:docMk/>
            <pc:sldMk cId="3062454877" sldId="4616"/>
            <ac:spMk id="3" creationId="{BBAB3F12-1C4B-0130-F7C6-F7ED382A97C2}"/>
          </ac:spMkLst>
        </pc:spChg>
        <pc:graphicFrameChg chg="mod modGraphic">
          <ac:chgData name="Benoit Bouffard" userId="S::benoit.bouffard@taigamotors.ca::e5dfbd25-c5e2-444f-831b-7a2d616587a8" providerId="AD" clId="Web-{A8CD3210-2B39-84F5-2F6B-4C4E33950CEB}" dt="2022-05-17T16:26:56.336" v="39"/>
          <ac:graphicFrameMkLst>
            <pc:docMk/>
            <pc:sldMk cId="3062454877" sldId="4616"/>
            <ac:graphicFrameMk id="5" creationId="{DF370D39-AF9E-43C5-8CF5-C93CDE507A70}"/>
          </ac:graphicFrameMkLst>
        </pc:graphicFrameChg>
      </pc:sldChg>
    </pc:docChg>
  </pc:docChgLst>
  <pc:docChgLst>
    <pc:chgData name="Clement  Baston" userId="S::clement.baston@taigamotors.ca::249c3d60-4164-4436-bed2-eaad0a815f2b" providerId="AD" clId="Web-{A8D0D13B-264D-23E6-E835-CCCE114F38A1}"/>
    <pc:docChg chg="modSld">
      <pc:chgData name="Clement  Baston" userId="S::clement.baston@taigamotors.ca::249c3d60-4164-4436-bed2-eaad0a815f2b" providerId="AD" clId="Web-{A8D0D13B-264D-23E6-E835-CCCE114F38A1}" dt="2022-05-10T15:47:00.775" v="301"/>
      <pc:docMkLst>
        <pc:docMk/>
      </pc:docMkLst>
      <pc:sldChg chg="modSp">
        <pc:chgData name="Clement  Baston" userId="S::clement.baston@taigamotors.ca::249c3d60-4164-4436-bed2-eaad0a815f2b" providerId="AD" clId="Web-{A8D0D13B-264D-23E6-E835-CCCE114F38A1}" dt="2022-05-10T15:47:00.775" v="301"/>
        <pc:sldMkLst>
          <pc:docMk/>
          <pc:sldMk cId="1923654967" sldId="1189"/>
        </pc:sldMkLst>
        <pc:graphicFrameChg chg="mod modGraphic">
          <ac:chgData name="Clement  Baston" userId="S::clement.baston@taigamotors.ca::249c3d60-4164-4436-bed2-eaad0a815f2b" providerId="AD" clId="Web-{A8D0D13B-264D-23E6-E835-CCCE114F38A1}" dt="2022-05-10T15:47:00.775" v="301"/>
          <ac:graphicFrameMkLst>
            <pc:docMk/>
            <pc:sldMk cId="1923654967" sldId="1189"/>
            <ac:graphicFrameMk id="5" creationId="{DF370D39-AF9E-43C5-8CF5-C93CDE507A70}"/>
          </ac:graphicFrameMkLst>
        </pc:graphicFrameChg>
      </pc:sldChg>
    </pc:docChg>
  </pc:docChgLst>
  <pc:docChgLst>
    <pc:chgData name="Abhay Gupta" userId="S::abhay.gupta@taigamotors.ca::d433c26c-2997-40a9-8258-88448219c90a" providerId="AD" clId="Web-{5672FA5B-2AE6-DF7E-A233-D279251C8DB4}"/>
    <pc:docChg chg="modSld">
      <pc:chgData name="Abhay Gupta" userId="S::abhay.gupta@taigamotors.ca::d433c26c-2997-40a9-8258-88448219c90a" providerId="AD" clId="Web-{5672FA5B-2AE6-DF7E-A233-D279251C8DB4}" dt="2022-06-13T21:00:18.091" v="59" actId="1076"/>
      <pc:docMkLst>
        <pc:docMk/>
      </pc:docMkLst>
      <pc:sldChg chg="addSp delSp modSp">
        <pc:chgData name="Abhay Gupta" userId="S::abhay.gupta@taigamotors.ca::d433c26c-2997-40a9-8258-88448219c90a" providerId="AD" clId="Web-{5672FA5B-2AE6-DF7E-A233-D279251C8DB4}" dt="2022-06-13T21:00:18.091" v="59" actId="1076"/>
        <pc:sldMkLst>
          <pc:docMk/>
          <pc:sldMk cId="1817878811" sldId="1193"/>
        </pc:sldMkLst>
        <pc:graphicFrameChg chg="mod modGraphic">
          <ac:chgData name="Abhay Gupta" userId="S::abhay.gupta@taigamotors.ca::d433c26c-2997-40a9-8258-88448219c90a" providerId="AD" clId="Web-{5672FA5B-2AE6-DF7E-A233-D279251C8DB4}" dt="2022-06-13T20:55:29.527" v="58"/>
          <ac:graphicFrameMkLst>
            <pc:docMk/>
            <pc:sldMk cId="1817878811" sldId="1193"/>
            <ac:graphicFrameMk id="4" creationId="{DA528B3E-E42B-7865-0A4C-CA7737691D55}"/>
          </ac:graphicFrameMkLst>
        </pc:graphicFrameChg>
        <pc:graphicFrameChg chg="del mod">
          <ac:chgData name="Abhay Gupta" userId="S::abhay.gupta@taigamotors.ca::d433c26c-2997-40a9-8258-88448219c90a" providerId="AD" clId="Web-{5672FA5B-2AE6-DF7E-A233-D279251C8DB4}" dt="2022-06-13T20:55:06.526" v="52"/>
          <ac:graphicFrameMkLst>
            <pc:docMk/>
            <pc:sldMk cId="1817878811" sldId="1193"/>
            <ac:graphicFrameMk id="6" creationId="{19B27162-688C-4D17-83A0-D2B9480F3255}"/>
          </ac:graphicFrameMkLst>
        </pc:graphicFrameChg>
        <pc:graphicFrameChg chg="mod modGraphic">
          <ac:chgData name="Abhay Gupta" userId="S::abhay.gupta@taigamotors.ca::d433c26c-2997-40a9-8258-88448219c90a" providerId="AD" clId="Web-{5672FA5B-2AE6-DF7E-A233-D279251C8DB4}" dt="2022-06-13T21:00:18.091" v="59" actId="1076"/>
          <ac:graphicFrameMkLst>
            <pc:docMk/>
            <pc:sldMk cId="1817878811" sldId="1193"/>
            <ac:graphicFrameMk id="7" creationId="{4327D99F-BB98-D634-0A62-9EC806D144C2}"/>
          </ac:graphicFrameMkLst>
        </pc:graphicFrameChg>
        <pc:graphicFrameChg chg="add del">
          <ac:chgData name="Abhay Gupta" userId="S::abhay.gupta@taigamotors.ca::d433c26c-2997-40a9-8258-88448219c90a" providerId="AD" clId="Web-{5672FA5B-2AE6-DF7E-A233-D279251C8DB4}" dt="2022-06-13T20:28:49.515" v="19"/>
          <ac:graphicFrameMkLst>
            <pc:docMk/>
            <pc:sldMk cId="1817878811" sldId="1193"/>
            <ac:graphicFrameMk id="8" creationId="{19B27162-688C-4D17-83A0-D2B9480F3255}"/>
          </ac:graphicFrameMkLst>
        </pc:graphicFrameChg>
        <pc:graphicFrameChg chg="add mod">
          <ac:chgData name="Abhay Gupta" userId="S::abhay.gupta@taigamotors.ca::d433c26c-2997-40a9-8258-88448219c90a" providerId="AD" clId="Web-{5672FA5B-2AE6-DF7E-A233-D279251C8DB4}" dt="2022-06-13T20:55:16.917" v="54" actId="1076"/>
          <ac:graphicFrameMkLst>
            <pc:docMk/>
            <pc:sldMk cId="1817878811" sldId="1193"/>
            <ac:graphicFrameMk id="9" creationId="{19B27162-688C-4D17-83A0-D2B9480F3255}"/>
          </ac:graphicFrameMkLst>
        </pc:graphicFrameChg>
      </pc:sldChg>
    </pc:docChg>
  </pc:docChgLst>
  <pc:docChgLst>
    <pc:chgData name="Pier-Luc Paradis" userId="S::pier-luc.paradis@taigamotors.ca::d8463a0c-872e-44e6-a7df-86de09216594" providerId="AD" clId="Web-{FA376DF7-1681-2B94-0FD2-1AA7353D772A}"/>
    <pc:docChg chg="modSld">
      <pc:chgData name="Pier-Luc Paradis" userId="S::pier-luc.paradis@taigamotors.ca::d8463a0c-872e-44e6-a7df-86de09216594" providerId="AD" clId="Web-{FA376DF7-1681-2B94-0FD2-1AA7353D772A}" dt="2022-06-21T17:23:54.291" v="29"/>
      <pc:docMkLst>
        <pc:docMk/>
      </pc:docMkLst>
      <pc:sldChg chg="modSp">
        <pc:chgData name="Pier-Luc Paradis" userId="S::pier-luc.paradis@taigamotors.ca::d8463a0c-872e-44e6-a7df-86de09216594" providerId="AD" clId="Web-{FA376DF7-1681-2B94-0FD2-1AA7353D772A}" dt="2022-06-21T17:23:54.291" v="29"/>
        <pc:sldMkLst>
          <pc:docMk/>
          <pc:sldMk cId="405246482" sldId="1181"/>
        </pc:sldMkLst>
        <pc:graphicFrameChg chg="mod modGraphic">
          <ac:chgData name="Pier-Luc Paradis" userId="S::pier-luc.paradis@taigamotors.ca::d8463a0c-872e-44e6-a7df-86de09216594" providerId="AD" clId="Web-{FA376DF7-1681-2B94-0FD2-1AA7353D772A}" dt="2022-06-21T17:23:54.291" v="29"/>
          <ac:graphicFrameMkLst>
            <pc:docMk/>
            <pc:sldMk cId="405246482" sldId="1181"/>
            <ac:graphicFrameMk id="5" creationId="{E6C105C1-B2B6-4ECB-B5FA-8052D5F73013}"/>
          </ac:graphicFrameMkLst>
        </pc:graphicFrameChg>
      </pc:sldChg>
    </pc:docChg>
  </pc:docChgLst>
  <pc:docChgLst>
    <pc:chgData name="Jérémy Bonneau" userId="S::jeremy.bonneau@taigamotors.ca::bd475f9e-48f1-4b54-83c6-d27ae8e20919" providerId="AD" clId="Web-{845D4938-88D0-E971-C919-206F8A53983D}"/>
    <pc:docChg chg="modSld">
      <pc:chgData name="Jérémy Bonneau" userId="S::jeremy.bonneau@taigamotors.ca::bd475f9e-48f1-4b54-83c6-d27ae8e20919" providerId="AD" clId="Web-{845D4938-88D0-E971-C919-206F8A53983D}" dt="2023-04-25T17:04:10.805" v="41" actId="1076"/>
      <pc:docMkLst>
        <pc:docMk/>
      </pc:docMkLst>
      <pc:sldChg chg="addSp delSp modSp">
        <pc:chgData name="Jérémy Bonneau" userId="S::jeremy.bonneau@taigamotors.ca::bd475f9e-48f1-4b54-83c6-d27ae8e20919" providerId="AD" clId="Web-{845D4938-88D0-E971-C919-206F8A53983D}" dt="2023-04-25T17:04:10.805" v="41" actId="1076"/>
        <pc:sldMkLst>
          <pc:docMk/>
          <pc:sldMk cId="1322810927" sldId="4686"/>
        </pc:sldMkLst>
        <pc:spChg chg="mod">
          <ac:chgData name="Jérémy Bonneau" userId="S::jeremy.bonneau@taigamotors.ca::bd475f9e-48f1-4b54-83c6-d27ae8e20919" providerId="AD" clId="Web-{845D4938-88D0-E971-C919-206F8A53983D}" dt="2023-04-25T16:59:31.534" v="3" actId="20577"/>
          <ac:spMkLst>
            <pc:docMk/>
            <pc:sldMk cId="1322810927" sldId="4686"/>
            <ac:spMk id="10" creationId="{A7D6FAB5-C32C-F4BB-F3D7-A2CDAD7269B4}"/>
          </ac:spMkLst>
        </pc:spChg>
        <pc:picChg chg="del mod modCrop">
          <ac:chgData name="Jérémy Bonneau" userId="S::jeremy.bonneau@taigamotors.ca::bd475f9e-48f1-4b54-83c6-d27ae8e20919" providerId="AD" clId="Web-{845D4938-88D0-E971-C919-206F8A53983D}" dt="2023-04-25T17:03:35.304" v="32"/>
          <ac:picMkLst>
            <pc:docMk/>
            <pc:sldMk cId="1322810927" sldId="4686"/>
            <ac:picMk id="3" creationId="{22F293FB-C43D-9CDC-A9FB-0D8BC96C02BD}"/>
          </ac:picMkLst>
        </pc:picChg>
        <pc:picChg chg="add del mod">
          <ac:chgData name="Jérémy Bonneau" userId="S::jeremy.bonneau@taigamotors.ca::bd475f9e-48f1-4b54-83c6-d27ae8e20919" providerId="AD" clId="Web-{845D4938-88D0-E971-C919-206F8A53983D}" dt="2023-04-25T17:00:34.160" v="10"/>
          <ac:picMkLst>
            <pc:docMk/>
            <pc:sldMk cId="1322810927" sldId="4686"/>
            <ac:picMk id="5" creationId="{BF76A364-D645-66F9-1F09-9E770278CE93}"/>
          </ac:picMkLst>
        </pc:picChg>
        <pc:picChg chg="del">
          <ac:chgData name="Jérémy Bonneau" userId="S::jeremy.bonneau@taigamotors.ca::bd475f9e-48f1-4b54-83c6-d27ae8e20919" providerId="AD" clId="Web-{845D4938-88D0-E971-C919-206F8A53983D}" dt="2023-04-25T16:59:23.847" v="0"/>
          <ac:picMkLst>
            <pc:docMk/>
            <pc:sldMk cId="1322810927" sldId="4686"/>
            <ac:picMk id="6" creationId="{6EFD8F48-7448-4C97-31A0-EA27DDFB4CA0}"/>
          </ac:picMkLst>
        </pc:picChg>
        <pc:picChg chg="del">
          <ac:chgData name="Jérémy Bonneau" userId="S::jeremy.bonneau@taigamotors.ca::bd475f9e-48f1-4b54-83c6-d27ae8e20919" providerId="AD" clId="Web-{845D4938-88D0-E971-C919-206F8A53983D}" dt="2023-04-25T16:59:28.597" v="1"/>
          <ac:picMkLst>
            <pc:docMk/>
            <pc:sldMk cId="1322810927" sldId="4686"/>
            <ac:picMk id="7" creationId="{EF6E1FF0-8E72-9CE6-8DFD-BBB81C4D7B1E}"/>
          </ac:picMkLst>
        </pc:picChg>
        <pc:picChg chg="add mod">
          <ac:chgData name="Jérémy Bonneau" userId="S::jeremy.bonneau@taigamotors.ca::bd475f9e-48f1-4b54-83c6-d27ae8e20919" providerId="AD" clId="Web-{845D4938-88D0-E971-C919-206F8A53983D}" dt="2023-04-25T17:04:10.805" v="41" actId="1076"/>
          <ac:picMkLst>
            <pc:docMk/>
            <pc:sldMk cId="1322810927" sldId="4686"/>
            <ac:picMk id="8" creationId="{3D3C07FD-21E7-B00D-1B09-A32ACB52299B}"/>
          </ac:picMkLst>
        </pc:picChg>
        <pc:picChg chg="add mod modCrop">
          <ac:chgData name="Jérémy Bonneau" userId="S::jeremy.bonneau@taigamotors.ca::bd475f9e-48f1-4b54-83c6-d27ae8e20919" providerId="AD" clId="Web-{845D4938-88D0-E971-C919-206F8A53983D}" dt="2023-04-25T17:04:09.258" v="40" actId="1076"/>
          <ac:picMkLst>
            <pc:docMk/>
            <pc:sldMk cId="1322810927" sldId="4686"/>
            <ac:picMk id="9" creationId="{74F34FE2-B91A-B927-BA7E-6C5C826251FC}"/>
          </ac:picMkLst>
        </pc:picChg>
      </pc:sldChg>
    </pc:docChg>
  </pc:docChgLst>
  <pc:docChgLst>
    <pc:chgData name="Abhay Gupta" userId="d433c26c-2997-40a9-8258-88448219c90a" providerId="ADAL" clId="{AB58DA31-0D4E-4BC5-96BF-82338323D17A}"/>
    <pc:docChg chg="undo custSel addSld delSld modSld">
      <pc:chgData name="Abhay Gupta" userId="d433c26c-2997-40a9-8258-88448219c90a" providerId="ADAL" clId="{AB58DA31-0D4E-4BC5-96BF-82338323D17A}" dt="2022-05-11T19:56:01.249" v="507" actId="108"/>
      <pc:docMkLst>
        <pc:docMk/>
      </pc:docMkLst>
      <pc:sldChg chg="addSp delSp modSp mod">
        <pc:chgData name="Abhay Gupta" userId="d433c26c-2997-40a9-8258-88448219c90a" providerId="ADAL" clId="{AB58DA31-0D4E-4BC5-96BF-82338323D17A}" dt="2022-05-11T19:25:09.239" v="490" actId="478"/>
        <pc:sldMkLst>
          <pc:docMk/>
          <pc:sldMk cId="373877892" sldId="1155"/>
        </pc:sldMkLst>
        <pc:graphicFrameChg chg="add del mod">
          <ac:chgData name="Abhay Gupta" userId="d433c26c-2997-40a9-8258-88448219c90a" providerId="ADAL" clId="{AB58DA31-0D4E-4BC5-96BF-82338323D17A}" dt="2022-05-11T14:02:25.101" v="452" actId="478"/>
          <ac:graphicFrameMkLst>
            <pc:docMk/>
            <pc:sldMk cId="373877892" sldId="1155"/>
            <ac:graphicFrameMk id="2" creationId="{CEC4D4AF-A529-478D-8168-2626BAAAED20}"/>
          </ac:graphicFrameMkLst>
        </pc:graphicFrameChg>
        <pc:graphicFrameChg chg="add mod">
          <ac:chgData name="Abhay Gupta" userId="d433c26c-2997-40a9-8258-88448219c90a" providerId="ADAL" clId="{AB58DA31-0D4E-4BC5-96BF-82338323D17A}" dt="2022-05-11T19:13:59.421" v="488" actId="1076"/>
          <ac:graphicFrameMkLst>
            <pc:docMk/>
            <pc:sldMk cId="373877892" sldId="1155"/>
            <ac:graphicFrameMk id="2" creationId="{D29F0DC8-6B32-4FD7-B5F6-26A5E5F6AE71}"/>
          </ac:graphicFrameMkLst>
        </pc:graphicFrameChg>
        <pc:graphicFrameChg chg="add del mod">
          <ac:chgData name="Abhay Gupta" userId="d433c26c-2997-40a9-8258-88448219c90a" providerId="ADAL" clId="{AB58DA31-0D4E-4BC5-96BF-82338323D17A}" dt="2022-05-11T19:25:09.239" v="490" actId="478"/>
          <ac:graphicFrameMkLst>
            <pc:docMk/>
            <pc:sldMk cId="373877892" sldId="1155"/>
            <ac:graphicFrameMk id="7" creationId="{68B1B3E7-AAA9-4F94-8F77-00B8A1CF9403}"/>
          </ac:graphicFrameMkLst>
        </pc:graphicFrameChg>
      </pc:sldChg>
      <pc:sldChg chg="modSp mod">
        <pc:chgData name="Abhay Gupta" userId="d433c26c-2997-40a9-8258-88448219c90a" providerId="ADAL" clId="{AB58DA31-0D4E-4BC5-96BF-82338323D17A}" dt="2022-05-11T13:13:00.687" v="172" actId="20577"/>
        <pc:sldMkLst>
          <pc:docMk/>
          <pc:sldMk cId="2756324895" sldId="1174"/>
        </pc:sldMkLst>
        <pc:spChg chg="mod">
          <ac:chgData name="Abhay Gupta" userId="d433c26c-2997-40a9-8258-88448219c90a" providerId="ADAL" clId="{AB58DA31-0D4E-4BC5-96BF-82338323D17A}" dt="2022-05-11T13:13:00.687" v="172" actId="20577"/>
          <ac:spMkLst>
            <pc:docMk/>
            <pc:sldMk cId="2756324895" sldId="1174"/>
            <ac:spMk id="2" creationId="{D1ACC02D-683B-431D-93C0-E114B22B15E2}"/>
          </ac:spMkLst>
        </pc:spChg>
        <pc:spChg chg="mod">
          <ac:chgData name="Abhay Gupta" userId="d433c26c-2997-40a9-8258-88448219c90a" providerId="ADAL" clId="{AB58DA31-0D4E-4BC5-96BF-82338323D17A}" dt="2022-05-11T13:05:12.863" v="0" actId="1076"/>
          <ac:spMkLst>
            <pc:docMk/>
            <pc:sldMk cId="2756324895" sldId="1174"/>
            <ac:spMk id="6" creationId="{589A352C-3D76-471F-B8F9-CB8B53BEDA43}"/>
          </ac:spMkLst>
        </pc:spChg>
      </pc:sldChg>
      <pc:sldChg chg="addSp delSp modSp">
        <pc:chgData name="Abhay Gupta" userId="d433c26c-2997-40a9-8258-88448219c90a" providerId="ADAL" clId="{AB58DA31-0D4E-4BC5-96BF-82338323D17A}" dt="2022-05-11T14:20:43.606" v="472" actId="478"/>
        <pc:sldMkLst>
          <pc:docMk/>
          <pc:sldMk cId="1817878811" sldId="1193"/>
        </pc:sldMkLst>
        <pc:picChg chg="add del mod">
          <ac:chgData name="Abhay Gupta" userId="d433c26c-2997-40a9-8258-88448219c90a" providerId="ADAL" clId="{AB58DA31-0D4E-4BC5-96BF-82338323D17A}" dt="2022-05-11T14:20:35.452" v="469" actId="478"/>
          <ac:picMkLst>
            <pc:docMk/>
            <pc:sldMk cId="1817878811" sldId="1193"/>
            <ac:picMk id="1025" creationId="{ADCFECA0-392C-4A3A-A2D4-05B4AB67D256}"/>
          </ac:picMkLst>
        </pc:picChg>
        <pc:picChg chg="add del mod">
          <ac:chgData name="Abhay Gupta" userId="d433c26c-2997-40a9-8258-88448219c90a" providerId="ADAL" clId="{AB58DA31-0D4E-4BC5-96BF-82338323D17A}" dt="2022-05-11T14:20:43.606" v="472" actId="478"/>
          <ac:picMkLst>
            <pc:docMk/>
            <pc:sldMk cId="1817878811" sldId="1193"/>
            <ac:picMk id="1026" creationId="{D3754A16-5B20-4D8B-85F7-CB323730046D}"/>
          </ac:picMkLst>
        </pc:picChg>
      </pc:sldChg>
      <pc:sldChg chg="modSp mod">
        <pc:chgData name="Abhay Gupta" userId="d433c26c-2997-40a9-8258-88448219c90a" providerId="ADAL" clId="{AB58DA31-0D4E-4BC5-96BF-82338323D17A}" dt="2022-05-11T17:20:51.956" v="486" actId="20577"/>
        <pc:sldMkLst>
          <pc:docMk/>
          <pc:sldMk cId="1681432563" sldId="4606"/>
        </pc:sldMkLst>
        <pc:spChg chg="mod">
          <ac:chgData name="Abhay Gupta" userId="d433c26c-2997-40a9-8258-88448219c90a" providerId="ADAL" clId="{AB58DA31-0D4E-4BC5-96BF-82338323D17A}" dt="2022-05-11T17:20:51.956" v="486" actId="20577"/>
          <ac:spMkLst>
            <pc:docMk/>
            <pc:sldMk cId="1681432563" sldId="4606"/>
            <ac:spMk id="3" creationId="{FA7E8959-A21B-4601-87C8-3D358831FFCF}"/>
          </ac:spMkLst>
        </pc:spChg>
      </pc:sldChg>
      <pc:sldChg chg="modSp mod">
        <pc:chgData name="Abhay Gupta" userId="d433c26c-2997-40a9-8258-88448219c90a" providerId="ADAL" clId="{AB58DA31-0D4E-4BC5-96BF-82338323D17A}" dt="2022-05-11T13:15:51.364" v="216" actId="20577"/>
        <pc:sldMkLst>
          <pc:docMk/>
          <pc:sldMk cId="3119051696" sldId="4608"/>
        </pc:sldMkLst>
        <pc:spChg chg="mod">
          <ac:chgData name="Abhay Gupta" userId="d433c26c-2997-40a9-8258-88448219c90a" providerId="ADAL" clId="{AB58DA31-0D4E-4BC5-96BF-82338323D17A}" dt="2022-05-11T13:15:51.364" v="216" actId="20577"/>
          <ac:spMkLst>
            <pc:docMk/>
            <pc:sldMk cId="3119051696" sldId="4608"/>
            <ac:spMk id="2" creationId="{AE0A5678-462E-445A-B2DB-6D50E2F54B61}"/>
          </ac:spMkLst>
        </pc:spChg>
      </pc:sldChg>
      <pc:sldChg chg="addSp delSp modSp mod">
        <pc:chgData name="Abhay Gupta" userId="d433c26c-2997-40a9-8258-88448219c90a" providerId="ADAL" clId="{AB58DA31-0D4E-4BC5-96BF-82338323D17A}" dt="2022-05-11T14:07:21.967" v="466" actId="20577"/>
        <pc:sldMkLst>
          <pc:docMk/>
          <pc:sldMk cId="2834619737" sldId="4614"/>
        </pc:sldMkLst>
        <pc:spChg chg="add mod">
          <ac:chgData name="Abhay Gupta" userId="d433c26c-2997-40a9-8258-88448219c90a" providerId="ADAL" clId="{AB58DA31-0D4E-4BC5-96BF-82338323D17A}" dt="2022-05-11T13:05:19.991" v="5" actId="20577"/>
          <ac:spMkLst>
            <pc:docMk/>
            <pc:sldMk cId="2834619737" sldId="4614"/>
            <ac:spMk id="3" creationId="{4EE75B19-DFB6-4AD2-9658-DC9F60EA23BD}"/>
          </ac:spMkLst>
        </pc:spChg>
        <pc:spChg chg="add mod">
          <ac:chgData name="Abhay Gupta" userId="d433c26c-2997-40a9-8258-88448219c90a" providerId="ADAL" clId="{AB58DA31-0D4E-4BC5-96BF-82338323D17A}" dt="2022-05-11T14:07:21.967" v="466" actId="20577"/>
          <ac:spMkLst>
            <pc:docMk/>
            <pc:sldMk cId="2834619737" sldId="4614"/>
            <ac:spMk id="4" creationId="{B11521B2-35E7-4F52-AC4F-36999C7AC12A}"/>
          </ac:spMkLst>
        </pc:spChg>
        <pc:spChg chg="add del mod">
          <ac:chgData name="Abhay Gupta" userId="d433c26c-2997-40a9-8258-88448219c90a" providerId="ADAL" clId="{AB58DA31-0D4E-4BC5-96BF-82338323D17A}" dt="2022-05-11T13:27:59.207" v="398" actId="478"/>
          <ac:spMkLst>
            <pc:docMk/>
            <pc:sldMk cId="2834619737" sldId="4614"/>
            <ac:spMk id="6" creationId="{054D0065-9A63-4A70-B38A-9B8867E9DBFA}"/>
          </ac:spMkLst>
        </pc:spChg>
      </pc:sldChg>
      <pc:sldChg chg="addSp modSp mod">
        <pc:chgData name="Abhay Gupta" userId="d433c26c-2997-40a9-8258-88448219c90a" providerId="ADAL" clId="{AB58DA31-0D4E-4BC5-96BF-82338323D17A}" dt="2022-05-11T19:56:01.249" v="507" actId="108"/>
        <pc:sldMkLst>
          <pc:docMk/>
          <pc:sldMk cId="1251299938" sldId="4615"/>
        </pc:sldMkLst>
        <pc:spChg chg="add mod">
          <ac:chgData name="Abhay Gupta" userId="d433c26c-2997-40a9-8258-88448219c90a" providerId="ADAL" clId="{AB58DA31-0D4E-4BC5-96BF-82338323D17A}" dt="2022-05-11T19:56:01.249" v="507" actId="108"/>
          <ac:spMkLst>
            <pc:docMk/>
            <pc:sldMk cId="1251299938" sldId="4615"/>
            <ac:spMk id="3" creationId="{E2B3F704-B3D5-4D51-9348-031140DD4937}"/>
          </ac:spMkLst>
        </pc:spChg>
        <pc:spChg chg="add mod">
          <ac:chgData name="Abhay Gupta" userId="d433c26c-2997-40a9-8258-88448219c90a" providerId="ADAL" clId="{AB58DA31-0D4E-4BC5-96BF-82338323D17A}" dt="2022-05-11T13:19:52.878" v="253" actId="20577"/>
          <ac:spMkLst>
            <pc:docMk/>
            <pc:sldMk cId="1251299938" sldId="4615"/>
            <ac:spMk id="4" creationId="{F9C99EF5-D0F7-4EE6-8C04-DF7A67E9A864}"/>
          </ac:spMkLst>
        </pc:spChg>
      </pc:sldChg>
      <pc:sldChg chg="new del">
        <pc:chgData name="Abhay Gupta" userId="d433c26c-2997-40a9-8258-88448219c90a" providerId="ADAL" clId="{AB58DA31-0D4E-4BC5-96BF-82338323D17A}" dt="2022-05-11T15:10:49.751" v="474" actId="680"/>
        <pc:sldMkLst>
          <pc:docMk/>
          <pc:sldMk cId="2321300776" sldId="4616"/>
        </pc:sldMkLst>
      </pc:sldChg>
    </pc:docChg>
  </pc:docChgLst>
  <pc:docChgLst>
    <pc:chgData name="Benoit Bouffard" userId="S::benoit.bouffard@taigamotors.ca::e5dfbd25-c5e2-444f-831b-7a2d616587a8" providerId="AD" clId="Web-{C2CB536E-459B-6C47-EC30-207E8B81AF00}"/>
    <pc:docChg chg="modSld">
      <pc:chgData name="Benoit Bouffard" userId="S::benoit.bouffard@taigamotors.ca::e5dfbd25-c5e2-444f-831b-7a2d616587a8" providerId="AD" clId="Web-{C2CB536E-459B-6C47-EC30-207E8B81AF00}" dt="2022-07-05T17:22:00.241" v="7" actId="20577"/>
      <pc:docMkLst>
        <pc:docMk/>
      </pc:docMkLst>
      <pc:sldChg chg="modSp">
        <pc:chgData name="Benoit Bouffard" userId="S::benoit.bouffard@taigamotors.ca::e5dfbd25-c5e2-444f-831b-7a2d616587a8" providerId="AD" clId="Web-{C2CB536E-459B-6C47-EC30-207E8B81AF00}" dt="2022-07-05T17:22:00.241" v="7" actId="20577"/>
        <pc:sldMkLst>
          <pc:docMk/>
          <pc:sldMk cId="2638600532" sldId="4629"/>
        </pc:sldMkLst>
        <pc:spChg chg="mod">
          <ac:chgData name="Benoit Bouffard" userId="S::benoit.bouffard@taigamotors.ca::e5dfbd25-c5e2-444f-831b-7a2d616587a8" providerId="AD" clId="Web-{C2CB536E-459B-6C47-EC30-207E8B81AF00}" dt="2022-07-05T17:22:00.241" v="7" actId="20577"/>
          <ac:spMkLst>
            <pc:docMk/>
            <pc:sldMk cId="2638600532" sldId="4629"/>
            <ac:spMk id="11" creationId="{7BD827D1-DFA6-83AB-404A-23702D4CAA84}"/>
          </ac:spMkLst>
        </pc:spChg>
      </pc:sldChg>
    </pc:docChg>
  </pc:docChgLst>
  <pc:docChgLst>
    <pc:chgData name="Alexandra Duron" userId="S::alexandra.duron@taigamotors.ca::75793e56-6258-4a39-ab6f-df44f9a152e4" providerId="AD" clId="Web-{21A5F9D0-F1D5-E14E-BD11-43809853C788}"/>
    <pc:docChg chg="modSld">
      <pc:chgData name="Alexandra Duron" userId="S::alexandra.duron@taigamotors.ca::75793e56-6258-4a39-ab6f-df44f9a152e4" providerId="AD" clId="Web-{21A5F9D0-F1D5-E14E-BD11-43809853C788}" dt="2022-04-05T16:46:14.762" v="885"/>
      <pc:docMkLst>
        <pc:docMk/>
      </pc:docMkLst>
      <pc:sldChg chg="modSp">
        <pc:chgData name="Alexandra Duron" userId="S::alexandra.duron@taigamotors.ca::75793e56-6258-4a39-ab6f-df44f9a152e4" providerId="AD" clId="Web-{21A5F9D0-F1D5-E14E-BD11-43809853C788}" dt="2022-04-05T16:46:14.762" v="885"/>
        <pc:sldMkLst>
          <pc:docMk/>
          <pc:sldMk cId="2956558800" sldId="1183"/>
        </pc:sldMkLst>
        <pc:graphicFrameChg chg="mod modGraphic">
          <ac:chgData name="Alexandra Duron" userId="S::alexandra.duron@taigamotors.ca::75793e56-6258-4a39-ab6f-df44f9a152e4" providerId="AD" clId="Web-{21A5F9D0-F1D5-E14E-BD11-43809853C788}" dt="2022-04-05T16:46:14.762" v="885"/>
          <ac:graphicFrameMkLst>
            <pc:docMk/>
            <pc:sldMk cId="2956558800" sldId="1183"/>
            <ac:graphicFrameMk id="5" creationId="{2B802923-010A-4587-9633-11D5071F4040}"/>
          </ac:graphicFrameMkLst>
        </pc:graphicFrameChg>
      </pc:sldChg>
    </pc:docChg>
  </pc:docChgLst>
  <pc:docChgLst>
    <pc:chgData name="Jérémy Bonneau" userId="S::jeremy.bonneau@taigamotors.ca::bd475f9e-48f1-4b54-83c6-d27ae8e20919" providerId="AD" clId="Web-{8913AE13-B32B-70DE-009C-716D82E02369}"/>
    <pc:docChg chg="addSld modSld">
      <pc:chgData name="Jérémy Bonneau" userId="S::jeremy.bonneau@taigamotors.ca::bd475f9e-48f1-4b54-83c6-d27ae8e20919" providerId="AD" clId="Web-{8913AE13-B32B-70DE-009C-716D82E02369}" dt="2022-10-11T16:09:36.320" v="360"/>
      <pc:docMkLst>
        <pc:docMk/>
      </pc:docMkLst>
      <pc:sldChg chg="mod modShow">
        <pc:chgData name="Jérémy Bonneau" userId="S::jeremy.bonneau@taigamotors.ca::bd475f9e-48f1-4b54-83c6-d27ae8e20919" providerId="AD" clId="Web-{8913AE13-B32B-70DE-009C-716D82E02369}" dt="2022-10-11T16:09:36.320" v="360"/>
        <pc:sldMkLst>
          <pc:docMk/>
          <pc:sldMk cId="2629157552" sldId="4636"/>
        </pc:sldMkLst>
      </pc:sldChg>
      <pc:sldChg chg="addSp delSp modSp">
        <pc:chgData name="Jérémy Bonneau" userId="S::jeremy.bonneau@taigamotors.ca::bd475f9e-48f1-4b54-83c6-d27ae8e20919" providerId="AD" clId="Web-{8913AE13-B32B-70DE-009C-716D82E02369}" dt="2022-10-11T16:01:42.715" v="30" actId="1076"/>
        <pc:sldMkLst>
          <pc:docMk/>
          <pc:sldMk cId="1873512576" sldId="4649"/>
        </pc:sldMkLst>
        <pc:spChg chg="add del mod">
          <ac:chgData name="Jérémy Bonneau" userId="S::jeremy.bonneau@taigamotors.ca::bd475f9e-48f1-4b54-83c6-d27ae8e20919" providerId="AD" clId="Web-{8913AE13-B32B-70DE-009C-716D82E02369}" dt="2022-10-11T14:27:44.393" v="26" actId="20577"/>
          <ac:spMkLst>
            <pc:docMk/>
            <pc:sldMk cId="1873512576" sldId="4649"/>
            <ac:spMk id="7" creationId="{23DC1B4E-33DC-EC6C-7A23-7712483C6434}"/>
          </ac:spMkLst>
        </pc:spChg>
        <pc:picChg chg="add mod">
          <ac:chgData name="Jérémy Bonneau" userId="S::jeremy.bonneau@taigamotors.ca::bd475f9e-48f1-4b54-83c6-d27ae8e20919" providerId="AD" clId="Web-{8913AE13-B32B-70DE-009C-716D82E02369}" dt="2022-10-11T16:01:42.715" v="30" actId="1076"/>
          <ac:picMkLst>
            <pc:docMk/>
            <pc:sldMk cId="1873512576" sldId="4649"/>
            <ac:picMk id="3" creationId="{06F6D2BD-7289-D3FB-FDEE-4292C649AAE1}"/>
          </ac:picMkLst>
        </pc:picChg>
      </pc:sldChg>
      <pc:sldChg chg="delSp modSp add replId">
        <pc:chgData name="Jérémy Bonneau" userId="S::jeremy.bonneau@taigamotors.ca::bd475f9e-48f1-4b54-83c6-d27ae8e20919" providerId="AD" clId="Web-{8913AE13-B32B-70DE-009C-716D82E02369}" dt="2022-10-11T16:08:36.836" v="359" actId="20577"/>
        <pc:sldMkLst>
          <pc:docMk/>
          <pc:sldMk cId="1175138951" sldId="4674"/>
        </pc:sldMkLst>
        <pc:spChg chg="mod">
          <ac:chgData name="Jérémy Bonneau" userId="S::jeremy.bonneau@taigamotors.ca::bd475f9e-48f1-4b54-83c6-d27ae8e20919" providerId="AD" clId="Web-{8913AE13-B32B-70DE-009C-716D82E02369}" dt="2022-10-11T16:08:36.836" v="359" actId="20577"/>
          <ac:spMkLst>
            <pc:docMk/>
            <pc:sldMk cId="1175138951" sldId="4674"/>
            <ac:spMk id="7" creationId="{23DC1B4E-33DC-EC6C-7A23-7712483C6434}"/>
          </ac:spMkLst>
        </pc:spChg>
        <pc:picChg chg="del">
          <ac:chgData name="Jérémy Bonneau" userId="S::jeremy.bonneau@taigamotors.ca::bd475f9e-48f1-4b54-83c6-d27ae8e20919" providerId="AD" clId="Web-{8913AE13-B32B-70DE-009C-716D82E02369}" dt="2022-10-11T16:01:52.043" v="32"/>
          <ac:picMkLst>
            <pc:docMk/>
            <pc:sldMk cId="1175138951" sldId="4674"/>
            <ac:picMk id="3" creationId="{06F6D2BD-7289-D3FB-FDEE-4292C649AAE1}"/>
          </ac:picMkLst>
        </pc:picChg>
      </pc:sldChg>
    </pc:docChg>
  </pc:docChgLst>
  <pc:docChgLst>
    <pc:chgData name="Alexandra Duron" userId="S::alexandra.duron@taigamotors.ca::75793e56-6258-4a39-ab6f-df44f9a152e4" providerId="AD" clId="Web-{C72EE48E-4663-52D2-A992-AF00E1BB7C35}"/>
    <pc:docChg chg="modSld">
      <pc:chgData name="Alexandra Duron" userId="S::alexandra.duron@taigamotors.ca::75793e56-6258-4a39-ab6f-df44f9a152e4" providerId="AD" clId="Web-{C72EE48E-4663-52D2-A992-AF00E1BB7C35}" dt="2022-04-12T17:49:05.967" v="1068"/>
      <pc:docMkLst>
        <pc:docMk/>
      </pc:docMkLst>
      <pc:sldChg chg="modSp">
        <pc:chgData name="Alexandra Duron" userId="S::alexandra.duron@taigamotors.ca::75793e56-6258-4a39-ab6f-df44f9a152e4" providerId="AD" clId="Web-{C72EE48E-4663-52D2-A992-AF00E1BB7C35}" dt="2022-04-12T17:49:05.967" v="1068"/>
        <pc:sldMkLst>
          <pc:docMk/>
          <pc:sldMk cId="2956558800" sldId="1183"/>
        </pc:sldMkLst>
        <pc:graphicFrameChg chg="mod modGraphic">
          <ac:chgData name="Alexandra Duron" userId="S::alexandra.duron@taigamotors.ca::75793e56-6258-4a39-ab6f-df44f9a152e4" providerId="AD" clId="Web-{C72EE48E-4663-52D2-A992-AF00E1BB7C35}" dt="2022-04-12T17:49:05.967" v="1068"/>
          <ac:graphicFrameMkLst>
            <pc:docMk/>
            <pc:sldMk cId="2956558800" sldId="1183"/>
            <ac:graphicFrameMk id="5" creationId="{2B802923-010A-4587-9633-11D5071F4040}"/>
          </ac:graphicFrameMkLst>
        </pc:graphicFrameChg>
      </pc:sldChg>
    </pc:docChg>
  </pc:docChgLst>
  <pc:docChgLst>
    <pc:chgData name="John Suey" userId="S::john.suey@taigamotors.ca::7e370a6b-c0a6-4d6b-b43a-13bb3b81c3b5" providerId="AD" clId="Web-{F7E3FB97-69C2-2287-1685-DFBBB29FC84F}"/>
    <pc:docChg chg="modSld">
      <pc:chgData name="John Suey" userId="S::john.suey@taigamotors.ca::7e370a6b-c0a6-4d6b-b43a-13bb3b81c3b5" providerId="AD" clId="Web-{F7E3FB97-69C2-2287-1685-DFBBB29FC84F}" dt="2022-04-12T17:25:02.733" v="415"/>
      <pc:docMkLst>
        <pc:docMk/>
      </pc:docMkLst>
      <pc:sldChg chg="modSp">
        <pc:chgData name="John Suey" userId="S::john.suey@taigamotors.ca::7e370a6b-c0a6-4d6b-b43a-13bb3b81c3b5" providerId="AD" clId="Web-{F7E3FB97-69C2-2287-1685-DFBBB29FC84F}" dt="2022-04-12T17:25:02.733" v="415"/>
        <pc:sldMkLst>
          <pc:docMk/>
          <pc:sldMk cId="1764570778" sldId="1179"/>
        </pc:sldMkLst>
        <pc:graphicFrameChg chg="mod modGraphic">
          <ac:chgData name="John Suey" userId="S::john.suey@taigamotors.ca::7e370a6b-c0a6-4d6b-b43a-13bb3b81c3b5" providerId="AD" clId="Web-{F7E3FB97-69C2-2287-1685-DFBBB29FC84F}" dt="2022-04-12T17:25:02.733" v="415"/>
          <ac:graphicFrameMkLst>
            <pc:docMk/>
            <pc:sldMk cId="1764570778" sldId="1179"/>
            <ac:graphicFrameMk id="5" creationId="{4BD46AC3-B4E0-4B60-AD35-602605D57555}"/>
          </ac:graphicFrameMkLst>
        </pc:graphicFrameChg>
      </pc:sldChg>
    </pc:docChg>
  </pc:docChgLst>
  <pc:docChgLst>
    <pc:chgData name="Pier-Luc Paradis" userId="S::pier-luc.paradis@taigamotors.ca::d8463a0c-872e-44e6-a7df-86de09216594" providerId="AD" clId="Web-{24C13FC3-0D61-ABC7-CCE0-231FF30443A3}"/>
    <pc:docChg chg="modSld">
      <pc:chgData name="Pier-Luc Paradis" userId="S::pier-luc.paradis@taigamotors.ca::d8463a0c-872e-44e6-a7df-86de09216594" providerId="AD" clId="Web-{24C13FC3-0D61-ABC7-CCE0-231FF30443A3}" dt="2022-09-13T17:18:13.510" v="131"/>
      <pc:docMkLst>
        <pc:docMk/>
      </pc:docMkLst>
      <pc:sldChg chg="modSp">
        <pc:chgData name="Pier-Luc Paradis" userId="S::pier-luc.paradis@taigamotors.ca::d8463a0c-872e-44e6-a7df-86de09216594" providerId="AD" clId="Web-{24C13FC3-0D61-ABC7-CCE0-231FF30443A3}" dt="2022-09-13T17:18:13.510" v="131"/>
        <pc:sldMkLst>
          <pc:docMk/>
          <pc:sldMk cId="405246482" sldId="1181"/>
        </pc:sldMkLst>
        <pc:graphicFrameChg chg="mod modGraphic">
          <ac:chgData name="Pier-Luc Paradis" userId="S::pier-luc.paradis@taigamotors.ca::d8463a0c-872e-44e6-a7df-86de09216594" providerId="AD" clId="Web-{24C13FC3-0D61-ABC7-CCE0-231FF30443A3}" dt="2022-09-13T17:18:13.510" v="131"/>
          <ac:graphicFrameMkLst>
            <pc:docMk/>
            <pc:sldMk cId="405246482" sldId="1181"/>
            <ac:graphicFrameMk id="5" creationId="{E6C105C1-B2B6-4ECB-B5FA-8052D5F73013}"/>
          </ac:graphicFrameMkLst>
        </pc:graphicFrameChg>
      </pc:sldChg>
    </pc:docChg>
  </pc:docChgLst>
  <pc:docChgLst>
    <pc:chgData name="Pier-Luc Paradis" userId="S::pier-luc.paradis@taigamotors.ca::d8463a0c-872e-44e6-a7df-86de09216594" providerId="AD" clId="Web-{AECEF043-0EEC-4E8A-82C7-932EA511041F}"/>
    <pc:docChg chg="modSld">
      <pc:chgData name="Pier-Luc Paradis" userId="S::pier-luc.paradis@taigamotors.ca::d8463a0c-872e-44e6-a7df-86de09216594" providerId="AD" clId="Web-{AECEF043-0EEC-4E8A-82C7-932EA511041F}" dt="2023-03-14T15:27:41.480" v="240" actId="20577"/>
      <pc:docMkLst>
        <pc:docMk/>
      </pc:docMkLst>
      <pc:sldChg chg="modSp">
        <pc:chgData name="Pier-Luc Paradis" userId="S::pier-luc.paradis@taigamotors.ca::d8463a0c-872e-44e6-a7df-86de09216594" providerId="AD" clId="Web-{AECEF043-0EEC-4E8A-82C7-932EA511041F}" dt="2023-03-14T15:27:41.480" v="240" actId="20577"/>
        <pc:sldMkLst>
          <pc:docMk/>
          <pc:sldMk cId="4255450232" sldId="4689"/>
        </pc:sldMkLst>
        <pc:spChg chg="mod">
          <ac:chgData name="Pier-Luc Paradis" userId="S::pier-luc.paradis@taigamotors.ca::d8463a0c-872e-44e6-a7df-86de09216594" providerId="AD" clId="Web-{AECEF043-0EEC-4E8A-82C7-932EA511041F}" dt="2023-03-14T15:27:41.480" v="240" actId="20577"/>
          <ac:spMkLst>
            <pc:docMk/>
            <pc:sldMk cId="4255450232" sldId="4689"/>
            <ac:spMk id="3" creationId="{D80CB49B-E12A-5059-E847-F068754FB084}"/>
          </ac:spMkLst>
        </pc:spChg>
      </pc:sldChg>
    </pc:docChg>
  </pc:docChgLst>
  <pc:docChgLst>
    <pc:chgData name="Vishnu Makam" userId="S::vishnu.makam@taigamotors.ca::48e27cba-75ee-4aa2-83f6-05837544c4f9" providerId="AD" clId="Web-{B3006368-C65B-B744-AF92-0ECD739C3381}"/>
    <pc:docChg chg="modSld">
      <pc:chgData name="Vishnu Makam" userId="S::vishnu.makam@taigamotors.ca::48e27cba-75ee-4aa2-83f6-05837544c4f9" providerId="AD" clId="Web-{B3006368-C65B-B744-AF92-0ECD739C3381}" dt="2022-04-05T16:44:56.730" v="124"/>
      <pc:docMkLst>
        <pc:docMk/>
      </pc:docMkLst>
      <pc:sldChg chg="addSp delSp modSp">
        <pc:chgData name="Vishnu Makam" userId="S::vishnu.makam@taigamotors.ca::48e27cba-75ee-4aa2-83f6-05837544c4f9" providerId="AD" clId="Web-{B3006368-C65B-B744-AF92-0ECD739C3381}" dt="2022-04-05T16:44:56.730" v="124"/>
        <pc:sldMkLst>
          <pc:docMk/>
          <pc:sldMk cId="3428729636" sldId="1173"/>
        </pc:sldMkLst>
        <pc:spChg chg="del">
          <ac:chgData name="Vishnu Makam" userId="S::vishnu.makam@taigamotors.ca::48e27cba-75ee-4aa2-83f6-05837544c4f9" providerId="AD" clId="Web-{B3006368-C65B-B744-AF92-0ECD739C3381}" dt="2022-04-05T16:44:56.730" v="124"/>
          <ac:spMkLst>
            <pc:docMk/>
            <pc:sldMk cId="3428729636" sldId="1173"/>
            <ac:spMk id="3" creationId="{D8DE5DE9-C7A5-4C1F-8CFB-71CAD1222658}"/>
          </ac:spMkLst>
        </pc:spChg>
        <pc:spChg chg="add mod">
          <ac:chgData name="Vishnu Makam" userId="S::vishnu.makam@taigamotors.ca::48e27cba-75ee-4aa2-83f6-05837544c4f9" providerId="AD" clId="Web-{B3006368-C65B-B744-AF92-0ECD739C3381}" dt="2022-04-05T16:44:56.730" v="124"/>
          <ac:spMkLst>
            <pc:docMk/>
            <pc:sldMk cId="3428729636" sldId="1173"/>
            <ac:spMk id="6" creationId="{F5C1897E-6373-AD8C-D4D0-81C940540215}"/>
          </ac:spMkLst>
        </pc:spChg>
      </pc:sldChg>
      <pc:sldChg chg="modSp">
        <pc:chgData name="Vishnu Makam" userId="S::vishnu.makam@taigamotors.ca::48e27cba-75ee-4aa2-83f6-05837544c4f9" providerId="AD" clId="Web-{B3006368-C65B-B744-AF92-0ECD739C3381}" dt="2022-04-05T15:49:33.814" v="7" actId="20577"/>
        <pc:sldMkLst>
          <pc:docMk/>
          <pc:sldMk cId="2108412715" sldId="1192"/>
        </pc:sldMkLst>
        <pc:spChg chg="mod">
          <ac:chgData name="Vishnu Makam" userId="S::vishnu.makam@taigamotors.ca::48e27cba-75ee-4aa2-83f6-05837544c4f9" providerId="AD" clId="Web-{B3006368-C65B-B744-AF92-0ECD739C3381}" dt="2022-04-05T15:49:33.814" v="7" actId="20577"/>
          <ac:spMkLst>
            <pc:docMk/>
            <pc:sldMk cId="2108412715" sldId="1192"/>
            <ac:spMk id="2" creationId="{27CCD338-3D86-4434-AE42-DB655DFBF7BE}"/>
          </ac:spMkLst>
        </pc:spChg>
      </pc:sldChg>
      <pc:sldChg chg="addSp delSp modSp">
        <pc:chgData name="Vishnu Makam" userId="S::vishnu.makam@taigamotors.ca::48e27cba-75ee-4aa2-83f6-05837544c4f9" providerId="AD" clId="Web-{B3006368-C65B-B744-AF92-0ECD739C3381}" dt="2022-04-05T16:01:38.748" v="123" actId="14100"/>
        <pc:sldMkLst>
          <pc:docMk/>
          <pc:sldMk cId="1817878811" sldId="1193"/>
        </pc:sldMkLst>
        <pc:spChg chg="add mod">
          <ac:chgData name="Vishnu Makam" userId="S::vishnu.makam@taigamotors.ca::48e27cba-75ee-4aa2-83f6-05837544c4f9" providerId="AD" clId="Web-{B3006368-C65B-B744-AF92-0ECD739C3381}" dt="2022-04-05T16:01:25.201" v="121" actId="20577"/>
          <ac:spMkLst>
            <pc:docMk/>
            <pc:sldMk cId="1817878811" sldId="1193"/>
            <ac:spMk id="3" creationId="{CA5D5987-0AAC-40F9-28F9-606C5C8B13FC}"/>
          </ac:spMkLst>
        </pc:spChg>
        <pc:spChg chg="del">
          <ac:chgData name="Vishnu Makam" userId="S::vishnu.makam@taigamotors.ca::48e27cba-75ee-4aa2-83f6-05837544c4f9" providerId="AD" clId="Web-{B3006368-C65B-B744-AF92-0ECD739C3381}" dt="2022-04-05T16:01:33.405" v="122"/>
          <ac:spMkLst>
            <pc:docMk/>
            <pc:sldMk cId="1817878811" sldId="1193"/>
            <ac:spMk id="7" creationId="{AA61F15F-5492-4A76-BE62-7EB78BBE97FB}"/>
          </ac:spMkLst>
        </pc:spChg>
        <pc:graphicFrameChg chg="mod modGraphic">
          <ac:chgData name="Vishnu Makam" userId="S::vishnu.makam@taigamotors.ca::48e27cba-75ee-4aa2-83f6-05837544c4f9" providerId="AD" clId="Web-{B3006368-C65B-B744-AF92-0ECD739C3381}" dt="2022-04-05T15:59:38.450" v="12" actId="1076"/>
          <ac:graphicFrameMkLst>
            <pc:docMk/>
            <pc:sldMk cId="1817878811" sldId="1193"/>
            <ac:graphicFrameMk id="4" creationId="{DA528B3E-E42B-7865-0A4C-CA7737691D55}"/>
          </ac:graphicFrameMkLst>
        </pc:graphicFrameChg>
        <pc:graphicFrameChg chg="mod">
          <ac:chgData name="Vishnu Makam" userId="S::vishnu.makam@taigamotors.ca::48e27cba-75ee-4aa2-83f6-05837544c4f9" providerId="AD" clId="Web-{B3006368-C65B-B744-AF92-0ECD739C3381}" dt="2022-04-05T16:01:38.748" v="123" actId="14100"/>
          <ac:graphicFrameMkLst>
            <pc:docMk/>
            <pc:sldMk cId="1817878811" sldId="1193"/>
            <ac:graphicFrameMk id="6" creationId="{19B27162-688C-4D17-83A0-D2B9480F3255}"/>
          </ac:graphicFrameMkLst>
        </pc:graphicFrameChg>
      </pc:sldChg>
    </pc:docChg>
  </pc:docChgLst>
  <pc:docChgLst>
    <pc:chgData name="Alexandra Duron" userId="S::alexandra.duron@taigamotors.ca::75793e56-6258-4a39-ab6f-df44f9a152e4" providerId="AD" clId="Web-{AE7413B2-167E-DF39-9A0B-704D25B43BB2}"/>
    <pc:docChg chg="delSld modSld">
      <pc:chgData name="Alexandra Duron" userId="S::alexandra.duron@taigamotors.ca::75793e56-6258-4a39-ab6f-df44f9a152e4" providerId="AD" clId="Web-{AE7413B2-167E-DF39-9A0B-704D25B43BB2}" dt="2022-09-06T17:20:42.644" v="870"/>
      <pc:docMkLst>
        <pc:docMk/>
      </pc:docMkLst>
      <pc:sldChg chg="delSp modSp">
        <pc:chgData name="Alexandra Duron" userId="S::alexandra.duron@taigamotors.ca::75793e56-6258-4a39-ab6f-df44f9a152e4" providerId="AD" clId="Web-{AE7413B2-167E-DF39-9A0B-704D25B43BB2}" dt="2022-09-06T17:20:42.644" v="870"/>
        <pc:sldMkLst>
          <pc:docMk/>
          <pc:sldMk cId="2956558800" sldId="1183"/>
        </pc:sldMkLst>
        <pc:spChg chg="del">
          <ac:chgData name="Alexandra Duron" userId="S::alexandra.duron@taigamotors.ca::75793e56-6258-4a39-ab6f-df44f9a152e4" providerId="AD" clId="Web-{AE7413B2-167E-DF39-9A0B-704D25B43BB2}" dt="2022-09-06T17:17:31.273" v="838"/>
          <ac:spMkLst>
            <pc:docMk/>
            <pc:sldMk cId="2956558800" sldId="1183"/>
            <ac:spMk id="3" creationId="{7D8B600F-71F8-3497-1366-ADEE22BA5277}"/>
          </ac:spMkLst>
        </pc:spChg>
        <pc:graphicFrameChg chg="mod modGraphic">
          <ac:chgData name="Alexandra Duron" userId="S::alexandra.duron@taigamotors.ca::75793e56-6258-4a39-ab6f-df44f9a152e4" providerId="AD" clId="Web-{AE7413B2-167E-DF39-9A0B-704D25B43BB2}" dt="2022-09-06T17:20:42.644" v="870"/>
          <ac:graphicFrameMkLst>
            <pc:docMk/>
            <pc:sldMk cId="2956558800" sldId="1183"/>
            <ac:graphicFrameMk id="5" creationId="{2B802923-010A-4587-9633-11D5071F4040}"/>
          </ac:graphicFrameMkLst>
        </pc:graphicFrameChg>
      </pc:sldChg>
      <pc:sldChg chg="del">
        <pc:chgData name="Alexandra Duron" userId="S::alexandra.duron@taigamotors.ca::75793e56-6258-4a39-ab6f-df44f9a152e4" providerId="AD" clId="Web-{AE7413B2-167E-DF39-9A0B-704D25B43BB2}" dt="2022-09-06T16:58:41.728" v="0"/>
        <pc:sldMkLst>
          <pc:docMk/>
          <pc:sldMk cId="277666709" sldId="4654"/>
        </pc:sldMkLst>
      </pc:sldChg>
    </pc:docChg>
  </pc:docChgLst>
  <pc:docChgLst>
    <pc:chgData name="Marc-Olivier Gagnon" userId="S::marc-olivier.gagnon@taigamotors.ca::a2de3157-42b2-4a88-a147-9ada01699108" providerId="AD" clId="Web-{E4611AE6-707C-34D5-7E0C-7336019607A9}"/>
    <pc:docChg chg="modSld">
      <pc:chgData name="Marc-Olivier Gagnon" userId="S::marc-olivier.gagnon@taigamotors.ca::a2de3157-42b2-4a88-a147-9ada01699108" providerId="AD" clId="Web-{E4611AE6-707C-34D5-7E0C-7336019607A9}" dt="2022-04-12T17:41:23.767" v="588"/>
      <pc:docMkLst>
        <pc:docMk/>
      </pc:docMkLst>
      <pc:sldChg chg="modSp">
        <pc:chgData name="Marc-Olivier Gagnon" userId="S::marc-olivier.gagnon@taigamotors.ca::a2de3157-42b2-4a88-a147-9ada01699108" providerId="AD" clId="Web-{E4611AE6-707C-34D5-7E0C-7336019607A9}" dt="2022-04-12T17:41:23.767" v="588"/>
        <pc:sldMkLst>
          <pc:docMk/>
          <pc:sldMk cId="405246482" sldId="1181"/>
        </pc:sldMkLst>
        <pc:graphicFrameChg chg="mod modGraphic">
          <ac:chgData name="Marc-Olivier Gagnon" userId="S::marc-olivier.gagnon@taigamotors.ca::a2de3157-42b2-4a88-a147-9ada01699108" providerId="AD" clId="Web-{E4611AE6-707C-34D5-7E0C-7336019607A9}" dt="2022-04-12T17:41:23.767" v="588"/>
          <ac:graphicFrameMkLst>
            <pc:docMk/>
            <pc:sldMk cId="405246482" sldId="1181"/>
            <ac:graphicFrameMk id="5" creationId="{E6C105C1-B2B6-4ECB-B5FA-8052D5F73013}"/>
          </ac:graphicFrameMkLst>
        </pc:graphicFrameChg>
      </pc:sldChg>
    </pc:docChg>
  </pc:docChgLst>
  <pc:docChgLst>
    <pc:chgData name="Phillip Sudano" userId="S::phillip.sudano@taigamotors.ca::364ac998-7b0c-425e-a9f2-ae05aaaa714b" providerId="AD" clId="Web-{4386DF51-06C9-F939-A3CF-AF0FCF37E2B7}"/>
    <pc:docChg chg="modSld">
      <pc:chgData name="Phillip Sudano" userId="S::phillip.sudano@taigamotors.ca::364ac998-7b0c-425e-a9f2-ae05aaaa714b" providerId="AD" clId="Web-{4386DF51-06C9-F939-A3CF-AF0FCF37E2B7}" dt="2022-08-22T20:49:22.643" v="289"/>
      <pc:docMkLst>
        <pc:docMk/>
      </pc:docMkLst>
      <pc:sldChg chg="modSp">
        <pc:chgData name="Phillip Sudano" userId="S::phillip.sudano@taigamotors.ca::364ac998-7b0c-425e-a9f2-ae05aaaa714b" providerId="AD" clId="Web-{4386DF51-06C9-F939-A3CF-AF0FCF37E2B7}" dt="2022-08-22T20:49:22.643" v="289"/>
        <pc:sldMkLst>
          <pc:docMk/>
          <pc:sldMk cId="2133406631" sldId="1185"/>
        </pc:sldMkLst>
        <pc:graphicFrameChg chg="mod modGraphic">
          <ac:chgData name="Phillip Sudano" userId="S::phillip.sudano@taigamotors.ca::364ac998-7b0c-425e-a9f2-ae05aaaa714b" providerId="AD" clId="Web-{4386DF51-06C9-F939-A3CF-AF0FCF37E2B7}" dt="2022-08-22T20:49:22.643" v="289"/>
          <ac:graphicFrameMkLst>
            <pc:docMk/>
            <pc:sldMk cId="2133406631" sldId="1185"/>
            <ac:graphicFrameMk id="5" creationId="{DDC22453-D70A-44C9-A67A-2B83266D6DC4}"/>
          </ac:graphicFrameMkLst>
        </pc:graphicFrameChg>
      </pc:sldChg>
      <pc:sldChg chg="addSp delSp modSp">
        <pc:chgData name="Phillip Sudano" userId="S::phillip.sudano@taigamotors.ca::364ac998-7b0c-425e-a9f2-ae05aaaa714b" providerId="AD" clId="Web-{4386DF51-06C9-F939-A3CF-AF0FCF37E2B7}" dt="2022-08-22T20:46:58.598" v="17"/>
        <pc:sldMkLst>
          <pc:docMk/>
          <pc:sldMk cId="2195876105" sldId="4622"/>
        </pc:sldMkLst>
        <pc:spChg chg="add del mod">
          <ac:chgData name="Phillip Sudano" userId="S::phillip.sudano@taigamotors.ca::364ac998-7b0c-425e-a9f2-ae05aaaa714b" providerId="AD" clId="Web-{4386DF51-06C9-F939-A3CF-AF0FCF37E2B7}" dt="2022-08-22T20:45:56.380" v="1"/>
          <ac:spMkLst>
            <pc:docMk/>
            <pc:sldMk cId="2195876105" sldId="4622"/>
            <ac:spMk id="6" creationId="{684BC247-CEC5-4E0A-13C3-6C49042A2DF2}"/>
          </ac:spMkLst>
        </pc:spChg>
        <pc:graphicFrameChg chg="add mod ord modGraphic">
          <ac:chgData name="Phillip Sudano" userId="S::phillip.sudano@taigamotors.ca::364ac998-7b0c-425e-a9f2-ae05aaaa714b" providerId="AD" clId="Web-{4386DF51-06C9-F939-A3CF-AF0FCF37E2B7}" dt="2022-08-22T20:46:58.598" v="17"/>
          <ac:graphicFrameMkLst>
            <pc:docMk/>
            <pc:sldMk cId="2195876105" sldId="4622"/>
            <ac:graphicFrameMk id="10" creationId="{CB9C74CA-B31A-0652-97C7-AF6B1C666213}"/>
          </ac:graphicFrameMkLst>
        </pc:graphicFrameChg>
        <pc:picChg chg="del">
          <ac:chgData name="Phillip Sudano" userId="S::phillip.sudano@taigamotors.ca::364ac998-7b0c-425e-a9f2-ae05aaaa714b" providerId="AD" clId="Web-{4386DF51-06C9-F939-A3CF-AF0FCF37E2B7}" dt="2022-08-22T20:45:04.006" v="0"/>
          <ac:picMkLst>
            <pc:docMk/>
            <pc:sldMk cId="2195876105" sldId="4622"/>
            <ac:picMk id="9" creationId="{0E6A3099-DFE5-8B90-532E-07502C6EE003}"/>
          </ac:picMkLst>
        </pc:picChg>
        <pc:picChg chg="add mod">
          <ac:chgData name="Phillip Sudano" userId="S::phillip.sudano@taigamotors.ca::364ac998-7b0c-425e-a9f2-ae05aaaa714b" providerId="AD" clId="Web-{4386DF51-06C9-F939-A3CF-AF0FCF37E2B7}" dt="2022-08-22T20:46:50.707" v="15" actId="1076"/>
          <ac:picMkLst>
            <pc:docMk/>
            <pc:sldMk cId="2195876105" sldId="4622"/>
            <ac:picMk id="11" creationId="{6A62C02E-1479-6947-4CFE-C9B52BC0414F}"/>
          </ac:picMkLst>
        </pc:picChg>
      </pc:sldChg>
    </pc:docChg>
  </pc:docChgLst>
  <pc:docChgLst>
    <pc:chgData name="Olivier Rollin" userId="S::olivier.rollin@taigamotors.ca::9868c032-b99d-4045-992b-7efc62a561e1" providerId="AD" clId="Web-{DDCAE166-28DC-1B30-9D89-6758EFEE27E8}"/>
    <pc:docChg chg="modSld">
      <pc:chgData name="Olivier Rollin" userId="S::olivier.rollin@taigamotors.ca::9868c032-b99d-4045-992b-7efc62a561e1" providerId="AD" clId="Web-{DDCAE166-28DC-1B30-9D89-6758EFEE27E8}" dt="2022-08-23T17:10:35.027" v="1140"/>
      <pc:docMkLst>
        <pc:docMk/>
      </pc:docMkLst>
      <pc:sldChg chg="modSp">
        <pc:chgData name="Olivier Rollin" userId="S::olivier.rollin@taigamotors.ca::9868c032-b99d-4045-992b-7efc62a561e1" providerId="AD" clId="Web-{DDCAE166-28DC-1B30-9D89-6758EFEE27E8}" dt="2022-08-23T17:10:35.027" v="1140"/>
        <pc:sldMkLst>
          <pc:docMk/>
          <pc:sldMk cId="3653350905" sldId="4638"/>
        </pc:sldMkLst>
        <pc:graphicFrameChg chg="mod modGraphic">
          <ac:chgData name="Olivier Rollin" userId="S::olivier.rollin@taigamotors.ca::9868c032-b99d-4045-992b-7efc62a561e1" providerId="AD" clId="Web-{DDCAE166-28DC-1B30-9D89-6758EFEE27E8}" dt="2022-08-23T17:10:35.027" v="1140"/>
          <ac:graphicFrameMkLst>
            <pc:docMk/>
            <pc:sldMk cId="3653350905" sldId="4638"/>
            <ac:graphicFrameMk id="7" creationId="{A2FF2A7B-180A-006D-D52D-BE6E1627D7BE}"/>
          </ac:graphicFrameMkLst>
        </pc:graphicFrameChg>
      </pc:sldChg>
      <pc:sldChg chg="modSp">
        <pc:chgData name="Olivier Rollin" userId="S::olivier.rollin@taigamotors.ca::9868c032-b99d-4045-992b-7efc62a561e1" providerId="AD" clId="Web-{DDCAE166-28DC-1B30-9D89-6758EFEE27E8}" dt="2022-08-23T17:10:17.621" v="1125"/>
        <pc:sldMkLst>
          <pc:docMk/>
          <pc:sldMk cId="3889623784" sldId="4655"/>
        </pc:sldMkLst>
        <pc:graphicFrameChg chg="mod modGraphic">
          <ac:chgData name="Olivier Rollin" userId="S::olivier.rollin@taigamotors.ca::9868c032-b99d-4045-992b-7efc62a561e1" providerId="AD" clId="Web-{DDCAE166-28DC-1B30-9D89-6758EFEE27E8}" dt="2022-08-23T17:10:17.621" v="1125"/>
          <ac:graphicFrameMkLst>
            <pc:docMk/>
            <pc:sldMk cId="3889623784" sldId="4655"/>
            <ac:graphicFrameMk id="8" creationId="{85212F2F-AC26-6756-8F37-56436B2001FA}"/>
          </ac:graphicFrameMkLst>
        </pc:graphicFrameChg>
      </pc:sldChg>
    </pc:docChg>
  </pc:docChgLst>
  <pc:docChgLst>
    <pc:chgData name="Kevin Valdelievre" userId="S::kevin.valdelievre@taigamotors.ca::3677af71-76c5-47c1-b60e-6210bdfc8e2f" providerId="AD" clId="Web-{4CF7C94C-D1F2-C7B0-9577-EDC13C476239}"/>
    <pc:docChg chg="modSld">
      <pc:chgData name="Kevin Valdelievre" userId="S::kevin.valdelievre@taigamotors.ca::3677af71-76c5-47c1-b60e-6210bdfc8e2f" providerId="AD" clId="Web-{4CF7C94C-D1F2-C7B0-9577-EDC13C476239}" dt="2022-05-03T14:27:26.706" v="461"/>
      <pc:docMkLst>
        <pc:docMk/>
      </pc:docMkLst>
      <pc:sldChg chg="modSp">
        <pc:chgData name="Kevin Valdelievre" userId="S::kevin.valdelievre@taigamotors.ca::3677af71-76c5-47c1-b60e-6210bdfc8e2f" providerId="AD" clId="Web-{4CF7C94C-D1F2-C7B0-9577-EDC13C476239}" dt="2022-05-03T14:27:26.706" v="461"/>
        <pc:sldMkLst>
          <pc:docMk/>
          <pc:sldMk cId="1078747519" sldId="1187"/>
        </pc:sldMkLst>
        <pc:graphicFrameChg chg="mod modGraphic">
          <ac:chgData name="Kevin Valdelievre" userId="S::kevin.valdelievre@taigamotors.ca::3677af71-76c5-47c1-b60e-6210bdfc8e2f" providerId="AD" clId="Web-{4CF7C94C-D1F2-C7B0-9577-EDC13C476239}" dt="2022-05-03T14:27:26.706" v="461"/>
          <ac:graphicFrameMkLst>
            <pc:docMk/>
            <pc:sldMk cId="1078747519" sldId="1187"/>
            <ac:graphicFrameMk id="5" creationId="{DF370D39-AF9E-43C5-8CF5-C93CDE507A70}"/>
          </ac:graphicFrameMkLst>
        </pc:graphicFrameChg>
      </pc:sldChg>
    </pc:docChg>
  </pc:docChgLst>
  <pc:docChgLst>
    <pc:chgData name="Clement  Baston" userId="S::clement.baston@taigamotors.ca::249c3d60-4164-4436-bed2-eaad0a815f2b" providerId="AD" clId="Web-{DCBCC204-1E4A-DDDC-E5FF-D0F4A46CC3D7}"/>
    <pc:docChg chg="modSld">
      <pc:chgData name="Clement  Baston" userId="S::clement.baston@taigamotors.ca::249c3d60-4164-4436-bed2-eaad0a815f2b" providerId="AD" clId="Web-{DCBCC204-1E4A-DDDC-E5FF-D0F4A46CC3D7}" dt="2022-07-04T21:54:38.894" v="24" actId="14100"/>
      <pc:docMkLst>
        <pc:docMk/>
      </pc:docMkLst>
      <pc:sldChg chg="addSp delSp modSp">
        <pc:chgData name="Clement  Baston" userId="S::clement.baston@taigamotors.ca::249c3d60-4164-4436-bed2-eaad0a815f2b" providerId="AD" clId="Web-{DCBCC204-1E4A-DDDC-E5FF-D0F4A46CC3D7}" dt="2022-07-04T21:49:44.953" v="5" actId="14100"/>
        <pc:sldMkLst>
          <pc:docMk/>
          <pc:sldMk cId="1971937093" sldId="4625"/>
        </pc:sldMkLst>
        <pc:picChg chg="del">
          <ac:chgData name="Clement  Baston" userId="S::clement.baston@taigamotors.ca::249c3d60-4164-4436-bed2-eaad0a815f2b" providerId="AD" clId="Web-{DCBCC204-1E4A-DDDC-E5FF-D0F4A46CC3D7}" dt="2022-07-04T21:48:20.983" v="0"/>
          <ac:picMkLst>
            <pc:docMk/>
            <pc:sldMk cId="1971937093" sldId="4625"/>
            <ac:picMk id="5" creationId="{F6B4DFA6-656D-A5D7-DC22-DA3F6F6A76C9}"/>
          </ac:picMkLst>
        </pc:picChg>
        <pc:picChg chg="add mod">
          <ac:chgData name="Clement  Baston" userId="S::clement.baston@taigamotors.ca::249c3d60-4164-4436-bed2-eaad0a815f2b" providerId="AD" clId="Web-{DCBCC204-1E4A-DDDC-E5FF-D0F4A46CC3D7}" dt="2022-07-04T21:49:44.953" v="5" actId="14100"/>
          <ac:picMkLst>
            <pc:docMk/>
            <pc:sldMk cId="1971937093" sldId="4625"/>
            <ac:picMk id="6" creationId="{6D625B8F-001B-0280-70EE-8674779FE8D4}"/>
          </ac:picMkLst>
        </pc:picChg>
      </pc:sldChg>
      <pc:sldChg chg="addSp delSp modSp">
        <pc:chgData name="Clement  Baston" userId="S::clement.baston@taigamotors.ca::249c3d60-4164-4436-bed2-eaad0a815f2b" providerId="AD" clId="Web-{DCBCC204-1E4A-DDDC-E5FF-D0F4A46CC3D7}" dt="2022-07-04T21:54:38.894" v="24" actId="14100"/>
        <pc:sldMkLst>
          <pc:docMk/>
          <pc:sldMk cId="3435584470" sldId="4626"/>
        </pc:sldMkLst>
        <pc:picChg chg="del">
          <ac:chgData name="Clement  Baston" userId="S::clement.baston@taigamotors.ca::249c3d60-4164-4436-bed2-eaad0a815f2b" providerId="AD" clId="Web-{DCBCC204-1E4A-DDDC-E5FF-D0F4A46CC3D7}" dt="2022-07-04T21:54:32.394" v="21"/>
          <ac:picMkLst>
            <pc:docMk/>
            <pc:sldMk cId="3435584470" sldId="4626"/>
            <ac:picMk id="3" creationId="{013B567B-F3D0-1FB3-A2E3-1EBAF6013A8A}"/>
          </ac:picMkLst>
        </pc:picChg>
        <pc:picChg chg="add mod">
          <ac:chgData name="Clement  Baston" userId="S::clement.baston@taigamotors.ca::249c3d60-4164-4436-bed2-eaad0a815f2b" providerId="AD" clId="Web-{DCBCC204-1E4A-DDDC-E5FF-D0F4A46CC3D7}" dt="2022-07-04T21:54:38.894" v="24" actId="14100"/>
          <ac:picMkLst>
            <pc:docMk/>
            <pc:sldMk cId="3435584470" sldId="4626"/>
            <ac:picMk id="5" creationId="{F8D4B037-8E65-DCBF-08BF-EEFC6DE4148A}"/>
          </ac:picMkLst>
        </pc:picChg>
      </pc:sldChg>
      <pc:sldChg chg="addSp delSp modSp">
        <pc:chgData name="Clement  Baston" userId="S::clement.baston@taigamotors.ca::249c3d60-4164-4436-bed2-eaad0a815f2b" providerId="AD" clId="Web-{DCBCC204-1E4A-DDDC-E5FF-D0F4A46CC3D7}" dt="2022-07-04T21:52:49.424" v="20" actId="1076"/>
        <pc:sldMkLst>
          <pc:docMk/>
          <pc:sldMk cId="2629157552" sldId="4636"/>
        </pc:sldMkLst>
        <pc:spChg chg="mod">
          <ac:chgData name="Clement  Baston" userId="S::clement.baston@taigamotors.ca::249c3d60-4164-4436-bed2-eaad0a815f2b" providerId="AD" clId="Web-{DCBCC204-1E4A-DDDC-E5FF-D0F4A46CC3D7}" dt="2022-07-04T21:52:34.736" v="15" actId="20577"/>
          <ac:spMkLst>
            <pc:docMk/>
            <pc:sldMk cId="2629157552" sldId="4636"/>
            <ac:spMk id="7" creationId="{23DC1B4E-33DC-EC6C-7A23-7712483C6434}"/>
          </ac:spMkLst>
        </pc:spChg>
        <pc:picChg chg="del">
          <ac:chgData name="Clement  Baston" userId="S::clement.baston@taigamotors.ca::249c3d60-4164-4436-bed2-eaad0a815f2b" providerId="AD" clId="Web-{DCBCC204-1E4A-DDDC-E5FF-D0F4A46CC3D7}" dt="2022-07-04T21:52:35.580" v="16"/>
          <ac:picMkLst>
            <pc:docMk/>
            <pc:sldMk cId="2629157552" sldId="4636"/>
            <ac:picMk id="3" creationId="{AC6BDE68-32EB-8AE9-51A2-B2478BA39B7A}"/>
          </ac:picMkLst>
        </pc:picChg>
        <pc:picChg chg="add mod">
          <ac:chgData name="Clement  Baston" userId="S::clement.baston@taigamotors.ca::249c3d60-4164-4436-bed2-eaad0a815f2b" providerId="AD" clId="Web-{DCBCC204-1E4A-DDDC-E5FF-D0F4A46CC3D7}" dt="2022-07-04T21:52:49.424" v="20" actId="1076"/>
          <ac:picMkLst>
            <pc:docMk/>
            <pc:sldMk cId="2629157552" sldId="4636"/>
            <ac:picMk id="5" creationId="{BD87DF35-2EBB-C9F5-8787-B429FE8E0D3C}"/>
          </ac:picMkLst>
        </pc:picChg>
      </pc:sldChg>
    </pc:docChg>
  </pc:docChgLst>
  <pc:docChgLst>
    <pc:chgData name="Jérémy Bonneau" userId="S::jeremy.bonneau@taigamotors.ca::bd475f9e-48f1-4b54-83c6-d27ae8e20919" providerId="AD" clId="Web-{0249C713-96AC-7005-BBF8-DAF360530C07}"/>
    <pc:docChg chg="delSld modSld sldOrd">
      <pc:chgData name="Jérémy Bonneau" userId="S::jeremy.bonneau@taigamotors.ca::bd475f9e-48f1-4b54-83c6-d27ae8e20919" providerId="AD" clId="Web-{0249C713-96AC-7005-BBF8-DAF360530C07}" dt="2022-06-07T17:59:47.902" v="454" actId="1076"/>
      <pc:docMkLst>
        <pc:docMk/>
      </pc:docMkLst>
      <pc:sldChg chg="del">
        <pc:chgData name="Jérémy Bonneau" userId="S::jeremy.bonneau@taigamotors.ca::bd475f9e-48f1-4b54-83c6-d27ae8e20919" providerId="AD" clId="Web-{0249C713-96AC-7005-BBF8-DAF360530C07}" dt="2022-06-07T17:52:11.755" v="448"/>
        <pc:sldMkLst>
          <pc:docMk/>
          <pc:sldMk cId="422160511" sldId="4624"/>
        </pc:sldMkLst>
      </pc:sldChg>
      <pc:sldChg chg="addSp delSp modSp ord">
        <pc:chgData name="Jérémy Bonneau" userId="S::jeremy.bonneau@taigamotors.ca::bd475f9e-48f1-4b54-83c6-d27ae8e20919" providerId="AD" clId="Web-{0249C713-96AC-7005-BBF8-DAF360530C07}" dt="2022-06-07T17:54:24.053" v="453" actId="20577"/>
        <pc:sldMkLst>
          <pc:docMk/>
          <pc:sldMk cId="1971937093" sldId="4625"/>
        </pc:sldMkLst>
        <pc:spChg chg="mod">
          <ac:chgData name="Jérémy Bonneau" userId="S::jeremy.bonneau@taigamotors.ca::bd475f9e-48f1-4b54-83c6-d27ae8e20919" providerId="AD" clId="Web-{0249C713-96AC-7005-BBF8-DAF360530C07}" dt="2022-06-07T17:54:24.053" v="453" actId="20577"/>
          <ac:spMkLst>
            <pc:docMk/>
            <pc:sldMk cId="1971937093" sldId="4625"/>
            <ac:spMk id="7" creationId="{23DC1B4E-33DC-EC6C-7A23-7712483C6434}"/>
          </ac:spMkLst>
        </pc:spChg>
        <pc:picChg chg="del">
          <ac:chgData name="Jérémy Bonneau" userId="S::jeremy.bonneau@taigamotors.ca::bd475f9e-48f1-4b54-83c6-d27ae8e20919" providerId="AD" clId="Web-{0249C713-96AC-7005-BBF8-DAF360530C07}" dt="2022-06-07T15:33:36.850" v="0"/>
          <ac:picMkLst>
            <pc:docMk/>
            <pc:sldMk cId="1971937093" sldId="4625"/>
            <ac:picMk id="3" creationId="{88C44737-CDD6-CF4C-1626-CA461DDFD603}"/>
          </ac:picMkLst>
        </pc:picChg>
        <pc:picChg chg="add mod">
          <ac:chgData name="Jérémy Bonneau" userId="S::jeremy.bonneau@taigamotors.ca::bd475f9e-48f1-4b54-83c6-d27ae8e20919" providerId="AD" clId="Web-{0249C713-96AC-7005-BBF8-DAF360530C07}" dt="2022-06-07T17:05:51.840" v="441" actId="1076"/>
          <ac:picMkLst>
            <pc:docMk/>
            <pc:sldMk cId="1971937093" sldId="4625"/>
            <ac:picMk id="5" creationId="{4937C036-231F-1F6A-3820-A2CCC157FE52}"/>
          </ac:picMkLst>
        </pc:picChg>
      </pc:sldChg>
      <pc:sldChg chg="addSp delSp modSp ord">
        <pc:chgData name="Jérémy Bonneau" userId="S::jeremy.bonneau@taigamotors.ca::bd475f9e-48f1-4b54-83c6-d27ae8e20919" providerId="AD" clId="Web-{0249C713-96AC-7005-BBF8-DAF360530C07}" dt="2022-06-07T17:59:47.902" v="454" actId="1076"/>
        <pc:sldMkLst>
          <pc:docMk/>
          <pc:sldMk cId="3435584470" sldId="4626"/>
        </pc:sldMkLst>
        <pc:spChg chg="mod">
          <ac:chgData name="Jérémy Bonneau" userId="S::jeremy.bonneau@taigamotors.ca::bd475f9e-48f1-4b54-83c6-d27ae8e20919" providerId="AD" clId="Web-{0249C713-96AC-7005-BBF8-DAF360530C07}" dt="2022-06-07T17:01:40.727" v="438" actId="20577"/>
          <ac:spMkLst>
            <pc:docMk/>
            <pc:sldMk cId="3435584470" sldId="4626"/>
            <ac:spMk id="7" creationId="{23DC1B4E-33DC-EC6C-7A23-7712483C6434}"/>
          </ac:spMkLst>
        </pc:spChg>
        <pc:picChg chg="add mod">
          <ac:chgData name="Jérémy Bonneau" userId="S::jeremy.bonneau@taigamotors.ca::bd475f9e-48f1-4b54-83c6-d27ae8e20919" providerId="AD" clId="Web-{0249C713-96AC-7005-BBF8-DAF360530C07}" dt="2022-06-07T17:59:47.902" v="454" actId="1076"/>
          <ac:picMkLst>
            <pc:docMk/>
            <pc:sldMk cId="3435584470" sldId="4626"/>
            <ac:picMk id="3" creationId="{D8841FCE-B917-E6C1-85A4-59B38C2BFBA8}"/>
          </ac:picMkLst>
        </pc:picChg>
        <pc:picChg chg="del">
          <ac:chgData name="Jérémy Bonneau" userId="S::jeremy.bonneau@taigamotors.ca::bd475f9e-48f1-4b54-83c6-d27ae8e20919" providerId="AD" clId="Web-{0249C713-96AC-7005-BBF8-DAF360530C07}" dt="2022-06-07T16:13:58.043" v="296"/>
          <ac:picMkLst>
            <pc:docMk/>
            <pc:sldMk cId="3435584470" sldId="4626"/>
            <ac:picMk id="5" creationId="{A55055C1-AC61-4FCD-31AC-F50CA7DA65E1}"/>
          </ac:picMkLst>
        </pc:picChg>
      </pc:sldChg>
    </pc:docChg>
  </pc:docChgLst>
  <pc:docChgLst>
    <pc:chgData name="Olivier Rollin" userId="S::olivier.rollin@taigamotors.ca::9868c032-b99d-4045-992b-7efc62a561e1" providerId="AD" clId="Web-{2D7CBF3E-9D18-71FD-2F50-28EF23308CF2}"/>
    <pc:docChg chg="modSld">
      <pc:chgData name="Olivier Rollin" userId="S::olivier.rollin@taigamotors.ca::9868c032-b99d-4045-992b-7efc62a561e1" providerId="AD" clId="Web-{2D7CBF3E-9D18-71FD-2F50-28EF23308CF2}" dt="2023-05-02T15:58:01.654" v="18" actId="1076"/>
      <pc:docMkLst>
        <pc:docMk/>
      </pc:docMkLst>
      <pc:sldChg chg="addSp delSp modSp">
        <pc:chgData name="Olivier Rollin" userId="S::olivier.rollin@taigamotors.ca::9868c032-b99d-4045-992b-7efc62a561e1" providerId="AD" clId="Web-{2D7CBF3E-9D18-71FD-2F50-28EF23308CF2}" dt="2023-05-02T15:58:01.654" v="18" actId="1076"/>
        <pc:sldMkLst>
          <pc:docMk/>
          <pc:sldMk cId="3136961681" sldId="4675"/>
        </pc:sldMkLst>
        <pc:picChg chg="add del mod">
          <ac:chgData name="Olivier Rollin" userId="S::olivier.rollin@taigamotors.ca::9868c032-b99d-4045-992b-7efc62a561e1" providerId="AD" clId="Web-{2D7CBF3E-9D18-71FD-2F50-28EF23308CF2}" dt="2023-05-02T15:57:01.919" v="4"/>
          <ac:picMkLst>
            <pc:docMk/>
            <pc:sldMk cId="3136961681" sldId="4675"/>
            <ac:picMk id="3" creationId="{514C4C29-C944-F278-60E6-095C121F6755}"/>
          </ac:picMkLst>
        </pc:picChg>
        <pc:picChg chg="del">
          <ac:chgData name="Olivier Rollin" userId="S::olivier.rollin@taigamotors.ca::9868c032-b99d-4045-992b-7efc62a561e1" providerId="AD" clId="Web-{2D7CBF3E-9D18-71FD-2F50-28EF23308CF2}" dt="2023-05-02T15:57:34.685" v="13"/>
          <ac:picMkLst>
            <pc:docMk/>
            <pc:sldMk cId="3136961681" sldId="4675"/>
            <ac:picMk id="6" creationId="{A1944A49-3056-2C7F-F1AF-A376ADF9A746}"/>
          </ac:picMkLst>
        </pc:picChg>
        <pc:picChg chg="add del mod">
          <ac:chgData name="Olivier Rollin" userId="S::olivier.rollin@taigamotors.ca::9868c032-b99d-4045-992b-7efc62a561e1" providerId="AD" clId="Web-{2D7CBF3E-9D18-71FD-2F50-28EF23308CF2}" dt="2023-05-02T15:57:06.122" v="7"/>
          <ac:picMkLst>
            <pc:docMk/>
            <pc:sldMk cId="3136961681" sldId="4675"/>
            <ac:picMk id="7" creationId="{2828416F-7F93-A204-FE5D-6A689FE89862}"/>
          </ac:picMkLst>
        </pc:picChg>
        <pc:picChg chg="add mod">
          <ac:chgData name="Olivier Rollin" userId="S::olivier.rollin@taigamotors.ca::9868c032-b99d-4045-992b-7efc62a561e1" providerId="AD" clId="Web-{2D7CBF3E-9D18-71FD-2F50-28EF23308CF2}" dt="2023-05-02T15:58:01.654" v="18" actId="1076"/>
          <ac:picMkLst>
            <pc:docMk/>
            <pc:sldMk cId="3136961681" sldId="4675"/>
            <ac:picMk id="8" creationId="{129C4061-65C9-BEE4-0004-2FB75130F658}"/>
          </ac:picMkLst>
        </pc:picChg>
        <pc:picChg chg="add mod">
          <ac:chgData name="Olivier Rollin" userId="S::olivier.rollin@taigamotors.ca::9868c032-b99d-4045-992b-7efc62a561e1" providerId="AD" clId="Web-{2D7CBF3E-9D18-71FD-2F50-28EF23308CF2}" dt="2023-05-02T15:57:59.514" v="17" actId="1076"/>
          <ac:picMkLst>
            <pc:docMk/>
            <pc:sldMk cId="3136961681" sldId="4675"/>
            <ac:picMk id="9" creationId="{86840D98-083E-3183-7215-1979FD3CF7B3}"/>
          </ac:picMkLst>
        </pc:picChg>
        <pc:picChg chg="del">
          <ac:chgData name="Olivier Rollin" userId="S::olivier.rollin@taigamotors.ca::9868c032-b99d-4045-992b-7efc62a561e1" providerId="AD" clId="Web-{2D7CBF3E-9D18-71FD-2F50-28EF23308CF2}" dt="2023-05-02T15:56:48.887" v="0"/>
          <ac:picMkLst>
            <pc:docMk/>
            <pc:sldMk cId="3136961681" sldId="4675"/>
            <ac:picMk id="1025" creationId="{5FA705B6-D81B-94FE-BD79-929B7F00219B}"/>
          </ac:picMkLst>
        </pc:picChg>
      </pc:sldChg>
    </pc:docChg>
  </pc:docChgLst>
  <pc:docChgLst>
    <pc:chgData name="Phillip Sudano" userId="S::phillip.sudano@taigamotors.ca::364ac998-7b0c-425e-a9f2-ae05aaaa714b" providerId="AD" clId="Web-{B68B83C5-692E-6284-4F47-0D3FA221BF3E}"/>
    <pc:docChg chg="modSld">
      <pc:chgData name="Phillip Sudano" userId="S::phillip.sudano@taigamotors.ca::364ac998-7b0c-425e-a9f2-ae05aaaa714b" providerId="AD" clId="Web-{B68B83C5-692E-6284-4F47-0D3FA221BF3E}" dt="2022-06-20T20:28:26.883" v="69"/>
      <pc:docMkLst>
        <pc:docMk/>
      </pc:docMkLst>
      <pc:sldChg chg="modSp">
        <pc:chgData name="Phillip Sudano" userId="S::phillip.sudano@taigamotors.ca::364ac998-7b0c-425e-a9f2-ae05aaaa714b" providerId="AD" clId="Web-{B68B83C5-692E-6284-4F47-0D3FA221BF3E}" dt="2022-06-20T20:28:26.883" v="69"/>
        <pc:sldMkLst>
          <pc:docMk/>
          <pc:sldMk cId="2133406631" sldId="1185"/>
        </pc:sldMkLst>
        <pc:graphicFrameChg chg="mod modGraphic">
          <ac:chgData name="Phillip Sudano" userId="S::phillip.sudano@taigamotors.ca::364ac998-7b0c-425e-a9f2-ae05aaaa714b" providerId="AD" clId="Web-{B68B83C5-692E-6284-4F47-0D3FA221BF3E}" dt="2022-06-20T20:28:26.883" v="69"/>
          <ac:graphicFrameMkLst>
            <pc:docMk/>
            <pc:sldMk cId="2133406631" sldId="1185"/>
            <ac:graphicFrameMk id="5" creationId="{DDC22453-D70A-44C9-A67A-2B83266D6DC4}"/>
          </ac:graphicFrameMkLst>
        </pc:graphicFrameChg>
      </pc:sldChg>
    </pc:docChg>
  </pc:docChgLst>
  <pc:docChgLst>
    <pc:chgData name="Cyrille Goldstein" userId="S::cyrille.goldstein@taigamotors.ca::534b0e61-a3bf-4a68-89b8-96e8c90a5800" providerId="AD" clId="Web-{8BAEDE5B-DD66-532C-3D5D-A3DC5AAE6008}"/>
    <pc:docChg chg="modSld">
      <pc:chgData name="Cyrille Goldstein" userId="S::cyrille.goldstein@taigamotors.ca::534b0e61-a3bf-4a68-89b8-96e8c90a5800" providerId="AD" clId="Web-{8BAEDE5B-DD66-532C-3D5D-A3DC5AAE6008}" dt="2023-05-02T16:18:01.807" v="153" actId="20577"/>
      <pc:docMkLst>
        <pc:docMk/>
      </pc:docMkLst>
      <pc:sldChg chg="modSp">
        <pc:chgData name="Cyrille Goldstein" userId="S::cyrille.goldstein@taigamotors.ca::534b0e61-a3bf-4a68-89b8-96e8c90a5800" providerId="AD" clId="Web-{8BAEDE5B-DD66-532C-3D5D-A3DC5AAE6008}" dt="2023-05-02T16:18:01.807" v="153" actId="20577"/>
        <pc:sldMkLst>
          <pc:docMk/>
          <pc:sldMk cId="32680728" sldId="4690"/>
        </pc:sldMkLst>
        <pc:spChg chg="mod">
          <ac:chgData name="Cyrille Goldstein" userId="S::cyrille.goldstein@taigamotors.ca::534b0e61-a3bf-4a68-89b8-96e8c90a5800" providerId="AD" clId="Web-{8BAEDE5B-DD66-532C-3D5D-A3DC5AAE6008}" dt="2023-05-02T16:18:01.807" v="153" actId="20577"/>
          <ac:spMkLst>
            <pc:docMk/>
            <pc:sldMk cId="32680728" sldId="4690"/>
            <ac:spMk id="3" creationId="{08BBCA3E-14EF-A6DD-64F2-D1A51E230696}"/>
          </ac:spMkLst>
        </pc:spChg>
      </pc:sldChg>
    </pc:docChg>
  </pc:docChgLst>
  <pc:docChgLst>
    <pc:chgData name="Pier-Luc Paradis" userId="S::pier-luc.paradis@taigamotors.ca::d8463a0c-872e-44e6-a7df-86de09216594" providerId="AD" clId="Web-{AE1076BF-F371-D1B7-D6F5-0CB1C5D7ED1B}"/>
    <pc:docChg chg="modSld">
      <pc:chgData name="Pier-Luc Paradis" userId="S::pier-luc.paradis@taigamotors.ca::d8463a0c-872e-44e6-a7df-86de09216594" providerId="AD" clId="Web-{AE1076BF-F371-D1B7-D6F5-0CB1C5D7ED1B}" dt="2023-05-16T17:10:57.466" v="435" actId="20577"/>
      <pc:docMkLst>
        <pc:docMk/>
      </pc:docMkLst>
      <pc:sldChg chg="addSp modSp">
        <pc:chgData name="Pier-Luc Paradis" userId="S::pier-luc.paradis@taigamotors.ca::d8463a0c-872e-44e6-a7df-86de09216594" providerId="AD" clId="Web-{AE1076BF-F371-D1B7-D6F5-0CB1C5D7ED1B}" dt="2023-05-16T17:10:57.466" v="435" actId="20577"/>
        <pc:sldMkLst>
          <pc:docMk/>
          <pc:sldMk cId="4255450232" sldId="4689"/>
        </pc:sldMkLst>
        <pc:spChg chg="mod">
          <ac:chgData name="Pier-Luc Paradis" userId="S::pier-luc.paradis@taigamotors.ca::d8463a0c-872e-44e6-a7df-86de09216594" providerId="AD" clId="Web-{AE1076BF-F371-D1B7-D6F5-0CB1C5D7ED1B}" dt="2023-05-16T17:10:57.466" v="435" actId="20577"/>
          <ac:spMkLst>
            <pc:docMk/>
            <pc:sldMk cId="4255450232" sldId="4689"/>
            <ac:spMk id="3" creationId="{D80CB49B-E12A-5059-E847-F068754FB084}"/>
          </ac:spMkLst>
        </pc:spChg>
        <pc:picChg chg="add mod">
          <ac:chgData name="Pier-Luc Paradis" userId="S::pier-luc.paradis@taigamotors.ca::d8463a0c-872e-44e6-a7df-86de09216594" providerId="AD" clId="Web-{AE1076BF-F371-D1B7-D6F5-0CB1C5D7ED1B}" dt="2023-05-16T17:09:29.808" v="425" actId="14100"/>
          <ac:picMkLst>
            <pc:docMk/>
            <pc:sldMk cId="4255450232" sldId="4689"/>
            <ac:picMk id="5" creationId="{66A83F11-F2ED-40E4-19F9-86B26F24362C}"/>
          </ac:picMkLst>
        </pc:picChg>
      </pc:sldChg>
      <pc:sldChg chg="addSp delSp modSp">
        <pc:chgData name="Pier-Luc Paradis" userId="S::pier-luc.paradis@taigamotors.ca::d8463a0c-872e-44e6-a7df-86de09216594" providerId="AD" clId="Web-{AE1076BF-F371-D1B7-D6F5-0CB1C5D7ED1B}" dt="2023-05-16T16:56:17.763" v="190" actId="1076"/>
        <pc:sldMkLst>
          <pc:docMk/>
          <pc:sldMk cId="999564826" sldId="4698"/>
        </pc:sldMkLst>
        <pc:picChg chg="add mod">
          <ac:chgData name="Pier-Luc Paradis" userId="S::pier-luc.paradis@taigamotors.ca::d8463a0c-872e-44e6-a7df-86de09216594" providerId="AD" clId="Web-{AE1076BF-F371-D1B7-D6F5-0CB1C5D7ED1B}" dt="2023-05-16T13:33:19.931" v="176" actId="14100"/>
          <ac:picMkLst>
            <pc:docMk/>
            <pc:sldMk cId="999564826" sldId="4698"/>
            <ac:picMk id="5" creationId="{9C9705D3-75E6-8DEC-5765-B64E33254354}"/>
          </ac:picMkLst>
        </pc:picChg>
        <pc:picChg chg="add mod">
          <ac:chgData name="Pier-Luc Paradis" userId="S::pier-luc.paradis@taigamotors.ca::d8463a0c-872e-44e6-a7df-86de09216594" providerId="AD" clId="Web-{AE1076BF-F371-D1B7-D6F5-0CB1C5D7ED1B}" dt="2023-05-16T13:28:00.018" v="174" actId="1076"/>
          <ac:picMkLst>
            <pc:docMk/>
            <pc:sldMk cId="999564826" sldId="4698"/>
            <ac:picMk id="6" creationId="{3F2D44EC-E8AE-86F0-D437-DCD0DFA66713}"/>
          </ac:picMkLst>
        </pc:picChg>
        <pc:picChg chg="del">
          <ac:chgData name="Pier-Luc Paradis" userId="S::pier-luc.paradis@taigamotors.ca::d8463a0c-872e-44e6-a7df-86de09216594" providerId="AD" clId="Web-{AE1076BF-F371-D1B7-D6F5-0CB1C5D7ED1B}" dt="2023-05-16T13:04:10.220" v="157"/>
          <ac:picMkLst>
            <pc:docMk/>
            <pc:sldMk cId="999564826" sldId="4698"/>
            <ac:picMk id="7" creationId="{1D5E52A7-A42C-3017-718C-C48A43CB2751}"/>
          </ac:picMkLst>
        </pc:picChg>
        <pc:picChg chg="add mod">
          <ac:chgData name="Pier-Luc Paradis" userId="S::pier-luc.paradis@taigamotors.ca::d8463a0c-872e-44e6-a7df-86de09216594" providerId="AD" clId="Web-{AE1076BF-F371-D1B7-D6F5-0CB1C5D7ED1B}" dt="2023-05-16T16:54:53.965" v="182" actId="14100"/>
          <ac:picMkLst>
            <pc:docMk/>
            <pc:sldMk cId="999564826" sldId="4698"/>
            <ac:picMk id="7" creationId="{86BCA11B-C941-1A0E-56F3-76C68BBEDBD4}"/>
          </ac:picMkLst>
        </pc:picChg>
        <pc:picChg chg="add mod">
          <ac:chgData name="Pier-Luc Paradis" userId="S::pier-luc.paradis@taigamotors.ca::d8463a0c-872e-44e6-a7df-86de09216594" providerId="AD" clId="Web-{AE1076BF-F371-D1B7-D6F5-0CB1C5D7ED1B}" dt="2023-05-16T16:56:17.763" v="190" actId="1076"/>
          <ac:picMkLst>
            <pc:docMk/>
            <pc:sldMk cId="999564826" sldId="4698"/>
            <ac:picMk id="8" creationId="{C691DCEB-6B90-EE04-082A-4CB08409B371}"/>
          </ac:picMkLst>
        </pc:picChg>
        <pc:picChg chg="del">
          <ac:chgData name="Pier-Luc Paradis" userId="S::pier-luc.paradis@taigamotors.ca::d8463a0c-872e-44e6-a7df-86de09216594" providerId="AD" clId="Web-{AE1076BF-F371-D1B7-D6F5-0CB1C5D7ED1B}" dt="2023-05-16T13:04:10.579" v="158"/>
          <ac:picMkLst>
            <pc:docMk/>
            <pc:sldMk cId="999564826" sldId="4698"/>
            <ac:picMk id="9" creationId="{75F38A43-DF63-C5E9-2585-54A276DE1FE1}"/>
          </ac:picMkLst>
        </pc:picChg>
        <pc:picChg chg="del mod">
          <ac:chgData name="Pier-Luc Paradis" userId="S::pier-luc.paradis@taigamotors.ca::d8463a0c-872e-44e6-a7df-86de09216594" providerId="AD" clId="Web-{AE1076BF-F371-D1B7-D6F5-0CB1C5D7ED1B}" dt="2023-05-16T13:28:03.658" v="175"/>
          <ac:picMkLst>
            <pc:docMk/>
            <pc:sldMk cId="999564826" sldId="4698"/>
            <ac:picMk id="12" creationId="{1ED75301-C7E0-AAF3-39A9-18C416941F0F}"/>
          </ac:picMkLst>
        </pc:picChg>
        <pc:picChg chg="del mod">
          <ac:chgData name="Pier-Luc Paradis" userId="S::pier-luc.paradis@taigamotors.ca::d8463a0c-872e-44e6-a7df-86de09216594" providerId="AD" clId="Web-{AE1076BF-F371-D1B7-D6F5-0CB1C5D7ED1B}" dt="2023-05-16T13:27:45.564" v="168"/>
          <ac:picMkLst>
            <pc:docMk/>
            <pc:sldMk cId="999564826" sldId="4698"/>
            <ac:picMk id="13" creationId="{DD61CF12-E1DC-EF27-4002-83C907DBC74F}"/>
          </ac:picMkLst>
        </pc:picChg>
      </pc:sldChg>
    </pc:docChg>
  </pc:docChgLst>
  <pc:docChgLst>
    <pc:chgData name="Cyrille Goldstein" userId="S::cyrille.goldstein@taigamotors.ca::534b0e61-a3bf-4a68-89b8-96e8c90a5800" providerId="AD" clId="Web-{A76E44ED-C2FB-F295-61B4-7885B38CF32C}"/>
    <pc:docChg chg="modSld">
      <pc:chgData name="Cyrille Goldstein" userId="S::cyrille.goldstein@taigamotors.ca::534b0e61-a3bf-4a68-89b8-96e8c90a5800" providerId="AD" clId="Web-{A76E44ED-C2FB-F295-61B4-7885B38CF32C}" dt="2022-07-18T19:27:43.785" v="393"/>
      <pc:docMkLst>
        <pc:docMk/>
      </pc:docMkLst>
      <pc:sldChg chg="modSp">
        <pc:chgData name="Cyrille Goldstein" userId="S::cyrille.goldstein@taigamotors.ca::534b0e61-a3bf-4a68-89b8-96e8c90a5800" providerId="AD" clId="Web-{A76E44ED-C2FB-F295-61B4-7885B38CF32C}" dt="2022-07-18T19:27:43.785" v="393"/>
        <pc:sldMkLst>
          <pc:docMk/>
          <pc:sldMk cId="824644587" sldId="1180"/>
        </pc:sldMkLst>
        <pc:graphicFrameChg chg="mod modGraphic">
          <ac:chgData name="Cyrille Goldstein" userId="S::cyrille.goldstein@taigamotors.ca::534b0e61-a3bf-4a68-89b8-96e8c90a5800" providerId="AD" clId="Web-{A76E44ED-C2FB-F295-61B4-7885B38CF32C}" dt="2022-07-18T19:27:43.785" v="393"/>
          <ac:graphicFrameMkLst>
            <pc:docMk/>
            <pc:sldMk cId="824644587" sldId="1180"/>
            <ac:graphicFrameMk id="5" creationId="{A05E62CA-BFF9-470D-BB34-33286ECE7D17}"/>
          </ac:graphicFrameMkLst>
        </pc:graphicFrameChg>
      </pc:sldChg>
    </pc:docChg>
  </pc:docChgLst>
  <pc:docChgLst>
    <pc:chgData name="Pier-Luc Paradis" userId="S::pier-luc.paradis@taigamotors.ca::d8463a0c-872e-44e6-a7df-86de09216594" providerId="AD" clId="Web-{3ADF1CDB-93EC-B17D-4F34-BC2785420BC9}"/>
    <pc:docChg chg="modSld">
      <pc:chgData name="Pier-Luc Paradis" userId="S::pier-luc.paradis@taigamotors.ca::d8463a0c-872e-44e6-a7df-86de09216594" providerId="AD" clId="Web-{3ADF1CDB-93EC-B17D-4F34-BC2785420BC9}" dt="2022-07-26T12:33:20.129" v="1397"/>
      <pc:docMkLst>
        <pc:docMk/>
      </pc:docMkLst>
      <pc:sldChg chg="modSp">
        <pc:chgData name="Pier-Luc Paradis" userId="S::pier-luc.paradis@taigamotors.ca::d8463a0c-872e-44e6-a7df-86de09216594" providerId="AD" clId="Web-{3ADF1CDB-93EC-B17D-4F34-BC2785420BC9}" dt="2022-07-26T12:33:20.129" v="1397"/>
        <pc:sldMkLst>
          <pc:docMk/>
          <pc:sldMk cId="405246482" sldId="1181"/>
        </pc:sldMkLst>
        <pc:graphicFrameChg chg="mod modGraphic">
          <ac:chgData name="Pier-Luc Paradis" userId="S::pier-luc.paradis@taigamotors.ca::d8463a0c-872e-44e6-a7df-86de09216594" providerId="AD" clId="Web-{3ADF1CDB-93EC-B17D-4F34-BC2785420BC9}" dt="2022-07-26T12:33:20.129" v="1397"/>
          <ac:graphicFrameMkLst>
            <pc:docMk/>
            <pc:sldMk cId="405246482" sldId="1181"/>
            <ac:graphicFrameMk id="5" creationId="{E6C105C1-B2B6-4ECB-B5FA-8052D5F73013}"/>
          </ac:graphicFrameMkLst>
        </pc:graphicFrameChg>
      </pc:sldChg>
    </pc:docChg>
  </pc:docChgLst>
  <pc:docChgLst>
    <pc:chgData name="Jean-Philippe Landry" userId="38b3cd42-4717-4348-9728-18d14de84727" providerId="ADAL" clId="{17D53332-946F-496F-A31E-CA863CDBEEC3}"/>
    <pc:docChg chg="custSel modSld">
      <pc:chgData name="Jean-Philippe Landry" userId="38b3cd42-4717-4348-9728-18d14de84727" providerId="ADAL" clId="{17D53332-946F-496F-A31E-CA863CDBEEC3}" dt="2022-09-13T16:32:28.476" v="1328" actId="242"/>
      <pc:docMkLst>
        <pc:docMk/>
      </pc:docMkLst>
      <pc:sldChg chg="modSp mod modNotesTx">
        <pc:chgData name="Jean-Philippe Landry" userId="38b3cd42-4717-4348-9728-18d14de84727" providerId="ADAL" clId="{17D53332-946F-496F-A31E-CA863CDBEEC3}" dt="2022-09-13T16:32:28.476" v="1328" actId="242"/>
        <pc:sldMkLst>
          <pc:docMk/>
          <pc:sldMk cId="90087218" sldId="1190"/>
        </pc:sldMkLst>
        <pc:graphicFrameChg chg="mod modGraphic">
          <ac:chgData name="Jean-Philippe Landry" userId="38b3cd42-4717-4348-9728-18d14de84727" providerId="ADAL" clId="{17D53332-946F-496F-A31E-CA863CDBEEC3}" dt="2022-09-13T16:32:28.476" v="1328" actId="242"/>
          <ac:graphicFrameMkLst>
            <pc:docMk/>
            <pc:sldMk cId="90087218" sldId="1190"/>
            <ac:graphicFrameMk id="5" creationId="{01F86C7C-D871-4B85-A49E-5A36BAC3E229}"/>
          </ac:graphicFrameMkLst>
        </pc:graphicFrameChg>
      </pc:sldChg>
    </pc:docChg>
  </pc:docChgLst>
  <pc:docChgLst>
    <pc:chgData name="Clement  Baston" userId="S::clement.baston@taigamotors.ca::249c3d60-4164-4436-bed2-eaad0a815f2b" providerId="AD" clId="Web-{905FE3A4-FE53-CBAB-9D27-A89535F7DAF6}"/>
    <pc:docChg chg="modSld">
      <pc:chgData name="Clement  Baston" userId="S::clement.baston@taigamotors.ca::249c3d60-4164-4436-bed2-eaad0a815f2b" providerId="AD" clId="Web-{905FE3A4-FE53-CBAB-9D27-A89535F7DAF6}" dt="2022-07-12T16:59:53.936" v="360"/>
      <pc:docMkLst>
        <pc:docMk/>
      </pc:docMkLst>
      <pc:sldChg chg="addSp delSp modSp">
        <pc:chgData name="Clement  Baston" userId="S::clement.baston@taigamotors.ca::249c3d60-4164-4436-bed2-eaad0a815f2b" providerId="AD" clId="Web-{905FE3A4-FE53-CBAB-9D27-A89535F7DAF6}" dt="2022-07-12T16:20:51.723" v="15" actId="1076"/>
        <pc:sldMkLst>
          <pc:docMk/>
          <pc:sldMk cId="1971937093" sldId="4625"/>
        </pc:sldMkLst>
        <pc:picChg chg="del">
          <ac:chgData name="Clement  Baston" userId="S::clement.baston@taigamotors.ca::249c3d60-4164-4436-bed2-eaad0a815f2b" providerId="AD" clId="Web-{905FE3A4-FE53-CBAB-9D27-A89535F7DAF6}" dt="2022-07-12T16:17:25.442" v="4"/>
          <ac:picMkLst>
            <pc:docMk/>
            <pc:sldMk cId="1971937093" sldId="4625"/>
            <ac:picMk id="3" creationId="{AEF10605-1D67-6BC9-CB0A-A1ECE8E47CA9}"/>
          </ac:picMkLst>
        </pc:picChg>
        <pc:picChg chg="add mod">
          <ac:chgData name="Clement  Baston" userId="S::clement.baston@taigamotors.ca::249c3d60-4164-4436-bed2-eaad0a815f2b" providerId="AD" clId="Web-{905FE3A4-FE53-CBAB-9D27-A89535F7DAF6}" dt="2022-07-12T16:16:58.489" v="3" actId="14100"/>
          <ac:picMkLst>
            <pc:docMk/>
            <pc:sldMk cId="1971937093" sldId="4625"/>
            <ac:picMk id="5" creationId="{984C968B-B2C2-2B99-4993-247630C934C4}"/>
          </ac:picMkLst>
        </pc:picChg>
        <pc:picChg chg="del">
          <ac:chgData name="Clement  Baston" userId="S::clement.baston@taigamotors.ca::249c3d60-4164-4436-bed2-eaad0a815f2b" providerId="AD" clId="Web-{905FE3A4-FE53-CBAB-9D27-A89535F7DAF6}" dt="2022-07-12T16:16:50.427" v="0"/>
          <ac:picMkLst>
            <pc:docMk/>
            <pc:sldMk cId="1971937093" sldId="4625"/>
            <ac:picMk id="6" creationId="{6D625B8F-001B-0280-70EE-8674779FE8D4}"/>
          </ac:picMkLst>
        </pc:picChg>
        <pc:picChg chg="add del mod">
          <ac:chgData name="Clement  Baston" userId="S::clement.baston@taigamotors.ca::249c3d60-4164-4436-bed2-eaad0a815f2b" providerId="AD" clId="Web-{905FE3A4-FE53-CBAB-9D27-A89535F7DAF6}" dt="2022-07-12T16:20:43.301" v="11"/>
          <ac:picMkLst>
            <pc:docMk/>
            <pc:sldMk cId="1971937093" sldId="4625"/>
            <ac:picMk id="8" creationId="{75F0691D-D3FF-532D-2F69-C31242AB8F29}"/>
          </ac:picMkLst>
        </pc:picChg>
        <pc:picChg chg="add mod">
          <ac:chgData name="Clement  Baston" userId="S::clement.baston@taigamotors.ca::249c3d60-4164-4436-bed2-eaad0a815f2b" providerId="AD" clId="Web-{905FE3A4-FE53-CBAB-9D27-A89535F7DAF6}" dt="2022-07-12T16:20:51.723" v="15" actId="1076"/>
          <ac:picMkLst>
            <pc:docMk/>
            <pc:sldMk cId="1971937093" sldId="4625"/>
            <ac:picMk id="9" creationId="{47ABD649-92BD-438A-F0D0-44EFB9CDA5A6}"/>
          </ac:picMkLst>
        </pc:picChg>
      </pc:sldChg>
      <pc:sldChg chg="addSp delSp modSp">
        <pc:chgData name="Clement  Baston" userId="S::clement.baston@taigamotors.ca::249c3d60-4164-4436-bed2-eaad0a815f2b" providerId="AD" clId="Web-{905FE3A4-FE53-CBAB-9D27-A89535F7DAF6}" dt="2022-07-12T16:23:25.316" v="74" actId="20577"/>
        <pc:sldMkLst>
          <pc:docMk/>
          <pc:sldMk cId="3435584470" sldId="4626"/>
        </pc:sldMkLst>
        <pc:spChg chg="mod">
          <ac:chgData name="Clement  Baston" userId="S::clement.baston@taigamotors.ca::249c3d60-4164-4436-bed2-eaad0a815f2b" providerId="AD" clId="Web-{905FE3A4-FE53-CBAB-9D27-A89535F7DAF6}" dt="2022-07-12T16:23:25.316" v="74" actId="20577"/>
          <ac:spMkLst>
            <pc:docMk/>
            <pc:sldMk cId="3435584470" sldId="4626"/>
            <ac:spMk id="7" creationId="{23DC1B4E-33DC-EC6C-7A23-7712483C6434}"/>
          </ac:spMkLst>
        </pc:spChg>
        <pc:picChg chg="del">
          <ac:chgData name="Clement  Baston" userId="S::clement.baston@taigamotors.ca::249c3d60-4164-4436-bed2-eaad0a815f2b" providerId="AD" clId="Web-{905FE3A4-FE53-CBAB-9D27-A89535F7DAF6}" dt="2022-07-12T16:22:52.863" v="64"/>
          <ac:picMkLst>
            <pc:docMk/>
            <pc:sldMk cId="3435584470" sldId="4626"/>
            <ac:picMk id="3" creationId="{B7492F16-463C-C4AB-0235-7587BAECDE5B}"/>
          </ac:picMkLst>
        </pc:picChg>
        <pc:picChg chg="add mod">
          <ac:chgData name="Clement  Baston" userId="S::clement.baston@taigamotors.ca::249c3d60-4164-4436-bed2-eaad0a815f2b" providerId="AD" clId="Web-{905FE3A4-FE53-CBAB-9D27-A89535F7DAF6}" dt="2022-07-12T16:23:02.363" v="69" actId="1076"/>
          <ac:picMkLst>
            <pc:docMk/>
            <pc:sldMk cId="3435584470" sldId="4626"/>
            <ac:picMk id="5" creationId="{C237CEBD-3F3C-3E7A-556D-DC71D5A9F53C}"/>
          </ac:picMkLst>
        </pc:picChg>
      </pc:sldChg>
      <pc:sldChg chg="addSp delSp modSp">
        <pc:chgData name="Clement  Baston" userId="S::clement.baston@taigamotors.ca::249c3d60-4164-4436-bed2-eaad0a815f2b" providerId="AD" clId="Web-{905FE3A4-FE53-CBAB-9D27-A89535F7DAF6}" dt="2022-07-12T16:22:30.410" v="63" actId="1076"/>
        <pc:sldMkLst>
          <pc:docMk/>
          <pc:sldMk cId="2629157552" sldId="4636"/>
        </pc:sldMkLst>
        <pc:spChg chg="mod">
          <ac:chgData name="Clement  Baston" userId="S::clement.baston@taigamotors.ca::249c3d60-4164-4436-bed2-eaad0a815f2b" providerId="AD" clId="Web-{905FE3A4-FE53-CBAB-9D27-A89535F7DAF6}" dt="2022-07-12T16:21:43.222" v="58" actId="20577"/>
          <ac:spMkLst>
            <pc:docMk/>
            <pc:sldMk cId="2629157552" sldId="4636"/>
            <ac:spMk id="7" creationId="{23DC1B4E-33DC-EC6C-7A23-7712483C6434}"/>
          </ac:spMkLst>
        </pc:spChg>
        <pc:picChg chg="del">
          <ac:chgData name="Clement  Baston" userId="S::clement.baston@taigamotors.ca::249c3d60-4164-4436-bed2-eaad0a815f2b" providerId="AD" clId="Web-{905FE3A4-FE53-CBAB-9D27-A89535F7DAF6}" dt="2022-07-12T16:22:22.832" v="59"/>
          <ac:picMkLst>
            <pc:docMk/>
            <pc:sldMk cId="2629157552" sldId="4636"/>
            <ac:picMk id="3" creationId="{509059A3-3375-B4CA-BF3E-9A04452E0F86}"/>
          </ac:picMkLst>
        </pc:picChg>
        <pc:picChg chg="add mod">
          <ac:chgData name="Clement  Baston" userId="S::clement.baston@taigamotors.ca::249c3d60-4164-4436-bed2-eaad0a815f2b" providerId="AD" clId="Web-{905FE3A4-FE53-CBAB-9D27-A89535F7DAF6}" dt="2022-07-12T16:22:30.410" v="63" actId="1076"/>
          <ac:picMkLst>
            <pc:docMk/>
            <pc:sldMk cId="2629157552" sldId="4636"/>
            <ac:picMk id="5" creationId="{30C0B340-D48D-6A89-D193-DA4BFD5F31A3}"/>
          </ac:picMkLst>
        </pc:picChg>
      </pc:sldChg>
      <pc:sldChg chg="modSp">
        <pc:chgData name="Clement  Baston" userId="S::clement.baston@taigamotors.ca::249c3d60-4164-4436-bed2-eaad0a815f2b" providerId="AD" clId="Web-{905FE3A4-FE53-CBAB-9D27-A89535F7DAF6}" dt="2022-07-12T16:59:53.936" v="360"/>
        <pc:sldMkLst>
          <pc:docMk/>
          <pc:sldMk cId="1562608667" sldId="4648"/>
        </pc:sldMkLst>
        <pc:graphicFrameChg chg="mod modGraphic">
          <ac:chgData name="Clement  Baston" userId="S::clement.baston@taigamotors.ca::249c3d60-4164-4436-bed2-eaad0a815f2b" providerId="AD" clId="Web-{905FE3A4-FE53-CBAB-9D27-A89535F7DAF6}" dt="2022-07-12T16:59:53.936" v="360"/>
          <ac:graphicFrameMkLst>
            <pc:docMk/>
            <pc:sldMk cId="1562608667" sldId="4648"/>
            <ac:graphicFrameMk id="5" creationId="{DF370D39-AF9E-43C5-8CF5-C93CDE507A70}"/>
          </ac:graphicFrameMkLst>
        </pc:graphicFrameChg>
      </pc:sldChg>
    </pc:docChg>
  </pc:docChgLst>
  <pc:docChgLst>
    <pc:chgData name="Pier-Luc Paradis" userId="S::pier-luc.paradis@taigamotors.ca::d8463a0c-872e-44e6-a7df-86de09216594" providerId="AD" clId="Web-{07D0073D-9186-3CB0-A5BD-D8E64B2671AD}"/>
    <pc:docChg chg="modSld">
      <pc:chgData name="Pier-Luc Paradis" userId="S::pier-luc.paradis@taigamotors.ca::d8463a0c-872e-44e6-a7df-86de09216594" providerId="AD" clId="Web-{07D0073D-9186-3CB0-A5BD-D8E64B2671AD}" dt="2023-06-26T17:01:43.930" v="367" actId="1076"/>
      <pc:docMkLst>
        <pc:docMk/>
      </pc:docMkLst>
      <pc:sldChg chg="modSp">
        <pc:chgData name="Pier-Luc Paradis" userId="S::pier-luc.paradis@taigamotors.ca::d8463a0c-872e-44e6-a7df-86de09216594" providerId="AD" clId="Web-{07D0073D-9186-3CB0-A5BD-D8E64B2671AD}" dt="2023-06-26T14:34:49.875" v="338" actId="20577"/>
        <pc:sldMkLst>
          <pc:docMk/>
          <pc:sldMk cId="4255450232" sldId="4689"/>
        </pc:sldMkLst>
        <pc:spChg chg="mod">
          <ac:chgData name="Pier-Luc Paradis" userId="S::pier-luc.paradis@taigamotors.ca::d8463a0c-872e-44e6-a7df-86de09216594" providerId="AD" clId="Web-{07D0073D-9186-3CB0-A5BD-D8E64B2671AD}" dt="2023-06-26T14:34:49.875" v="338" actId="20577"/>
          <ac:spMkLst>
            <pc:docMk/>
            <pc:sldMk cId="4255450232" sldId="4689"/>
            <ac:spMk id="3" creationId="{D80CB49B-E12A-5059-E847-F068754FB084}"/>
          </ac:spMkLst>
        </pc:spChg>
      </pc:sldChg>
      <pc:sldChg chg="addSp delSp modSp">
        <pc:chgData name="Pier-Luc Paradis" userId="S::pier-luc.paradis@taigamotors.ca::d8463a0c-872e-44e6-a7df-86de09216594" providerId="AD" clId="Web-{07D0073D-9186-3CB0-A5BD-D8E64B2671AD}" dt="2023-06-26T17:01:43.930" v="367" actId="1076"/>
        <pc:sldMkLst>
          <pc:docMk/>
          <pc:sldMk cId="999564826" sldId="4698"/>
        </pc:sldMkLst>
        <pc:picChg chg="add del mod">
          <ac:chgData name="Pier-Luc Paradis" userId="S::pier-luc.paradis@taigamotors.ca::d8463a0c-872e-44e6-a7df-86de09216594" providerId="AD" clId="Web-{07D0073D-9186-3CB0-A5BD-D8E64B2671AD}" dt="2023-06-26T16:59:09.948" v="346"/>
          <ac:picMkLst>
            <pc:docMk/>
            <pc:sldMk cId="999564826" sldId="4698"/>
            <ac:picMk id="3" creationId="{394E2F26-CAAF-5DD0-69AB-A7A8ED662986}"/>
          </ac:picMkLst>
        </pc:picChg>
        <pc:picChg chg="add del mod">
          <ac:chgData name="Pier-Luc Paradis" userId="S::pier-luc.paradis@taigamotors.ca::d8463a0c-872e-44e6-a7df-86de09216594" providerId="AD" clId="Web-{07D0073D-9186-3CB0-A5BD-D8E64B2671AD}" dt="2023-06-26T17:01:32.336" v="358"/>
          <ac:picMkLst>
            <pc:docMk/>
            <pc:sldMk cId="999564826" sldId="4698"/>
            <ac:picMk id="5" creationId="{7D7F02BC-2DCB-A14A-ED61-204B3D3F24F9}"/>
          </ac:picMkLst>
        </pc:picChg>
        <pc:picChg chg="add mod">
          <ac:chgData name="Pier-Luc Paradis" userId="S::pier-luc.paradis@taigamotors.ca::d8463a0c-872e-44e6-a7df-86de09216594" providerId="AD" clId="Web-{07D0073D-9186-3CB0-A5BD-D8E64B2671AD}" dt="2023-06-26T17:01:39.305" v="364" actId="14100"/>
          <ac:picMkLst>
            <pc:docMk/>
            <pc:sldMk cId="999564826" sldId="4698"/>
            <ac:picMk id="6" creationId="{0B2DD7BF-D301-B2A4-F5FF-5CD41DDF9F70}"/>
          </ac:picMkLst>
        </pc:picChg>
        <pc:picChg chg="del">
          <ac:chgData name="Pier-Luc Paradis" userId="S::pier-luc.paradis@taigamotors.ca::d8463a0c-872e-44e6-a7df-86de09216594" providerId="AD" clId="Web-{07D0073D-9186-3CB0-A5BD-D8E64B2671AD}" dt="2023-06-26T16:59:56.431" v="351"/>
          <ac:picMkLst>
            <pc:docMk/>
            <pc:sldMk cId="999564826" sldId="4698"/>
            <ac:picMk id="8" creationId="{3A7D6CDA-343E-91FC-4CAB-7B48687ECFE6}"/>
          </ac:picMkLst>
        </pc:picChg>
        <pc:picChg chg="add del mod">
          <ac:chgData name="Pier-Luc Paradis" userId="S::pier-luc.paradis@taigamotors.ca::d8463a0c-872e-44e6-a7df-86de09216594" providerId="AD" clId="Web-{07D0073D-9186-3CB0-A5BD-D8E64B2671AD}" dt="2023-06-26T17:01:02.680" v="357"/>
          <ac:picMkLst>
            <pc:docMk/>
            <pc:sldMk cId="999564826" sldId="4698"/>
            <ac:picMk id="9" creationId="{5F84C5B6-CBAC-142E-BC88-F1BFDD480E58}"/>
          </ac:picMkLst>
        </pc:picChg>
        <pc:picChg chg="del">
          <ac:chgData name="Pier-Luc Paradis" userId="S::pier-luc.paradis@taigamotors.ca::d8463a0c-872e-44e6-a7df-86de09216594" providerId="AD" clId="Web-{07D0073D-9186-3CB0-A5BD-D8E64B2671AD}" dt="2023-06-26T17:01:32.992" v="359"/>
          <ac:picMkLst>
            <pc:docMk/>
            <pc:sldMk cId="999564826" sldId="4698"/>
            <ac:picMk id="11" creationId="{860B4214-7C9F-5343-6B0E-AB5021F7CA32}"/>
          </ac:picMkLst>
        </pc:picChg>
        <pc:picChg chg="del">
          <ac:chgData name="Pier-Luc Paradis" userId="S::pier-luc.paradis@taigamotors.ca::d8463a0c-872e-44e6-a7df-86de09216594" providerId="AD" clId="Web-{07D0073D-9186-3CB0-A5BD-D8E64B2671AD}" dt="2023-06-26T17:01:34.446" v="361"/>
          <ac:picMkLst>
            <pc:docMk/>
            <pc:sldMk cId="999564826" sldId="4698"/>
            <ac:picMk id="12" creationId="{EE5E8350-7E05-D524-A497-3C8A1DA8B9FD}"/>
          </ac:picMkLst>
        </pc:picChg>
        <pc:picChg chg="mod">
          <ac:chgData name="Pier-Luc Paradis" userId="S::pier-luc.paradis@taigamotors.ca::d8463a0c-872e-44e6-a7df-86de09216594" providerId="AD" clId="Web-{07D0073D-9186-3CB0-A5BD-D8E64B2671AD}" dt="2023-06-26T17:01:43.930" v="367" actId="1076"/>
          <ac:picMkLst>
            <pc:docMk/>
            <pc:sldMk cId="999564826" sldId="4698"/>
            <ac:picMk id="13" creationId="{96CFEB03-0368-DF66-1D50-D0E78E8C5208}"/>
          </ac:picMkLst>
        </pc:picChg>
        <pc:picChg chg="del">
          <ac:chgData name="Pier-Luc Paradis" userId="S::pier-luc.paradis@taigamotors.ca::d8463a0c-872e-44e6-a7df-86de09216594" providerId="AD" clId="Web-{07D0073D-9186-3CB0-A5BD-D8E64B2671AD}" dt="2023-06-26T16:53:01.235" v="339"/>
          <ac:picMkLst>
            <pc:docMk/>
            <pc:sldMk cId="999564826" sldId="4698"/>
            <ac:picMk id="14" creationId="{71C86EFB-18A0-FB36-176F-F093E5B0D452}"/>
          </ac:picMkLst>
        </pc:picChg>
        <pc:picChg chg="del">
          <ac:chgData name="Pier-Luc Paradis" userId="S::pier-luc.paradis@taigamotors.ca::d8463a0c-872e-44e6-a7df-86de09216594" providerId="AD" clId="Web-{07D0073D-9186-3CB0-A5BD-D8E64B2671AD}" dt="2023-06-26T17:01:33.633" v="360"/>
          <ac:picMkLst>
            <pc:docMk/>
            <pc:sldMk cId="999564826" sldId="4698"/>
            <ac:picMk id="15" creationId="{B4DE37BC-5F24-DD27-C6BA-DB51DAA86143}"/>
          </ac:picMkLst>
        </pc:picChg>
      </pc:sldChg>
    </pc:docChg>
  </pc:docChgLst>
  <pc:docChgLst>
    <pc:chgData name="Pier-Luc Paradis" userId="S::pier-luc.paradis@taigamotors.ca::d8463a0c-872e-44e6-a7df-86de09216594" providerId="AD" clId="Web-{6562AC16-7023-CE7F-1CA4-50AB34AA1A8E}"/>
    <pc:docChg chg="modSld">
      <pc:chgData name="Pier-Luc Paradis" userId="S::pier-luc.paradis@taigamotors.ca::d8463a0c-872e-44e6-a7df-86de09216594" providerId="AD" clId="Web-{6562AC16-7023-CE7F-1CA4-50AB34AA1A8E}" dt="2022-07-26T17:42:57.331" v="50"/>
      <pc:docMkLst>
        <pc:docMk/>
      </pc:docMkLst>
      <pc:sldChg chg="modSp">
        <pc:chgData name="Pier-Luc Paradis" userId="S::pier-luc.paradis@taigamotors.ca::d8463a0c-872e-44e6-a7df-86de09216594" providerId="AD" clId="Web-{6562AC16-7023-CE7F-1CA4-50AB34AA1A8E}" dt="2022-07-26T17:42:57.331" v="50"/>
        <pc:sldMkLst>
          <pc:docMk/>
          <pc:sldMk cId="405246482" sldId="1181"/>
        </pc:sldMkLst>
        <pc:graphicFrameChg chg="mod modGraphic">
          <ac:chgData name="Pier-Luc Paradis" userId="S::pier-luc.paradis@taigamotors.ca::d8463a0c-872e-44e6-a7df-86de09216594" providerId="AD" clId="Web-{6562AC16-7023-CE7F-1CA4-50AB34AA1A8E}" dt="2022-07-26T17:42:57.331" v="50"/>
          <ac:graphicFrameMkLst>
            <pc:docMk/>
            <pc:sldMk cId="405246482" sldId="1181"/>
            <ac:graphicFrameMk id="5" creationId="{E6C105C1-B2B6-4ECB-B5FA-8052D5F73013}"/>
          </ac:graphicFrameMkLst>
        </pc:graphicFrameChg>
      </pc:sldChg>
    </pc:docChg>
  </pc:docChgLst>
  <pc:docChgLst>
    <pc:chgData name="Philippe Kahr" userId="f23ee328-7c30-4c42-806c-7dc9cfa6b57a" providerId="ADAL" clId="{1226775F-66CC-4EB4-BD16-B8B5C62F872A}"/>
    <pc:docChg chg="undo custSel addSld delSld modSld sldOrd">
      <pc:chgData name="Philippe Kahr" userId="f23ee328-7c30-4c42-806c-7dc9cfa6b57a" providerId="ADAL" clId="{1226775F-66CC-4EB4-BD16-B8B5C62F872A}" dt="2023-08-07T12:37:56.476" v="2063" actId="20577"/>
      <pc:docMkLst>
        <pc:docMk/>
      </pc:docMkLst>
      <pc:sldChg chg="addSp delSp modSp mod">
        <pc:chgData name="Philippe Kahr" userId="f23ee328-7c30-4c42-806c-7dc9cfa6b57a" providerId="ADAL" clId="{1226775F-66CC-4EB4-BD16-B8B5C62F872A}" dt="2023-07-25T16:59:26.744" v="1442" actId="20577"/>
        <pc:sldMkLst>
          <pc:docMk/>
          <pc:sldMk cId="192014489" sldId="4679"/>
        </pc:sldMkLst>
        <pc:spChg chg="add del mod">
          <ac:chgData name="Philippe Kahr" userId="f23ee328-7c30-4c42-806c-7dc9cfa6b57a" providerId="ADAL" clId="{1226775F-66CC-4EB4-BD16-B8B5C62F872A}" dt="2023-07-18T13:53:22.328" v="97" actId="478"/>
          <ac:spMkLst>
            <pc:docMk/>
            <pc:sldMk cId="192014489" sldId="4679"/>
            <ac:spMk id="6" creationId="{6F7C53C1-F5F4-36AD-3872-13A58DE33978}"/>
          </ac:spMkLst>
        </pc:spChg>
        <pc:graphicFrameChg chg="mod modGraphic">
          <ac:chgData name="Philippe Kahr" userId="f23ee328-7c30-4c42-806c-7dc9cfa6b57a" providerId="ADAL" clId="{1226775F-66CC-4EB4-BD16-B8B5C62F872A}" dt="2023-07-25T16:57:56.390" v="1292"/>
          <ac:graphicFrameMkLst>
            <pc:docMk/>
            <pc:sldMk cId="192014489" sldId="4679"/>
            <ac:graphicFrameMk id="3" creationId="{4227E51F-D6DF-CDCB-026E-292EF73D9DE1}"/>
          </ac:graphicFrameMkLst>
        </pc:graphicFrameChg>
        <pc:graphicFrameChg chg="add mod modGraphic">
          <ac:chgData name="Philippe Kahr" userId="f23ee328-7c30-4c42-806c-7dc9cfa6b57a" providerId="ADAL" clId="{1226775F-66CC-4EB4-BD16-B8B5C62F872A}" dt="2023-07-25T16:59:26.744" v="1442" actId="20577"/>
          <ac:graphicFrameMkLst>
            <pc:docMk/>
            <pc:sldMk cId="192014489" sldId="4679"/>
            <ac:graphicFrameMk id="6" creationId="{BE152EC9-D186-C2C3-94C4-783F6EDA69DE}"/>
          </ac:graphicFrameMkLst>
        </pc:graphicFrameChg>
      </pc:sldChg>
      <pc:sldChg chg="modSp mod">
        <pc:chgData name="Philippe Kahr" userId="f23ee328-7c30-4c42-806c-7dc9cfa6b57a" providerId="ADAL" clId="{1226775F-66CC-4EB4-BD16-B8B5C62F872A}" dt="2023-08-07T12:37:56.476" v="2063" actId="20577"/>
        <pc:sldMkLst>
          <pc:docMk/>
          <pc:sldMk cId="1534737754" sldId="4713"/>
        </pc:sldMkLst>
        <pc:spChg chg="mod">
          <ac:chgData name="Philippe Kahr" userId="f23ee328-7c30-4c42-806c-7dc9cfa6b57a" providerId="ADAL" clId="{1226775F-66CC-4EB4-BD16-B8B5C62F872A}" dt="2023-08-07T12:37:56.476" v="2063" actId="20577"/>
          <ac:spMkLst>
            <pc:docMk/>
            <pc:sldMk cId="1534737754" sldId="4713"/>
            <ac:spMk id="3" creationId="{29A024F5-2555-9EF7-4F64-1C880E557AAE}"/>
          </ac:spMkLst>
        </pc:spChg>
        <pc:graphicFrameChg chg="mod modGraphic">
          <ac:chgData name="Philippe Kahr" userId="f23ee328-7c30-4c42-806c-7dc9cfa6b57a" providerId="ADAL" clId="{1226775F-66CC-4EB4-BD16-B8B5C62F872A}" dt="2023-08-07T12:33:58.532" v="1995" actId="20577"/>
          <ac:graphicFrameMkLst>
            <pc:docMk/>
            <pc:sldMk cId="1534737754" sldId="4713"/>
            <ac:graphicFrameMk id="7" creationId="{ED97C71B-D164-E9F4-6ECA-0BBBCEE9A721}"/>
          </ac:graphicFrameMkLst>
        </pc:graphicFrameChg>
      </pc:sldChg>
      <pc:sldChg chg="delSp modSp add del mod ord">
        <pc:chgData name="Philippe Kahr" userId="f23ee328-7c30-4c42-806c-7dc9cfa6b57a" providerId="ADAL" clId="{1226775F-66CC-4EB4-BD16-B8B5C62F872A}" dt="2023-08-07T12:35:59.409" v="1996" actId="2696"/>
        <pc:sldMkLst>
          <pc:docMk/>
          <pc:sldMk cId="2584850108" sldId="4714"/>
        </pc:sldMkLst>
        <pc:spChg chg="mod">
          <ac:chgData name="Philippe Kahr" userId="f23ee328-7c30-4c42-806c-7dc9cfa6b57a" providerId="ADAL" clId="{1226775F-66CC-4EB4-BD16-B8B5C62F872A}" dt="2023-08-07T12:12:58.376" v="1827" actId="20577"/>
          <ac:spMkLst>
            <pc:docMk/>
            <pc:sldMk cId="2584850108" sldId="4714"/>
            <ac:spMk id="4" creationId="{2ED8B39D-2914-1934-C38D-B2993C735D50}"/>
          </ac:spMkLst>
        </pc:spChg>
        <pc:graphicFrameChg chg="del modGraphic">
          <ac:chgData name="Philippe Kahr" userId="f23ee328-7c30-4c42-806c-7dc9cfa6b57a" providerId="ADAL" clId="{1226775F-66CC-4EB4-BD16-B8B5C62F872A}" dt="2023-08-07T12:16:57.013" v="1928" actId="478"/>
          <ac:graphicFrameMkLst>
            <pc:docMk/>
            <pc:sldMk cId="2584850108" sldId="4714"/>
            <ac:graphicFrameMk id="7" creationId="{ED97C71B-D164-E9F4-6ECA-0BBBCEE9A721}"/>
          </ac:graphicFrameMkLst>
        </pc:graphicFrameChg>
      </pc:sldChg>
    </pc:docChg>
  </pc:docChgLst>
  <pc:docChgLst>
    <pc:chgData name="Jérémy Bonneau" userId="bd475f9e-48f1-4b54-83c6-d27ae8e20919" providerId="ADAL" clId="{94B52972-EAC2-4990-B189-879D909F7F89}"/>
    <pc:docChg chg="undo custSel addSld delSld modSld">
      <pc:chgData name="Jérémy Bonneau" userId="bd475f9e-48f1-4b54-83c6-d27ae8e20919" providerId="ADAL" clId="{94B52972-EAC2-4990-B189-879D909F7F89}" dt="2023-11-28T20:22:49.166" v="2875" actId="1076"/>
      <pc:docMkLst>
        <pc:docMk/>
      </pc:docMkLst>
      <pc:sldChg chg="modSp">
        <pc:chgData name="Jérémy Bonneau" userId="bd475f9e-48f1-4b54-83c6-d27ae8e20919" providerId="ADAL" clId="{94B52972-EAC2-4990-B189-879D909F7F89}" dt="2022-03-29T16:32:25.351" v="383"/>
        <pc:sldMkLst>
          <pc:docMk/>
          <pc:sldMk cId="3136729596" sldId="1184"/>
        </pc:sldMkLst>
        <pc:graphicFrameChg chg="mod">
          <ac:chgData name="Jérémy Bonneau" userId="bd475f9e-48f1-4b54-83c6-d27ae8e20919" providerId="ADAL" clId="{94B52972-EAC2-4990-B189-879D909F7F89}" dt="2022-03-29T16:32:25.351" v="383"/>
          <ac:graphicFrameMkLst>
            <pc:docMk/>
            <pc:sldMk cId="3136729596" sldId="1184"/>
            <ac:graphicFrameMk id="5" creationId="{DF370D39-AF9E-43C5-8CF5-C93CDE507A70}"/>
          </ac:graphicFrameMkLst>
        </pc:graphicFrameChg>
      </pc:sldChg>
      <pc:sldChg chg="addSp delSp modSp add mod">
        <pc:chgData name="Jérémy Bonneau" userId="bd475f9e-48f1-4b54-83c6-d27ae8e20919" providerId="ADAL" clId="{94B52972-EAC2-4990-B189-879D909F7F89}" dt="2022-04-26T15:56:29.548" v="2425" actId="20577"/>
        <pc:sldMkLst>
          <pc:docMk/>
          <pc:sldMk cId="1923654967" sldId="1189"/>
        </pc:sldMkLst>
        <pc:spChg chg="mod">
          <ac:chgData name="Jérémy Bonneau" userId="bd475f9e-48f1-4b54-83c6-d27ae8e20919" providerId="ADAL" clId="{94B52972-EAC2-4990-B189-879D909F7F89}" dt="2022-03-29T16:21:25.364" v="8" actId="20577"/>
          <ac:spMkLst>
            <pc:docMk/>
            <pc:sldMk cId="1923654967" sldId="1189"/>
            <ac:spMk id="2" creationId="{59F2B2EF-A7F4-449A-9616-D66C17C9A63F}"/>
          </ac:spMkLst>
        </pc:spChg>
        <pc:graphicFrameChg chg="mod modGraphic">
          <ac:chgData name="Jérémy Bonneau" userId="bd475f9e-48f1-4b54-83c6-d27ae8e20919" providerId="ADAL" clId="{94B52972-EAC2-4990-B189-879D909F7F89}" dt="2022-04-26T15:56:29.548" v="2425" actId="20577"/>
          <ac:graphicFrameMkLst>
            <pc:docMk/>
            <pc:sldMk cId="1923654967" sldId="1189"/>
            <ac:graphicFrameMk id="5" creationId="{DF370D39-AF9E-43C5-8CF5-C93CDE507A70}"/>
          </ac:graphicFrameMkLst>
        </pc:graphicFrameChg>
        <pc:picChg chg="add del mod">
          <ac:chgData name="Jérémy Bonneau" userId="bd475f9e-48f1-4b54-83c6-d27ae8e20919" providerId="ADAL" clId="{94B52972-EAC2-4990-B189-879D909F7F89}" dt="2022-04-19T15:46:21.102" v="1784" actId="478"/>
          <ac:picMkLst>
            <pc:docMk/>
            <pc:sldMk cId="1923654967" sldId="1189"/>
            <ac:picMk id="6" creationId="{D4178C2F-1F17-4C54-A39E-7EC92215F817}"/>
          </ac:picMkLst>
        </pc:picChg>
      </pc:sldChg>
      <pc:sldChg chg="addSp delSp modSp mod">
        <pc:chgData name="Jérémy Bonneau" userId="bd475f9e-48f1-4b54-83c6-d27ae8e20919" providerId="ADAL" clId="{94B52972-EAC2-4990-B189-879D909F7F89}" dt="2022-06-20T20:57:26.685" v="2769" actId="1076"/>
        <pc:sldMkLst>
          <pc:docMk/>
          <pc:sldMk cId="3435584470" sldId="4626"/>
        </pc:sldMkLst>
        <pc:spChg chg="mod">
          <ac:chgData name="Jérémy Bonneau" userId="bd475f9e-48f1-4b54-83c6-d27ae8e20919" providerId="ADAL" clId="{94B52972-EAC2-4990-B189-879D909F7F89}" dt="2022-06-20T20:57:24.324" v="2768" actId="1076"/>
          <ac:spMkLst>
            <pc:docMk/>
            <pc:sldMk cId="3435584470" sldId="4626"/>
            <ac:spMk id="7" creationId="{23DC1B4E-33DC-EC6C-7A23-7712483C6434}"/>
          </ac:spMkLst>
        </pc:spChg>
        <pc:picChg chg="del">
          <ac:chgData name="Jérémy Bonneau" userId="bd475f9e-48f1-4b54-83c6-d27ae8e20919" providerId="ADAL" clId="{94B52972-EAC2-4990-B189-879D909F7F89}" dt="2022-06-20T20:52:13.169" v="2700" actId="478"/>
          <ac:picMkLst>
            <pc:docMk/>
            <pc:sldMk cId="3435584470" sldId="4626"/>
            <ac:picMk id="3" creationId="{60D6FA51-4094-C59C-BFB8-B4709B033C20}"/>
          </ac:picMkLst>
        </pc:picChg>
        <pc:picChg chg="add del mod">
          <ac:chgData name="Jérémy Bonneau" userId="bd475f9e-48f1-4b54-83c6-d27ae8e20919" providerId="ADAL" clId="{94B52972-EAC2-4990-B189-879D909F7F89}" dt="2022-06-20T20:55:16.896" v="2707" actId="478"/>
          <ac:picMkLst>
            <pc:docMk/>
            <pc:sldMk cId="3435584470" sldId="4626"/>
            <ac:picMk id="6" creationId="{70F052C4-7BCA-28D9-A8C0-4B1B34F4F6E0}"/>
          </ac:picMkLst>
        </pc:picChg>
        <pc:picChg chg="add del mod">
          <ac:chgData name="Jérémy Bonneau" userId="bd475f9e-48f1-4b54-83c6-d27ae8e20919" providerId="ADAL" clId="{94B52972-EAC2-4990-B189-879D909F7F89}" dt="2022-06-20T20:57:08.120" v="2715" actId="478"/>
          <ac:picMkLst>
            <pc:docMk/>
            <pc:sldMk cId="3435584470" sldId="4626"/>
            <ac:picMk id="9" creationId="{FC2B11D4-14B3-5AA4-F53F-3A73C6AFD14A}"/>
          </ac:picMkLst>
        </pc:picChg>
        <pc:picChg chg="add mod">
          <ac:chgData name="Jérémy Bonneau" userId="bd475f9e-48f1-4b54-83c6-d27ae8e20919" providerId="ADAL" clId="{94B52972-EAC2-4990-B189-879D909F7F89}" dt="2022-06-20T20:57:26.685" v="2769" actId="1076"/>
          <ac:picMkLst>
            <pc:docMk/>
            <pc:sldMk cId="3435584470" sldId="4626"/>
            <ac:picMk id="11" creationId="{6220EA66-6505-F50D-854C-F7F830A0393A}"/>
          </ac:picMkLst>
        </pc:picChg>
      </pc:sldChg>
      <pc:sldChg chg="addSp delSp modSp mod">
        <pc:chgData name="Jérémy Bonneau" userId="bd475f9e-48f1-4b54-83c6-d27ae8e20919" providerId="ADAL" clId="{94B52972-EAC2-4990-B189-879D909F7F89}" dt="2022-06-20T21:48:48.437" v="2873" actId="1076"/>
        <pc:sldMkLst>
          <pc:docMk/>
          <pc:sldMk cId="2445101047" sldId="4634"/>
        </pc:sldMkLst>
        <pc:spChg chg="mod">
          <ac:chgData name="Jérémy Bonneau" userId="bd475f9e-48f1-4b54-83c6-d27ae8e20919" providerId="ADAL" clId="{94B52972-EAC2-4990-B189-879D909F7F89}" dt="2022-06-20T21:42:42.360" v="2794" actId="20577"/>
          <ac:spMkLst>
            <pc:docMk/>
            <pc:sldMk cId="2445101047" sldId="4634"/>
            <ac:spMk id="2" creationId="{0C4E9AD7-2207-488F-8C1A-E26A2ED82012}"/>
          </ac:spMkLst>
        </pc:spChg>
        <pc:spChg chg="mod">
          <ac:chgData name="Jérémy Bonneau" userId="bd475f9e-48f1-4b54-83c6-d27ae8e20919" providerId="ADAL" clId="{94B52972-EAC2-4990-B189-879D909F7F89}" dt="2022-06-20T21:47:40.429" v="2868" actId="1076"/>
          <ac:spMkLst>
            <pc:docMk/>
            <pc:sldMk cId="2445101047" sldId="4634"/>
            <ac:spMk id="7" creationId="{23DC1B4E-33DC-EC6C-7A23-7712483C6434}"/>
          </ac:spMkLst>
        </pc:spChg>
        <pc:picChg chg="del mod">
          <ac:chgData name="Jérémy Bonneau" userId="bd475f9e-48f1-4b54-83c6-d27ae8e20919" providerId="ADAL" clId="{94B52972-EAC2-4990-B189-879D909F7F89}" dt="2022-06-20T21:12:44.919" v="2781" actId="478"/>
          <ac:picMkLst>
            <pc:docMk/>
            <pc:sldMk cId="2445101047" sldId="4634"/>
            <ac:picMk id="5" creationId="{1C03EF7D-BC0A-095F-BCB5-2B9EBB6DE715}"/>
          </ac:picMkLst>
        </pc:picChg>
        <pc:picChg chg="add mod">
          <ac:chgData name="Jérémy Bonneau" userId="bd475f9e-48f1-4b54-83c6-d27ae8e20919" providerId="ADAL" clId="{94B52972-EAC2-4990-B189-879D909F7F89}" dt="2022-06-20T21:48:48.437" v="2873" actId="1076"/>
          <ac:picMkLst>
            <pc:docMk/>
            <pc:sldMk cId="2445101047" sldId="4634"/>
            <ac:picMk id="8" creationId="{CAB97112-F7CE-6A29-3A5C-A674C6955C39}"/>
          </ac:picMkLst>
        </pc:picChg>
        <pc:picChg chg="add mod">
          <ac:chgData name="Jérémy Bonneau" userId="bd475f9e-48f1-4b54-83c6-d27ae8e20919" providerId="ADAL" clId="{94B52972-EAC2-4990-B189-879D909F7F89}" dt="2022-06-20T21:47:47.398" v="2869" actId="14100"/>
          <ac:picMkLst>
            <pc:docMk/>
            <pc:sldMk cId="2445101047" sldId="4634"/>
            <ac:picMk id="1026" creationId="{C1EB0AB0-FED3-0808-08F8-85410D6DDBF9}"/>
          </ac:picMkLst>
        </pc:picChg>
      </pc:sldChg>
      <pc:sldChg chg="addSp delSp modSp mod">
        <pc:chgData name="Jérémy Bonneau" userId="bd475f9e-48f1-4b54-83c6-d27ae8e20919" providerId="ADAL" clId="{94B52972-EAC2-4990-B189-879D909F7F89}" dt="2022-06-20T21:45:06.926" v="2854" actId="20577"/>
        <pc:sldMkLst>
          <pc:docMk/>
          <pc:sldMk cId="2629157552" sldId="4636"/>
        </pc:sldMkLst>
        <pc:spChg chg="mod">
          <ac:chgData name="Jérémy Bonneau" userId="bd475f9e-48f1-4b54-83c6-d27ae8e20919" providerId="ADAL" clId="{94B52972-EAC2-4990-B189-879D909F7F89}" dt="2022-06-20T21:45:06.926" v="2854" actId="20577"/>
          <ac:spMkLst>
            <pc:docMk/>
            <pc:sldMk cId="2629157552" sldId="4636"/>
            <ac:spMk id="7" creationId="{23DC1B4E-33DC-EC6C-7A23-7712483C6434}"/>
          </ac:spMkLst>
        </pc:spChg>
        <pc:picChg chg="del">
          <ac:chgData name="Jérémy Bonneau" userId="bd475f9e-48f1-4b54-83c6-d27ae8e20919" providerId="ADAL" clId="{94B52972-EAC2-4990-B189-879D909F7F89}" dt="2022-06-20T20:33:57.382" v="2636" actId="478"/>
          <ac:picMkLst>
            <pc:docMk/>
            <pc:sldMk cId="2629157552" sldId="4636"/>
            <ac:picMk id="3" creationId="{3D40E44D-E4D6-41FF-7253-7694EA603B87}"/>
          </ac:picMkLst>
        </pc:picChg>
        <pc:picChg chg="add del mod">
          <ac:chgData name="Jérémy Bonneau" userId="bd475f9e-48f1-4b54-83c6-d27ae8e20919" providerId="ADAL" clId="{94B52972-EAC2-4990-B189-879D909F7F89}" dt="2022-06-20T20:37:01.258" v="2695" actId="478"/>
          <ac:picMkLst>
            <pc:docMk/>
            <pc:sldMk cId="2629157552" sldId="4636"/>
            <ac:picMk id="6" creationId="{2CE3ECC5-C0A5-6718-655B-15FA38C48D93}"/>
          </ac:picMkLst>
        </pc:picChg>
        <pc:picChg chg="add mod">
          <ac:chgData name="Jérémy Bonneau" userId="bd475f9e-48f1-4b54-83c6-d27ae8e20919" providerId="ADAL" clId="{94B52972-EAC2-4990-B189-879D909F7F89}" dt="2022-06-20T20:57:43.209" v="2775" actId="1076"/>
          <ac:picMkLst>
            <pc:docMk/>
            <pc:sldMk cId="2629157552" sldId="4636"/>
            <ac:picMk id="9" creationId="{EC401E04-457F-8ABC-5740-7867DCD5BF93}"/>
          </ac:picMkLst>
        </pc:picChg>
      </pc:sldChg>
      <pc:sldChg chg="addSp delSp modSp add del mod">
        <pc:chgData name="Jérémy Bonneau" userId="bd475f9e-48f1-4b54-83c6-d27ae8e20919" providerId="ADAL" clId="{94B52972-EAC2-4990-B189-879D909F7F89}" dt="2022-06-20T21:48:55.685" v="2874" actId="47"/>
        <pc:sldMkLst>
          <pc:docMk/>
          <pc:sldMk cId="696456625" sldId="4645"/>
        </pc:sldMkLst>
        <pc:picChg chg="del">
          <ac:chgData name="Jérémy Bonneau" userId="bd475f9e-48f1-4b54-83c6-d27ae8e20919" providerId="ADAL" clId="{94B52972-EAC2-4990-B189-879D909F7F89}" dt="2022-06-20T21:12:35.879" v="2776" actId="478"/>
          <ac:picMkLst>
            <pc:docMk/>
            <pc:sldMk cId="696456625" sldId="4645"/>
            <ac:picMk id="5" creationId="{1C03EF7D-BC0A-095F-BCB5-2B9EBB6DE715}"/>
          </ac:picMkLst>
        </pc:picChg>
        <pc:picChg chg="add mod">
          <ac:chgData name="Jérémy Bonneau" userId="bd475f9e-48f1-4b54-83c6-d27ae8e20919" providerId="ADAL" clId="{94B52972-EAC2-4990-B189-879D909F7F89}" dt="2022-06-20T21:48:36.905" v="2870" actId="14100"/>
          <ac:picMkLst>
            <pc:docMk/>
            <pc:sldMk cId="696456625" sldId="4645"/>
            <ac:picMk id="6" creationId="{3766F3BD-D9E8-CC7C-A5CD-0E620523A513}"/>
          </ac:picMkLst>
        </pc:picChg>
      </pc:sldChg>
      <pc:sldChg chg="modSp mod">
        <pc:chgData name="Jérémy Bonneau" userId="bd475f9e-48f1-4b54-83c6-d27ae8e20919" providerId="ADAL" clId="{94B52972-EAC2-4990-B189-879D909F7F89}" dt="2023-11-28T20:22:49.166" v="2875" actId="1076"/>
        <pc:sldMkLst>
          <pc:docMk/>
          <pc:sldMk cId="1729587509" sldId="4719"/>
        </pc:sldMkLst>
        <pc:picChg chg="mod">
          <ac:chgData name="Jérémy Bonneau" userId="bd475f9e-48f1-4b54-83c6-d27ae8e20919" providerId="ADAL" clId="{94B52972-EAC2-4990-B189-879D909F7F89}" dt="2023-11-28T20:22:49.166" v="2875" actId="1076"/>
          <ac:picMkLst>
            <pc:docMk/>
            <pc:sldMk cId="1729587509" sldId="4719"/>
            <ac:picMk id="2" creationId="{5DE0F921-D7F5-F5AD-32AA-3D2C6B70EB9C}"/>
          </ac:picMkLst>
        </pc:picChg>
      </pc:sldChg>
    </pc:docChg>
  </pc:docChgLst>
  <pc:docChgLst>
    <pc:chgData name="Alexandra Duron" userId="S::alexandra.duron@taigamotors.ca::75793e56-6258-4a39-ab6f-df44f9a152e4" providerId="AD" clId="Web-{693E278E-0897-A8A2-BC86-5A06C2E22D25}"/>
    <pc:docChg chg="addSld delSld modSld sldOrd">
      <pc:chgData name="Alexandra Duron" userId="S::alexandra.duron@taigamotors.ca::75793e56-6258-4a39-ab6f-df44f9a152e4" providerId="AD" clId="Web-{693E278E-0897-A8A2-BC86-5A06C2E22D25}" dt="2022-07-12T12:20:36.572" v="1366" actId="20577"/>
      <pc:docMkLst>
        <pc:docMk/>
      </pc:docMkLst>
      <pc:sldChg chg="modSp">
        <pc:chgData name="Alexandra Duron" userId="S::alexandra.duron@taigamotors.ca::75793e56-6258-4a39-ab6f-df44f9a152e4" providerId="AD" clId="Web-{693E278E-0897-A8A2-BC86-5A06C2E22D25}" dt="2022-07-12T12:17:58.637" v="1266"/>
        <pc:sldMkLst>
          <pc:docMk/>
          <pc:sldMk cId="2956558800" sldId="1183"/>
        </pc:sldMkLst>
        <pc:graphicFrameChg chg="mod modGraphic">
          <ac:chgData name="Alexandra Duron" userId="S::alexandra.duron@taigamotors.ca::75793e56-6258-4a39-ab6f-df44f9a152e4" providerId="AD" clId="Web-{693E278E-0897-A8A2-BC86-5A06C2E22D25}" dt="2022-07-12T12:17:58.637" v="1266"/>
          <ac:graphicFrameMkLst>
            <pc:docMk/>
            <pc:sldMk cId="2956558800" sldId="1183"/>
            <ac:graphicFrameMk id="5" creationId="{2B802923-010A-4587-9633-11D5071F4040}"/>
          </ac:graphicFrameMkLst>
        </pc:graphicFrameChg>
      </pc:sldChg>
      <pc:sldChg chg="del">
        <pc:chgData name="Alexandra Duron" userId="S::alexandra.duron@taigamotors.ca::75793e56-6258-4a39-ab6f-df44f9a152e4" providerId="AD" clId="Web-{693E278E-0897-A8A2-BC86-5A06C2E22D25}" dt="2022-07-12T12:16:28.497" v="1032"/>
        <pc:sldMkLst>
          <pc:docMk/>
          <pc:sldMk cId="875885209" sldId="4651"/>
        </pc:sldMkLst>
      </pc:sldChg>
      <pc:sldChg chg="modSp add ord">
        <pc:chgData name="Alexandra Duron" userId="S::alexandra.duron@taigamotors.ca::75793e56-6258-4a39-ab6f-df44f9a152e4" providerId="AD" clId="Web-{693E278E-0897-A8A2-BC86-5A06C2E22D25}" dt="2022-07-12T12:20:36.572" v="1366" actId="20577"/>
        <pc:sldMkLst>
          <pc:docMk/>
          <pc:sldMk cId="3824530716" sldId="4652"/>
        </pc:sldMkLst>
        <pc:spChg chg="mod">
          <ac:chgData name="Alexandra Duron" userId="S::alexandra.duron@taigamotors.ca::75793e56-6258-4a39-ab6f-df44f9a152e4" providerId="AD" clId="Web-{693E278E-0897-A8A2-BC86-5A06C2E22D25}" dt="2022-07-12T12:20:36.572" v="1366" actId="20577"/>
          <ac:spMkLst>
            <pc:docMk/>
            <pc:sldMk cId="3824530716" sldId="4652"/>
            <ac:spMk id="2" creationId="{4F10AE0F-BCB7-4EC5-B7A8-123E2A8995B9}"/>
          </ac:spMkLst>
        </pc:spChg>
      </pc:sldChg>
    </pc:docChg>
  </pc:docChgLst>
  <pc:docChgLst>
    <pc:chgData name="Raul Gomez" userId="S::raul.gomez@taigamotors.ca::b0b8f74e-eb2a-4975-923f-973ae86669c7" providerId="AD" clId="Web-{42A6DBBC-7E49-420F-9E96-30F145D431A1}"/>
    <pc:docChg chg="addSld delSld addMainMaster modMainMaster">
      <pc:chgData name="Raul Gomez" userId="S::raul.gomez@taigamotors.ca::b0b8f74e-eb2a-4975-923f-973ae86669c7" providerId="AD" clId="Web-{42A6DBBC-7E49-420F-9E96-30F145D431A1}" dt="2022-06-07T15:36:12.482" v="1"/>
      <pc:docMkLst>
        <pc:docMk/>
      </pc:docMkLst>
      <pc:sldChg chg="del">
        <pc:chgData name="Raul Gomez" userId="S::raul.gomez@taigamotors.ca::b0b8f74e-eb2a-4975-923f-973ae86669c7" providerId="AD" clId="Web-{42A6DBBC-7E49-420F-9E96-30F145D431A1}" dt="2022-06-07T15:35:55.982" v="0"/>
        <pc:sldMkLst>
          <pc:docMk/>
          <pc:sldMk cId="124370500" sldId="4627"/>
        </pc:sldMkLst>
      </pc:sldChg>
      <pc:sldChg chg="add">
        <pc:chgData name="Raul Gomez" userId="S::raul.gomez@taigamotors.ca::b0b8f74e-eb2a-4975-923f-973ae86669c7" providerId="AD" clId="Web-{42A6DBBC-7E49-420F-9E96-30F145D431A1}" dt="2022-06-07T15:36:12.482" v="1"/>
        <pc:sldMkLst>
          <pc:docMk/>
          <pc:sldMk cId="3170802486" sldId="4632"/>
        </pc:sldMkLst>
      </pc:sldChg>
      <pc:sldMasterChg chg="modSldLayout">
        <pc:chgData name="Raul Gomez" userId="S::raul.gomez@taigamotors.ca::b0b8f74e-eb2a-4975-923f-973ae86669c7" providerId="AD" clId="Web-{42A6DBBC-7E49-420F-9E96-30F145D431A1}" dt="2022-06-07T15:36:12.482" v="1"/>
        <pc:sldMasterMkLst>
          <pc:docMk/>
          <pc:sldMasterMk cId="268095314" sldId="2147483665"/>
        </pc:sldMasterMkLst>
        <pc:sldLayoutChg chg="replId">
          <pc:chgData name="Raul Gomez" userId="S::raul.gomez@taigamotors.ca::b0b8f74e-eb2a-4975-923f-973ae86669c7" providerId="AD" clId="Web-{42A6DBBC-7E49-420F-9E96-30F145D431A1}" dt="2022-06-07T15:36:12.482" v="1"/>
          <pc:sldLayoutMkLst>
            <pc:docMk/>
            <pc:sldMasterMk cId="268095314" sldId="2147483665"/>
            <pc:sldLayoutMk cId="4061848454" sldId="2147483691"/>
          </pc:sldLayoutMkLst>
        </pc:sldLayoutChg>
      </pc:sldMasterChg>
      <pc:sldMasterChg chg="add addSldLayout">
        <pc:chgData name="Raul Gomez" userId="S::raul.gomez@taigamotors.ca::b0b8f74e-eb2a-4975-923f-973ae86669c7" providerId="AD" clId="Web-{42A6DBBC-7E49-420F-9E96-30F145D431A1}" dt="2022-06-07T15:36:12.482" v="1"/>
        <pc:sldMasterMkLst>
          <pc:docMk/>
          <pc:sldMasterMk cId="268095314" sldId="2147483686"/>
        </pc:sldMasterMkLst>
        <pc:sldLayoutChg chg="add">
          <pc:chgData name="Raul Gomez" userId="S::raul.gomez@taigamotors.ca::b0b8f74e-eb2a-4975-923f-973ae86669c7" providerId="AD" clId="Web-{42A6DBBC-7E49-420F-9E96-30F145D431A1}" dt="2022-06-07T15:36:12.482" v="1"/>
          <pc:sldLayoutMkLst>
            <pc:docMk/>
            <pc:sldMasterMk cId="268095314" sldId="2147483686"/>
            <pc:sldLayoutMk cId="4172862654" sldId="2147483681"/>
          </pc:sldLayoutMkLst>
        </pc:sldLayoutChg>
        <pc:sldLayoutChg chg="add">
          <pc:chgData name="Raul Gomez" userId="S::raul.gomez@taigamotors.ca::b0b8f74e-eb2a-4975-923f-973ae86669c7" providerId="AD" clId="Web-{42A6DBBC-7E49-420F-9E96-30F145D431A1}" dt="2022-06-07T15:36:12.482" v="1"/>
          <pc:sldLayoutMkLst>
            <pc:docMk/>
            <pc:sldMasterMk cId="268095314" sldId="2147483686"/>
            <pc:sldLayoutMk cId="556090270" sldId="2147483687"/>
          </pc:sldLayoutMkLst>
        </pc:sldLayoutChg>
        <pc:sldLayoutChg chg="add">
          <pc:chgData name="Raul Gomez" userId="S::raul.gomez@taigamotors.ca::b0b8f74e-eb2a-4975-923f-973ae86669c7" providerId="AD" clId="Web-{42A6DBBC-7E49-420F-9E96-30F145D431A1}" dt="2022-06-07T15:36:12.482" v="1"/>
          <pc:sldLayoutMkLst>
            <pc:docMk/>
            <pc:sldMasterMk cId="268095314" sldId="2147483686"/>
            <pc:sldLayoutMk cId="1289606446" sldId="2147483688"/>
          </pc:sldLayoutMkLst>
        </pc:sldLayoutChg>
        <pc:sldLayoutChg chg="add">
          <pc:chgData name="Raul Gomez" userId="S::raul.gomez@taigamotors.ca::b0b8f74e-eb2a-4975-923f-973ae86669c7" providerId="AD" clId="Web-{42A6DBBC-7E49-420F-9E96-30F145D431A1}" dt="2022-06-07T15:36:12.482" v="1"/>
          <pc:sldLayoutMkLst>
            <pc:docMk/>
            <pc:sldMasterMk cId="268095314" sldId="2147483686"/>
            <pc:sldLayoutMk cId="320358638" sldId="2147483689"/>
          </pc:sldLayoutMkLst>
        </pc:sldLayoutChg>
        <pc:sldLayoutChg chg="add">
          <pc:chgData name="Raul Gomez" userId="S::raul.gomez@taigamotors.ca::b0b8f74e-eb2a-4975-923f-973ae86669c7" providerId="AD" clId="Web-{42A6DBBC-7E49-420F-9E96-30F145D431A1}" dt="2022-06-07T15:36:12.482" v="1"/>
          <pc:sldLayoutMkLst>
            <pc:docMk/>
            <pc:sldMasterMk cId="268095314" sldId="2147483686"/>
            <pc:sldLayoutMk cId="2925210743" sldId="2147483690"/>
          </pc:sldLayoutMkLst>
        </pc:sldLayoutChg>
      </pc:sldMasterChg>
    </pc:docChg>
  </pc:docChgLst>
  <pc:docChgLst>
    <pc:chgData name="Bharath Manigandan" userId="S::bharath.manigandan@taigamotors.ca::c94c7f3a-dc27-4b95-98a1-3d21b1b8d7f3" providerId="AD" clId="Web-{E5B23EF2-6C75-DF2B-4A84-5250863021BC}"/>
    <pc:docChg chg="modSld">
      <pc:chgData name="Bharath Manigandan" userId="S::bharath.manigandan@taigamotors.ca::c94c7f3a-dc27-4b95-98a1-3d21b1b8d7f3" providerId="AD" clId="Web-{E5B23EF2-6C75-DF2B-4A84-5250863021BC}" dt="2023-03-28T16:48:06.302" v="7" actId="20577"/>
      <pc:docMkLst>
        <pc:docMk/>
      </pc:docMkLst>
      <pc:sldChg chg="modSp">
        <pc:chgData name="Bharath Manigandan" userId="S::bharath.manigandan@taigamotors.ca::c94c7f3a-dc27-4b95-98a1-3d21b1b8d7f3" providerId="AD" clId="Web-{E5B23EF2-6C75-DF2B-4A84-5250863021BC}" dt="2023-03-28T16:48:06.302" v="7" actId="20577"/>
        <pc:sldMkLst>
          <pc:docMk/>
          <pc:sldMk cId="3625083839" sldId="1285"/>
        </pc:sldMkLst>
        <pc:spChg chg="mod">
          <ac:chgData name="Bharath Manigandan" userId="S::bharath.manigandan@taigamotors.ca::c94c7f3a-dc27-4b95-98a1-3d21b1b8d7f3" providerId="AD" clId="Web-{E5B23EF2-6C75-DF2B-4A84-5250863021BC}" dt="2023-03-28T16:48:06.302" v="7" actId="20577"/>
          <ac:spMkLst>
            <pc:docMk/>
            <pc:sldMk cId="3625083839" sldId="1285"/>
            <ac:spMk id="3" creationId="{8552931C-442D-2ED8-007E-DDAC39DDE7EC}"/>
          </ac:spMkLst>
        </pc:spChg>
      </pc:sldChg>
    </pc:docChg>
  </pc:docChgLst>
  <pc:docChgLst>
    <pc:chgData name="Abhay Gupta" userId="S::abhay.gupta@taigamotors.ca::d433c26c-2997-40a9-8258-88448219c90a" providerId="AD" clId="Web-{B7841EC4-5BB2-1DD7-B714-4DF71E61B9B9}"/>
    <pc:docChg chg="modSld">
      <pc:chgData name="Abhay Gupta" userId="S::abhay.gupta@taigamotors.ca::d433c26c-2997-40a9-8258-88448219c90a" providerId="AD" clId="Web-{B7841EC4-5BB2-1DD7-B714-4DF71E61B9B9}" dt="2022-07-05T17:32:44.208" v="17" actId="20577"/>
      <pc:docMkLst>
        <pc:docMk/>
      </pc:docMkLst>
      <pc:sldChg chg="modSp">
        <pc:chgData name="Abhay Gupta" userId="S::abhay.gupta@taigamotors.ca::d433c26c-2997-40a9-8258-88448219c90a" providerId="AD" clId="Web-{B7841EC4-5BB2-1DD7-B714-4DF71E61B9B9}" dt="2022-07-05T17:32:44.208" v="17" actId="20577"/>
        <pc:sldMkLst>
          <pc:docMk/>
          <pc:sldMk cId="2638600532" sldId="4629"/>
        </pc:sldMkLst>
        <pc:spChg chg="mod">
          <ac:chgData name="Abhay Gupta" userId="S::abhay.gupta@taigamotors.ca::d433c26c-2997-40a9-8258-88448219c90a" providerId="AD" clId="Web-{B7841EC4-5BB2-1DD7-B714-4DF71E61B9B9}" dt="2022-07-05T17:32:44.208" v="17" actId="20577"/>
          <ac:spMkLst>
            <pc:docMk/>
            <pc:sldMk cId="2638600532" sldId="4629"/>
            <ac:spMk id="11" creationId="{7BD827D1-DFA6-83AB-404A-23702D4CAA84}"/>
          </ac:spMkLst>
        </pc:spChg>
      </pc:sldChg>
    </pc:docChg>
  </pc:docChgLst>
  <pc:docChgLst>
    <pc:chgData name="Abhay Gupta" userId="S::abhay.gupta@taigamotors.ca::d433c26c-2997-40a9-8258-88448219c90a" providerId="AD" clId="Web-{CEA5C3CF-A374-E7E5-B5AC-4A1594CD72F4}"/>
    <pc:docChg chg="modSld">
      <pc:chgData name="Abhay Gupta" userId="S::abhay.gupta@taigamotors.ca::d433c26c-2997-40a9-8258-88448219c90a" providerId="AD" clId="Web-{CEA5C3CF-A374-E7E5-B5AC-4A1594CD72F4}" dt="2023-05-02T16:47:20.361" v="157" actId="20577"/>
      <pc:docMkLst>
        <pc:docMk/>
      </pc:docMkLst>
      <pc:sldChg chg="modSp">
        <pc:chgData name="Abhay Gupta" userId="S::abhay.gupta@taigamotors.ca::d433c26c-2997-40a9-8258-88448219c90a" providerId="AD" clId="Web-{CEA5C3CF-A374-E7E5-B5AC-4A1594CD72F4}" dt="2023-05-02T16:47:20.361" v="157" actId="20577"/>
        <pc:sldMkLst>
          <pc:docMk/>
          <pc:sldMk cId="1975872717" sldId="4667"/>
        </pc:sldMkLst>
        <pc:spChg chg="mod">
          <ac:chgData name="Abhay Gupta" userId="S::abhay.gupta@taigamotors.ca::d433c26c-2997-40a9-8258-88448219c90a" providerId="AD" clId="Web-{CEA5C3CF-A374-E7E5-B5AC-4A1594CD72F4}" dt="2023-05-02T16:47:20.361" v="157" actId="20577"/>
          <ac:spMkLst>
            <pc:docMk/>
            <pc:sldMk cId="1975872717" sldId="4667"/>
            <ac:spMk id="6" creationId="{919AD2B2-817F-FB2B-5E10-9AB4EED2425E}"/>
          </ac:spMkLst>
        </pc:spChg>
      </pc:sldChg>
      <pc:sldChg chg="modSp">
        <pc:chgData name="Abhay Gupta" userId="S::abhay.gupta@taigamotors.ca::d433c26c-2997-40a9-8258-88448219c90a" providerId="AD" clId="Web-{CEA5C3CF-A374-E7E5-B5AC-4A1594CD72F4}" dt="2023-05-02T16:36:13.822" v="131"/>
        <pc:sldMkLst>
          <pc:docMk/>
          <pc:sldMk cId="192014489" sldId="4679"/>
        </pc:sldMkLst>
        <pc:graphicFrameChg chg="mod modGraphic">
          <ac:chgData name="Abhay Gupta" userId="S::abhay.gupta@taigamotors.ca::d433c26c-2997-40a9-8258-88448219c90a" providerId="AD" clId="Web-{CEA5C3CF-A374-E7E5-B5AC-4A1594CD72F4}" dt="2023-05-02T16:36:13.822" v="131"/>
          <ac:graphicFrameMkLst>
            <pc:docMk/>
            <pc:sldMk cId="192014489" sldId="4679"/>
            <ac:graphicFrameMk id="3" creationId="{4227E51F-D6DF-CDCB-026E-292EF73D9DE1}"/>
          </ac:graphicFrameMkLst>
        </pc:graphicFrameChg>
      </pc:sldChg>
      <pc:sldChg chg="modSp">
        <pc:chgData name="Abhay Gupta" userId="S::abhay.gupta@taigamotors.ca::d433c26c-2997-40a9-8258-88448219c90a" providerId="AD" clId="Web-{CEA5C3CF-A374-E7E5-B5AC-4A1594CD72F4}" dt="2023-05-02T16:22:56.499" v="5" actId="20577"/>
        <pc:sldMkLst>
          <pc:docMk/>
          <pc:sldMk cId="32680728" sldId="4690"/>
        </pc:sldMkLst>
        <pc:spChg chg="mod">
          <ac:chgData name="Abhay Gupta" userId="S::abhay.gupta@taigamotors.ca::d433c26c-2997-40a9-8258-88448219c90a" providerId="AD" clId="Web-{CEA5C3CF-A374-E7E5-B5AC-4A1594CD72F4}" dt="2023-05-02T16:22:56.499" v="5" actId="20577"/>
          <ac:spMkLst>
            <pc:docMk/>
            <pc:sldMk cId="32680728" sldId="4690"/>
            <ac:spMk id="3" creationId="{08BBCA3E-14EF-A6DD-64F2-D1A51E230696}"/>
          </ac:spMkLst>
        </pc:spChg>
      </pc:sldChg>
      <pc:sldChg chg="addSp delSp modSp">
        <pc:chgData name="Abhay Gupta" userId="S::abhay.gupta@taigamotors.ca::d433c26c-2997-40a9-8258-88448219c90a" providerId="AD" clId="Web-{CEA5C3CF-A374-E7E5-B5AC-4A1594CD72F4}" dt="2023-05-02T16:23:37" v="9" actId="20577"/>
        <pc:sldMkLst>
          <pc:docMk/>
          <pc:sldMk cId="2834439931" sldId="4697"/>
        </pc:sldMkLst>
        <pc:spChg chg="del mod">
          <ac:chgData name="Abhay Gupta" userId="S::abhay.gupta@taigamotors.ca::d433c26c-2997-40a9-8258-88448219c90a" providerId="AD" clId="Web-{CEA5C3CF-A374-E7E5-B5AC-4A1594CD72F4}" dt="2023-05-02T16:23:28.609" v="8"/>
          <ac:spMkLst>
            <pc:docMk/>
            <pc:sldMk cId="2834439931" sldId="4697"/>
            <ac:spMk id="3" creationId="{83EA729F-16B4-6D31-0F5E-640EDBDDADC1}"/>
          </ac:spMkLst>
        </pc:spChg>
        <pc:spChg chg="add mod">
          <ac:chgData name="Abhay Gupta" userId="S::abhay.gupta@taigamotors.ca::d433c26c-2997-40a9-8258-88448219c90a" providerId="AD" clId="Web-{CEA5C3CF-A374-E7E5-B5AC-4A1594CD72F4}" dt="2023-05-02T16:23:37" v="9" actId="20577"/>
          <ac:spMkLst>
            <pc:docMk/>
            <pc:sldMk cId="2834439931" sldId="4697"/>
            <ac:spMk id="6" creationId="{B63F2B26-011C-313F-1159-A3C9F4024A4A}"/>
          </ac:spMkLst>
        </pc:spChg>
      </pc:sldChg>
    </pc:docChg>
  </pc:docChgLst>
  <pc:docChgLst>
    <pc:chgData name="Raul Gomez" userId="S::raul.gomez@taigamotors.ca::b0b8f74e-eb2a-4975-923f-973ae86669c7" providerId="AD" clId="Web-{18105169-ABF3-4BF6-B7DD-6572D79B1714}"/>
    <pc:docChg chg="modSld">
      <pc:chgData name="Raul Gomez" userId="S::raul.gomez@taigamotors.ca::b0b8f74e-eb2a-4975-923f-973ae86669c7" providerId="AD" clId="Web-{18105169-ABF3-4BF6-B7DD-6572D79B1714}" dt="2022-06-07T15:37:35.019" v="5" actId="20577"/>
      <pc:docMkLst>
        <pc:docMk/>
      </pc:docMkLst>
      <pc:sldChg chg="modSp">
        <pc:chgData name="Raul Gomez" userId="S::raul.gomez@taigamotors.ca::b0b8f74e-eb2a-4975-923f-973ae86669c7" providerId="AD" clId="Web-{18105169-ABF3-4BF6-B7DD-6572D79B1714}" dt="2022-06-07T15:37:35.019" v="5" actId="20577"/>
        <pc:sldMkLst>
          <pc:docMk/>
          <pc:sldMk cId="3170802486" sldId="4632"/>
        </pc:sldMkLst>
        <pc:spChg chg="mod">
          <ac:chgData name="Raul Gomez" userId="S::raul.gomez@taigamotors.ca::b0b8f74e-eb2a-4975-923f-973ae86669c7" providerId="AD" clId="Web-{18105169-ABF3-4BF6-B7DD-6572D79B1714}" dt="2022-06-07T15:37:35.019" v="5" actId="20577"/>
          <ac:spMkLst>
            <pc:docMk/>
            <pc:sldMk cId="3170802486" sldId="4632"/>
            <ac:spMk id="145" creationId="{9DE2BF6B-4FE4-4B0F-8546-45FC9225095D}"/>
          </ac:spMkLst>
        </pc:spChg>
      </pc:sldChg>
    </pc:docChg>
  </pc:docChgLst>
  <pc:docChgLst>
    <pc:chgData name="Abhay Gupta" userId="d433c26c-2997-40a9-8258-88448219c90a" providerId="ADAL" clId="{36C0C31C-D0D3-4FCF-96DF-002576D8DAE5}"/>
    <pc:docChg chg="undo custSel modSld">
      <pc:chgData name="Abhay Gupta" userId="d433c26c-2997-40a9-8258-88448219c90a" providerId="ADAL" clId="{36C0C31C-D0D3-4FCF-96DF-002576D8DAE5}" dt="2023-02-28T17:28:56.934" v="795" actId="947"/>
      <pc:docMkLst>
        <pc:docMk/>
      </pc:docMkLst>
      <pc:sldChg chg="mod modShow">
        <pc:chgData name="Abhay Gupta" userId="d433c26c-2997-40a9-8258-88448219c90a" providerId="ADAL" clId="{36C0C31C-D0D3-4FCF-96DF-002576D8DAE5}" dt="2023-02-28T17:24:57.590" v="745" actId="729"/>
        <pc:sldMkLst>
          <pc:docMk/>
          <pc:sldMk cId="3889623784" sldId="4655"/>
        </pc:sldMkLst>
      </pc:sldChg>
      <pc:sldChg chg="addSp delSp modSp mod">
        <pc:chgData name="Abhay Gupta" userId="d433c26c-2997-40a9-8258-88448219c90a" providerId="ADAL" clId="{36C0C31C-D0D3-4FCF-96DF-002576D8DAE5}" dt="2023-02-14T15:04:54.544" v="12" actId="1076"/>
        <pc:sldMkLst>
          <pc:docMk/>
          <pc:sldMk cId="1975872717" sldId="4667"/>
        </pc:sldMkLst>
        <pc:picChg chg="mod">
          <ac:chgData name="Abhay Gupta" userId="d433c26c-2997-40a9-8258-88448219c90a" providerId="ADAL" clId="{36C0C31C-D0D3-4FCF-96DF-002576D8DAE5}" dt="2023-02-14T15:04:54.544" v="12" actId="1076"/>
          <ac:picMkLst>
            <pc:docMk/>
            <pc:sldMk cId="1975872717" sldId="4667"/>
            <ac:picMk id="5" creationId="{5D6949A2-7CC2-98B9-2C95-162D299F39EF}"/>
          </ac:picMkLst>
        </pc:picChg>
        <pc:picChg chg="del">
          <ac:chgData name="Abhay Gupta" userId="d433c26c-2997-40a9-8258-88448219c90a" providerId="ADAL" clId="{36C0C31C-D0D3-4FCF-96DF-002576D8DAE5}" dt="2023-02-14T15:00:42.350" v="0" actId="478"/>
          <ac:picMkLst>
            <pc:docMk/>
            <pc:sldMk cId="1975872717" sldId="4667"/>
            <ac:picMk id="6" creationId="{720467EC-A982-3BE0-C61F-B9F661C1DCB1}"/>
          </ac:picMkLst>
        </pc:picChg>
        <pc:picChg chg="add mod modCrop">
          <ac:chgData name="Abhay Gupta" userId="d433c26c-2997-40a9-8258-88448219c90a" providerId="ADAL" clId="{36C0C31C-D0D3-4FCF-96DF-002576D8DAE5}" dt="2023-02-14T15:00:58.711" v="4" actId="1076"/>
          <ac:picMkLst>
            <pc:docMk/>
            <pc:sldMk cId="1975872717" sldId="4667"/>
            <ac:picMk id="7" creationId="{47875C24-8F5C-608C-6C38-7ECF6E0A4CBD}"/>
          </ac:picMkLst>
        </pc:picChg>
      </pc:sldChg>
      <pc:sldChg chg="addSp delSp modSp mod">
        <pc:chgData name="Abhay Gupta" userId="d433c26c-2997-40a9-8258-88448219c90a" providerId="ADAL" clId="{36C0C31C-D0D3-4FCF-96DF-002576D8DAE5}" dt="2023-02-28T17:21:52.334" v="743" actId="1076"/>
        <pc:sldMkLst>
          <pc:docMk/>
          <pc:sldMk cId="3136961681" sldId="4675"/>
        </pc:sldMkLst>
        <pc:graphicFrameChg chg="del">
          <ac:chgData name="Abhay Gupta" userId="d433c26c-2997-40a9-8258-88448219c90a" providerId="ADAL" clId="{36C0C31C-D0D3-4FCF-96DF-002576D8DAE5}" dt="2023-02-28T16:26:40.993" v="728" actId="478"/>
          <ac:graphicFrameMkLst>
            <pc:docMk/>
            <pc:sldMk cId="3136961681" sldId="4675"/>
            <ac:graphicFrameMk id="3" creationId="{5D395DF1-C17B-AEB9-8608-FCCED7D0999A}"/>
          </ac:graphicFrameMkLst>
        </pc:graphicFrameChg>
        <pc:graphicFrameChg chg="modGraphic">
          <ac:chgData name="Abhay Gupta" userId="d433c26c-2997-40a9-8258-88448219c90a" providerId="ADAL" clId="{36C0C31C-D0D3-4FCF-96DF-002576D8DAE5}" dt="2023-02-28T16:27:32.603" v="740" actId="20577"/>
          <ac:graphicFrameMkLst>
            <pc:docMk/>
            <pc:sldMk cId="3136961681" sldId="4675"/>
            <ac:graphicFrameMk id="5" creationId="{DF833529-530C-9348-F608-75B1AE639664}"/>
          </ac:graphicFrameMkLst>
        </pc:graphicFrameChg>
        <pc:graphicFrameChg chg="del mod">
          <ac:chgData name="Abhay Gupta" userId="d433c26c-2997-40a9-8258-88448219c90a" providerId="ADAL" clId="{36C0C31C-D0D3-4FCF-96DF-002576D8DAE5}" dt="2023-02-14T15:01:42.834" v="6" actId="478"/>
          <ac:graphicFrameMkLst>
            <pc:docMk/>
            <pc:sldMk cId="3136961681" sldId="4675"/>
            <ac:graphicFrameMk id="7" creationId="{5D395DF1-C17B-AEB9-8608-FCCED7D0999A}"/>
          </ac:graphicFrameMkLst>
        </pc:graphicFrameChg>
        <pc:picChg chg="add mod">
          <ac:chgData name="Abhay Gupta" userId="d433c26c-2997-40a9-8258-88448219c90a" providerId="ADAL" clId="{36C0C31C-D0D3-4FCF-96DF-002576D8DAE5}" dt="2023-02-28T17:21:52.334" v="743" actId="1076"/>
          <ac:picMkLst>
            <pc:docMk/>
            <pc:sldMk cId="3136961681" sldId="4675"/>
            <ac:picMk id="7" creationId="{181D8C8B-30A4-EB5D-C2CE-9EFCFA4C253D}"/>
          </ac:picMkLst>
        </pc:picChg>
        <pc:picChg chg="add mod">
          <ac:chgData name="Abhay Gupta" userId="d433c26c-2997-40a9-8258-88448219c90a" providerId="ADAL" clId="{36C0C31C-D0D3-4FCF-96DF-002576D8DAE5}" dt="2023-02-14T15:02:08.191" v="10" actId="1076"/>
          <ac:picMkLst>
            <pc:docMk/>
            <pc:sldMk cId="3136961681" sldId="4675"/>
            <ac:picMk id="1025" creationId="{9AE34311-B8E3-364A-F040-E8771205E92D}"/>
          </ac:picMkLst>
        </pc:picChg>
      </pc:sldChg>
      <pc:sldChg chg="modSp mod">
        <pc:chgData name="Abhay Gupta" userId="d433c26c-2997-40a9-8258-88448219c90a" providerId="ADAL" clId="{36C0C31C-D0D3-4FCF-96DF-002576D8DAE5}" dt="2023-02-28T17:28:56.934" v="795" actId="947"/>
        <pc:sldMkLst>
          <pc:docMk/>
          <pc:sldMk cId="192014489" sldId="4679"/>
        </pc:sldMkLst>
        <pc:graphicFrameChg chg="mod modGraphic">
          <ac:chgData name="Abhay Gupta" userId="d433c26c-2997-40a9-8258-88448219c90a" providerId="ADAL" clId="{36C0C31C-D0D3-4FCF-96DF-002576D8DAE5}" dt="2023-02-28T17:28:56.934" v="795" actId="947"/>
          <ac:graphicFrameMkLst>
            <pc:docMk/>
            <pc:sldMk cId="192014489" sldId="4679"/>
            <ac:graphicFrameMk id="3" creationId="{4227E51F-D6DF-CDCB-026E-292EF73D9DE1}"/>
          </ac:graphicFrameMkLst>
        </pc:graphicFrameChg>
      </pc:sldChg>
    </pc:docChg>
  </pc:docChgLst>
  <pc:docChgLst>
    <pc:chgData name="Gabriel Bernatchez" userId="S::gabriel.bernatchez@taigamotors.ca::e887085a-bfce-4bf9-9b78-cb23267004fc" providerId="AD" clId="Web-{3B71A2D7-A462-440B-AA60-66773733345B}"/>
    <pc:docChg chg="mod modSld">
      <pc:chgData name="Gabriel Bernatchez" userId="S::gabriel.bernatchez@taigamotors.ca::e887085a-bfce-4bf9-9b78-cb23267004fc" providerId="AD" clId="Web-{3B71A2D7-A462-440B-AA60-66773733345B}" dt="2024-01-23T16:04:07.759" v="7"/>
      <pc:docMkLst>
        <pc:docMk/>
      </pc:docMkLst>
      <pc:sldChg chg="modSp">
        <pc:chgData name="Gabriel Bernatchez" userId="S::gabriel.bernatchez@taigamotors.ca::e887085a-bfce-4bf9-9b78-cb23267004fc" providerId="AD" clId="Web-{3B71A2D7-A462-440B-AA60-66773733345B}" dt="2024-01-23T16:00:41.909" v="3" actId="20577"/>
        <pc:sldMkLst>
          <pc:docMk/>
          <pc:sldMk cId="4159672668" sldId="4664"/>
        </pc:sldMkLst>
        <pc:spChg chg="mod">
          <ac:chgData name="Gabriel Bernatchez" userId="S::gabriel.bernatchez@taigamotors.ca::e887085a-bfce-4bf9-9b78-cb23267004fc" providerId="AD" clId="Web-{3B71A2D7-A462-440B-AA60-66773733345B}" dt="2024-01-23T16:00:41.909" v="3" actId="20577"/>
          <ac:spMkLst>
            <pc:docMk/>
            <pc:sldMk cId="4159672668" sldId="4664"/>
            <ac:spMk id="5" creationId="{E6F0B7C4-33A7-8CD5-980F-A132DC46AE39}"/>
          </ac:spMkLst>
        </pc:spChg>
      </pc:sldChg>
      <pc:sldChg chg="addCm modCm">
        <pc:chgData name="Gabriel Bernatchez" userId="S::gabriel.bernatchez@taigamotors.ca::e887085a-bfce-4bf9-9b78-cb23267004fc" providerId="AD" clId="Web-{3B71A2D7-A462-440B-AA60-66773733345B}" dt="2024-01-23T16:02:11.787" v="6"/>
        <pc:sldMkLst>
          <pc:docMk/>
          <pc:sldMk cId="4042217537" sldId="4720"/>
        </pc:sldMkLst>
        <pc:extLst>
          <p:ext xmlns:p="http://schemas.openxmlformats.org/presentationml/2006/main" uri="{D6D511B9-2390-475A-947B-AFAB55BFBCF1}">
            <pc226:cmChg xmlns:pc226="http://schemas.microsoft.com/office/powerpoint/2022/06/main/command" chg="add">
              <pc226:chgData name="Gabriel Bernatchez" userId="S::gabriel.bernatchez@taigamotors.ca::e887085a-bfce-4bf9-9b78-cb23267004fc" providerId="AD" clId="Web-{3B71A2D7-A462-440B-AA60-66773733345B}" dt="2024-01-23T16:02:11.787" v="6"/>
              <pc2:cmMkLst xmlns:pc2="http://schemas.microsoft.com/office/powerpoint/2019/9/main/command">
                <pc:docMk/>
                <pc:sldMk cId="4042217537" sldId="4720"/>
                <pc2:cmMk id="{579EA659-E501-4192-A5F2-35A978A243FA}"/>
              </pc2:cmMkLst>
              <pc226:cmRplyChg chg="add">
                <pc226:chgData name="Gabriel Bernatchez" userId="S::gabriel.bernatchez@taigamotors.ca::e887085a-bfce-4bf9-9b78-cb23267004fc" providerId="AD" clId="Web-{3B71A2D7-A462-440B-AA60-66773733345B}" dt="2024-01-23T16:02:11.787" v="6"/>
                <pc2:cmRplyMkLst xmlns:pc2="http://schemas.microsoft.com/office/powerpoint/2019/9/main/command">
                  <pc:docMk/>
                  <pc:sldMk cId="4042217537" sldId="4720"/>
                  <pc2:cmMk id="{579EA659-E501-4192-A5F2-35A978A243FA}"/>
                  <pc2:cmRplyMk id="{6AD4B080-9AD7-4527-A8A7-DDCE47796C04}"/>
                </pc2:cmRplyMkLst>
              </pc226:cmRplyChg>
            </pc226:cmChg>
          </p:ext>
        </pc:extLst>
      </pc:sldChg>
      <pc:sldChg chg="addCm">
        <pc:chgData name="Gabriel Bernatchez" userId="S::gabriel.bernatchez@taigamotors.ca::e887085a-bfce-4bf9-9b78-cb23267004fc" providerId="AD" clId="Web-{3B71A2D7-A462-440B-AA60-66773733345B}" dt="2024-01-23T16:04:07.759" v="7"/>
        <pc:sldMkLst>
          <pc:docMk/>
          <pc:sldMk cId="422262249" sldId="4721"/>
        </pc:sldMkLst>
        <pc:extLst>
          <p:ext xmlns:p="http://schemas.openxmlformats.org/presentationml/2006/main" uri="{D6D511B9-2390-475A-947B-AFAB55BFBCF1}">
            <pc226:cmChg xmlns:pc226="http://schemas.microsoft.com/office/powerpoint/2022/06/main/command" chg="add">
              <pc226:chgData name="Gabriel Bernatchez" userId="S::gabriel.bernatchez@taigamotors.ca::e887085a-bfce-4bf9-9b78-cb23267004fc" providerId="AD" clId="Web-{3B71A2D7-A462-440B-AA60-66773733345B}" dt="2024-01-23T16:04:07.759" v="7"/>
              <pc2:cmMkLst xmlns:pc2="http://schemas.microsoft.com/office/powerpoint/2019/9/main/command">
                <pc:docMk/>
                <pc:sldMk cId="422262249" sldId="4721"/>
                <pc2:cmMk id="{E456023C-3D8B-4070-BCF1-66F6F1D2A5CA}"/>
              </pc2:cmMkLst>
            </pc226:cmChg>
          </p:ext>
        </pc:extLst>
      </pc:sldChg>
    </pc:docChg>
  </pc:docChgLst>
  <pc:docChgLst>
    <pc:chgData name="Clement  Baston" userId="S::clement.baston@taigamotors.ca::249c3d60-4164-4436-bed2-eaad0a815f2b" providerId="AD" clId="Web-{2B04F960-375A-BC0C-41F4-CC3765FFA7DB}"/>
    <pc:docChg chg="modSld">
      <pc:chgData name="Clement  Baston" userId="S::clement.baston@taigamotors.ca::249c3d60-4164-4436-bed2-eaad0a815f2b" providerId="AD" clId="Web-{2B04F960-375A-BC0C-41F4-CC3765FFA7DB}" dt="2023-03-14T15:00:52.747" v="172" actId="20577"/>
      <pc:docMkLst>
        <pc:docMk/>
      </pc:docMkLst>
      <pc:sldChg chg="addSp delSp modSp">
        <pc:chgData name="Clement  Baston" userId="S::clement.baston@taigamotors.ca::249c3d60-4164-4436-bed2-eaad0a815f2b" providerId="AD" clId="Web-{2B04F960-375A-BC0C-41F4-CC3765FFA7DB}" dt="2023-03-14T15:00:52.747" v="172" actId="20577"/>
        <pc:sldMkLst>
          <pc:docMk/>
          <pc:sldMk cId="1322810927" sldId="4686"/>
        </pc:sldMkLst>
        <pc:spChg chg="mod">
          <ac:chgData name="Clement  Baston" userId="S::clement.baston@taigamotors.ca::249c3d60-4164-4436-bed2-eaad0a815f2b" providerId="AD" clId="Web-{2B04F960-375A-BC0C-41F4-CC3765FFA7DB}" dt="2023-03-14T15:00:52.747" v="172" actId="20577"/>
          <ac:spMkLst>
            <pc:docMk/>
            <pc:sldMk cId="1322810927" sldId="4686"/>
            <ac:spMk id="10" creationId="{A7D6FAB5-C32C-F4BB-F3D7-A2CDAD7269B4}"/>
          </ac:spMkLst>
        </pc:spChg>
        <pc:picChg chg="add mod">
          <ac:chgData name="Clement  Baston" userId="S::clement.baston@taigamotors.ca::249c3d60-4164-4436-bed2-eaad0a815f2b" providerId="AD" clId="Web-{2B04F960-375A-BC0C-41F4-CC3765FFA7DB}" dt="2023-03-14T14:49:01.884" v="104" actId="14100"/>
          <ac:picMkLst>
            <pc:docMk/>
            <pc:sldMk cId="1322810927" sldId="4686"/>
            <ac:picMk id="5" creationId="{BE50B497-F1B2-0C4B-DF4A-D4EE9302EE8D}"/>
          </ac:picMkLst>
        </pc:picChg>
        <pc:picChg chg="del">
          <ac:chgData name="Clement  Baston" userId="S::clement.baston@taigamotors.ca::249c3d60-4164-4436-bed2-eaad0a815f2b" providerId="AD" clId="Web-{2B04F960-375A-BC0C-41F4-CC3765FFA7DB}" dt="2023-03-14T14:48:18.118" v="99"/>
          <ac:picMkLst>
            <pc:docMk/>
            <pc:sldMk cId="1322810927" sldId="4686"/>
            <ac:picMk id="8" creationId="{858CDD38-C32D-DF68-105E-4953C6D320E8}"/>
          </ac:picMkLst>
        </pc:picChg>
      </pc:sldChg>
    </pc:docChg>
  </pc:docChgLst>
  <pc:docChgLst>
    <pc:chgData name="Pier-Luc Paradis" userId="S::pier-luc.paradis@taigamotors.ca::d8463a0c-872e-44e6-a7df-86de09216594" providerId="AD" clId="Web-{B22EECB3-9C29-4351-84D3-22CB5FA21681}"/>
    <pc:docChg chg="modSld">
      <pc:chgData name="Pier-Luc Paradis" userId="S::pier-luc.paradis@taigamotors.ca::d8463a0c-872e-44e6-a7df-86de09216594" providerId="AD" clId="Web-{B22EECB3-9C29-4351-84D3-22CB5FA21681}" dt="2023-02-28T16:20:29.862" v="72" actId="20577"/>
      <pc:docMkLst>
        <pc:docMk/>
      </pc:docMkLst>
      <pc:sldChg chg="modSp">
        <pc:chgData name="Pier-Luc Paradis" userId="S::pier-luc.paradis@taigamotors.ca::d8463a0c-872e-44e6-a7df-86de09216594" providerId="AD" clId="Web-{B22EECB3-9C29-4351-84D3-22CB5FA21681}" dt="2023-02-28T16:20:29.862" v="72" actId="20577"/>
        <pc:sldMkLst>
          <pc:docMk/>
          <pc:sldMk cId="4255450232" sldId="4689"/>
        </pc:sldMkLst>
        <pc:spChg chg="mod">
          <ac:chgData name="Pier-Luc Paradis" userId="S::pier-luc.paradis@taigamotors.ca::d8463a0c-872e-44e6-a7df-86de09216594" providerId="AD" clId="Web-{B22EECB3-9C29-4351-84D3-22CB5FA21681}" dt="2023-02-28T16:20:29.862" v="72" actId="20577"/>
          <ac:spMkLst>
            <pc:docMk/>
            <pc:sldMk cId="4255450232" sldId="4689"/>
            <ac:spMk id="3" creationId="{D80CB49B-E12A-5059-E847-F068754FB084}"/>
          </ac:spMkLst>
        </pc:spChg>
      </pc:sldChg>
    </pc:docChg>
  </pc:docChgLst>
  <pc:docChgLst>
    <pc:chgData name="Pier-Luc Paradis" userId="S::pier-luc.paradis@taigamotors.ca::d8463a0c-872e-44e6-a7df-86de09216594" providerId="AD" clId="Web-{37B72586-8CD0-4CF8-DB52-6EC6FEF2A0ED}"/>
    <pc:docChg chg="modSld">
      <pc:chgData name="Pier-Luc Paradis" userId="S::pier-luc.paradis@taigamotors.ca::d8463a0c-872e-44e6-a7df-86de09216594" providerId="AD" clId="Web-{37B72586-8CD0-4CF8-DB52-6EC6FEF2A0ED}" dt="2022-05-31T17:52:53.484" v="251" actId="14100"/>
      <pc:docMkLst>
        <pc:docMk/>
      </pc:docMkLst>
      <pc:sldChg chg="modSp">
        <pc:chgData name="Pier-Luc Paradis" userId="S::pier-luc.paradis@taigamotors.ca::d8463a0c-872e-44e6-a7df-86de09216594" providerId="AD" clId="Web-{37B72586-8CD0-4CF8-DB52-6EC6FEF2A0ED}" dt="2022-05-31T17:23:31.865" v="210"/>
        <pc:sldMkLst>
          <pc:docMk/>
          <pc:sldMk cId="405246482" sldId="1181"/>
        </pc:sldMkLst>
        <pc:graphicFrameChg chg="mod modGraphic">
          <ac:chgData name="Pier-Luc Paradis" userId="S::pier-luc.paradis@taigamotors.ca::d8463a0c-872e-44e6-a7df-86de09216594" providerId="AD" clId="Web-{37B72586-8CD0-4CF8-DB52-6EC6FEF2A0ED}" dt="2022-05-31T17:23:31.865" v="210"/>
          <ac:graphicFrameMkLst>
            <pc:docMk/>
            <pc:sldMk cId="405246482" sldId="1181"/>
            <ac:graphicFrameMk id="5" creationId="{E6C105C1-B2B6-4ECB-B5FA-8052D5F73013}"/>
          </ac:graphicFrameMkLst>
        </pc:graphicFrameChg>
      </pc:sldChg>
      <pc:sldChg chg="addSp delSp modSp">
        <pc:chgData name="Pier-Luc Paradis" userId="S::pier-luc.paradis@taigamotors.ca::d8463a0c-872e-44e6-a7df-86de09216594" providerId="AD" clId="Web-{37B72586-8CD0-4CF8-DB52-6EC6FEF2A0ED}" dt="2022-05-31T17:52:53.484" v="251" actId="14100"/>
        <pc:sldMkLst>
          <pc:docMk/>
          <pc:sldMk cId="1590423519" sldId="1194"/>
        </pc:sldMkLst>
        <pc:picChg chg="mod">
          <ac:chgData name="Pier-Luc Paradis" userId="S::pier-luc.paradis@taigamotors.ca::d8463a0c-872e-44e6-a7df-86de09216594" providerId="AD" clId="Web-{37B72586-8CD0-4CF8-DB52-6EC6FEF2A0ED}" dt="2022-05-31T17:45:06.098" v="240" actId="14100"/>
          <ac:picMkLst>
            <pc:docMk/>
            <pc:sldMk cId="1590423519" sldId="1194"/>
            <ac:picMk id="3" creationId="{EAAE5D1E-F4E1-217C-60A4-9ABB1ACBEC0A}"/>
          </ac:picMkLst>
        </pc:picChg>
        <pc:picChg chg="del mod">
          <ac:chgData name="Pier-Luc Paradis" userId="S::pier-luc.paradis@taigamotors.ca::d8463a0c-872e-44e6-a7df-86de09216594" providerId="AD" clId="Web-{37B72586-8CD0-4CF8-DB52-6EC6FEF2A0ED}" dt="2022-05-31T17:46:56.663" v="243"/>
          <ac:picMkLst>
            <pc:docMk/>
            <pc:sldMk cId="1590423519" sldId="1194"/>
            <ac:picMk id="5" creationId="{71C734ED-D93B-A6D5-E841-595A7BD02B1C}"/>
          </ac:picMkLst>
        </pc:picChg>
        <pc:picChg chg="mod">
          <ac:chgData name="Pier-Luc Paradis" userId="S::pier-luc.paradis@taigamotors.ca::d8463a0c-872e-44e6-a7df-86de09216594" providerId="AD" clId="Web-{37B72586-8CD0-4CF8-DB52-6EC6FEF2A0ED}" dt="2022-05-31T17:43:08.502" v="226" actId="14100"/>
          <ac:picMkLst>
            <pc:docMk/>
            <pc:sldMk cId="1590423519" sldId="1194"/>
            <ac:picMk id="8" creationId="{966AFF34-D344-D183-549E-EA4989A8A592}"/>
          </ac:picMkLst>
        </pc:picChg>
        <pc:picChg chg="mod">
          <ac:chgData name="Pier-Luc Paradis" userId="S::pier-luc.paradis@taigamotors.ca::d8463a0c-872e-44e6-a7df-86de09216594" providerId="AD" clId="Web-{37B72586-8CD0-4CF8-DB52-6EC6FEF2A0ED}" dt="2022-05-31T17:43:04.955" v="225" actId="14100"/>
          <ac:picMkLst>
            <pc:docMk/>
            <pc:sldMk cId="1590423519" sldId="1194"/>
            <ac:picMk id="11" creationId="{63A6A53D-2F33-986B-FF81-6F96937A3F58}"/>
          </ac:picMkLst>
        </pc:picChg>
        <pc:picChg chg="add mod">
          <ac:chgData name="Pier-Luc Paradis" userId="S::pier-luc.paradis@taigamotors.ca::d8463a0c-872e-44e6-a7df-86de09216594" providerId="AD" clId="Web-{37B72586-8CD0-4CF8-DB52-6EC6FEF2A0ED}" dt="2022-05-31T17:44:44.660" v="232" actId="1076"/>
          <ac:picMkLst>
            <pc:docMk/>
            <pc:sldMk cId="1590423519" sldId="1194"/>
            <ac:picMk id="12" creationId="{D328AFD8-ACBB-3DA5-996D-7B0B91CA08B8}"/>
          </ac:picMkLst>
        </pc:picChg>
        <pc:picChg chg="add mod">
          <ac:chgData name="Pier-Luc Paradis" userId="S::pier-luc.paradis@taigamotors.ca::d8463a0c-872e-44e6-a7df-86de09216594" providerId="AD" clId="Web-{37B72586-8CD0-4CF8-DB52-6EC6FEF2A0ED}" dt="2022-05-31T17:47:04.835" v="246" actId="14100"/>
          <ac:picMkLst>
            <pc:docMk/>
            <pc:sldMk cId="1590423519" sldId="1194"/>
            <ac:picMk id="13" creationId="{42A3834A-E4B7-8A27-6255-B4637B80206E}"/>
          </ac:picMkLst>
        </pc:picChg>
        <pc:picChg chg="add del mod">
          <ac:chgData name="Pier-Luc Paradis" userId="S::pier-luc.paradis@taigamotors.ca::d8463a0c-872e-44e6-a7df-86de09216594" providerId="AD" clId="Web-{37B72586-8CD0-4CF8-DB52-6EC6FEF2A0ED}" dt="2022-05-31T17:52:11.123" v="248"/>
          <ac:picMkLst>
            <pc:docMk/>
            <pc:sldMk cId="1590423519" sldId="1194"/>
            <ac:picMk id="14" creationId="{61FD4A9B-6BBA-5CDE-5A29-E36C14BE7839}"/>
          </ac:picMkLst>
        </pc:picChg>
        <pc:picChg chg="add mod">
          <ac:chgData name="Pier-Luc Paradis" userId="S::pier-luc.paradis@taigamotors.ca::d8463a0c-872e-44e6-a7df-86de09216594" providerId="AD" clId="Web-{37B72586-8CD0-4CF8-DB52-6EC6FEF2A0ED}" dt="2022-05-31T17:52:53.484" v="251" actId="14100"/>
          <ac:picMkLst>
            <pc:docMk/>
            <pc:sldMk cId="1590423519" sldId="1194"/>
            <ac:picMk id="15" creationId="{E6A1B0FF-EEA9-110E-FC1F-70D9972C300D}"/>
          </ac:picMkLst>
        </pc:picChg>
      </pc:sldChg>
    </pc:docChg>
  </pc:docChgLst>
  <pc:docChgLst>
    <pc:chgData name="Abhay Gupta" userId="S::abhay.gupta@taigamotors.ca::d433c26c-2997-40a9-8258-88448219c90a" providerId="AD" clId="Web-{75917E26-4551-AEFF-F406-30B6F89E5CE7}"/>
    <pc:docChg chg="modSld">
      <pc:chgData name="Abhay Gupta" userId="S::abhay.gupta@taigamotors.ca::d433c26c-2997-40a9-8258-88448219c90a" providerId="AD" clId="Web-{75917E26-4551-AEFF-F406-30B6F89E5CE7}" dt="2022-05-16T13:08:44.670" v="76"/>
      <pc:docMkLst>
        <pc:docMk/>
      </pc:docMkLst>
      <pc:sldChg chg="addSp delSp modSp">
        <pc:chgData name="Abhay Gupta" userId="S::abhay.gupta@taigamotors.ca::d433c26c-2997-40a9-8258-88448219c90a" providerId="AD" clId="Web-{75917E26-4551-AEFF-F406-30B6F89E5CE7}" dt="2022-05-16T13:05:13.697" v="7"/>
        <pc:sldMkLst>
          <pc:docMk/>
          <pc:sldMk cId="373877892" sldId="1155"/>
        </pc:sldMkLst>
        <pc:graphicFrameChg chg="add mod">
          <ac:chgData name="Abhay Gupta" userId="S::abhay.gupta@taigamotors.ca::d433c26c-2997-40a9-8258-88448219c90a" providerId="AD" clId="Web-{75917E26-4551-AEFF-F406-30B6F89E5CE7}" dt="2022-05-16T13:04:20.837" v="3" actId="1076"/>
          <ac:graphicFrameMkLst>
            <pc:docMk/>
            <pc:sldMk cId="373877892" sldId="1155"/>
            <ac:graphicFrameMk id="7" creationId="{1773163A-F21A-2A00-9DA1-606B7008400F}"/>
          </ac:graphicFrameMkLst>
        </pc:graphicFrameChg>
        <pc:graphicFrameChg chg="add del mod modGraphic">
          <ac:chgData name="Abhay Gupta" userId="S::abhay.gupta@taigamotors.ca::d433c26c-2997-40a9-8258-88448219c90a" providerId="AD" clId="Web-{75917E26-4551-AEFF-F406-30B6F89E5CE7}" dt="2022-05-16T13:05:13.697" v="7"/>
          <ac:graphicFrameMkLst>
            <pc:docMk/>
            <pc:sldMk cId="373877892" sldId="1155"/>
            <ac:graphicFrameMk id="9" creationId="{38E5067E-A652-8087-D957-B336467A50A7}"/>
          </ac:graphicFrameMkLst>
        </pc:graphicFrameChg>
        <pc:graphicFrameChg chg="del">
          <ac:chgData name="Abhay Gupta" userId="S::abhay.gupta@taigamotors.ca::d433c26c-2997-40a9-8258-88448219c90a" providerId="AD" clId="Web-{75917E26-4551-AEFF-F406-30B6F89E5CE7}" dt="2022-05-16T13:04:14.884" v="2"/>
          <ac:graphicFrameMkLst>
            <pc:docMk/>
            <pc:sldMk cId="373877892" sldId="1155"/>
            <ac:graphicFrameMk id="10" creationId="{1695C58F-2E12-42AC-814A-AE07F1BA8A62}"/>
          </ac:graphicFrameMkLst>
        </pc:graphicFrameChg>
      </pc:sldChg>
      <pc:sldChg chg="modSp">
        <pc:chgData name="Abhay Gupta" userId="S::abhay.gupta@taigamotors.ca::d433c26c-2997-40a9-8258-88448219c90a" providerId="AD" clId="Web-{75917E26-4551-AEFF-F406-30B6F89E5CE7}" dt="2022-05-16T13:08:44.670" v="76"/>
        <pc:sldMkLst>
          <pc:docMk/>
          <pc:sldMk cId="2834619737" sldId="4614"/>
        </pc:sldMkLst>
        <pc:spChg chg="mod">
          <ac:chgData name="Abhay Gupta" userId="S::abhay.gupta@taigamotors.ca::d433c26c-2997-40a9-8258-88448219c90a" providerId="AD" clId="Web-{75917E26-4551-AEFF-F406-30B6F89E5CE7}" dt="2022-05-16T13:08:44.670" v="76"/>
          <ac:spMkLst>
            <pc:docMk/>
            <pc:sldMk cId="2834619737" sldId="4614"/>
            <ac:spMk id="4" creationId="{B11521B2-35E7-4F52-AC4F-36999C7AC12A}"/>
          </ac:spMkLst>
        </pc:spChg>
      </pc:sldChg>
    </pc:docChg>
  </pc:docChgLst>
  <pc:docChgLst>
    <pc:chgData name="Abhay Gupta" userId="S::abhay.gupta@taigamotors.ca::d433c26c-2997-40a9-8258-88448219c90a" providerId="AD" clId="Web-{A803A473-6762-BA40-E45B-737324B3A235}"/>
    <pc:docChg chg="modSld">
      <pc:chgData name="Abhay Gupta" userId="S::abhay.gupta@taigamotors.ca::d433c26c-2997-40a9-8258-88448219c90a" providerId="AD" clId="Web-{A803A473-6762-BA40-E45B-737324B3A235}" dt="2022-09-06T17:00:13.028" v="20"/>
      <pc:docMkLst>
        <pc:docMk/>
      </pc:docMkLst>
      <pc:sldChg chg="modSp">
        <pc:chgData name="Abhay Gupta" userId="S::abhay.gupta@taigamotors.ca::d433c26c-2997-40a9-8258-88448219c90a" providerId="AD" clId="Web-{A803A473-6762-BA40-E45B-737324B3A235}" dt="2022-09-06T16:54:45.995" v="5" actId="20577"/>
        <pc:sldMkLst>
          <pc:docMk/>
          <pc:sldMk cId="737756186" sldId="1013"/>
        </pc:sldMkLst>
        <pc:spChg chg="mod">
          <ac:chgData name="Abhay Gupta" userId="S::abhay.gupta@taigamotors.ca::d433c26c-2997-40a9-8258-88448219c90a" providerId="AD" clId="Web-{A803A473-6762-BA40-E45B-737324B3A235}" dt="2022-09-06T16:54:45.995" v="5" actId="20577"/>
          <ac:spMkLst>
            <pc:docMk/>
            <pc:sldMk cId="737756186" sldId="1013"/>
            <ac:spMk id="3" creationId="{5A9766FB-5D40-4DF7-9455-CAA9B50A5587}"/>
          </ac:spMkLst>
        </pc:spChg>
      </pc:sldChg>
      <pc:sldChg chg="modSp">
        <pc:chgData name="Abhay Gupta" userId="S::abhay.gupta@taigamotors.ca::d433c26c-2997-40a9-8258-88448219c90a" providerId="AD" clId="Web-{A803A473-6762-BA40-E45B-737324B3A235}" dt="2022-09-06T16:59:13.184" v="12"/>
        <pc:sldMkLst>
          <pc:docMk/>
          <pc:sldMk cId="1764570778" sldId="1179"/>
        </pc:sldMkLst>
        <pc:graphicFrameChg chg="modGraphic">
          <ac:chgData name="Abhay Gupta" userId="S::abhay.gupta@taigamotors.ca::d433c26c-2997-40a9-8258-88448219c90a" providerId="AD" clId="Web-{A803A473-6762-BA40-E45B-737324B3A235}" dt="2022-09-06T16:59:13.184" v="12"/>
          <ac:graphicFrameMkLst>
            <pc:docMk/>
            <pc:sldMk cId="1764570778" sldId="1179"/>
            <ac:graphicFrameMk id="5" creationId="{4BD46AC3-B4E0-4B60-AD35-602605D57555}"/>
          </ac:graphicFrameMkLst>
        </pc:graphicFrameChg>
      </pc:sldChg>
      <pc:sldChg chg="modSp">
        <pc:chgData name="Abhay Gupta" userId="S::abhay.gupta@taigamotors.ca::d433c26c-2997-40a9-8258-88448219c90a" providerId="AD" clId="Web-{A803A473-6762-BA40-E45B-737324B3A235}" dt="2022-09-06T16:59:45.575" v="19"/>
        <pc:sldMkLst>
          <pc:docMk/>
          <pc:sldMk cId="824644587" sldId="1180"/>
        </pc:sldMkLst>
        <pc:graphicFrameChg chg="modGraphic">
          <ac:chgData name="Abhay Gupta" userId="S::abhay.gupta@taigamotors.ca::d433c26c-2997-40a9-8258-88448219c90a" providerId="AD" clId="Web-{A803A473-6762-BA40-E45B-737324B3A235}" dt="2022-09-06T16:59:45.575" v="19"/>
          <ac:graphicFrameMkLst>
            <pc:docMk/>
            <pc:sldMk cId="824644587" sldId="1180"/>
            <ac:graphicFrameMk id="5" creationId="{A05E62CA-BFF9-470D-BB34-33286ECE7D17}"/>
          </ac:graphicFrameMkLst>
        </pc:graphicFrameChg>
      </pc:sldChg>
      <pc:sldChg chg="modSp">
        <pc:chgData name="Abhay Gupta" userId="S::abhay.gupta@taigamotors.ca::d433c26c-2997-40a9-8258-88448219c90a" providerId="AD" clId="Web-{A803A473-6762-BA40-E45B-737324B3A235}" dt="2022-09-06T17:00:13.028" v="20"/>
        <pc:sldMkLst>
          <pc:docMk/>
          <pc:sldMk cId="2133406631" sldId="1185"/>
        </pc:sldMkLst>
        <pc:graphicFrameChg chg="modGraphic">
          <ac:chgData name="Abhay Gupta" userId="S::abhay.gupta@taigamotors.ca::d433c26c-2997-40a9-8258-88448219c90a" providerId="AD" clId="Web-{A803A473-6762-BA40-E45B-737324B3A235}" dt="2022-09-06T17:00:13.028" v="20"/>
          <ac:graphicFrameMkLst>
            <pc:docMk/>
            <pc:sldMk cId="2133406631" sldId="1185"/>
            <ac:graphicFrameMk id="5" creationId="{DDC22453-D70A-44C9-A67A-2B83266D6DC4}"/>
          </ac:graphicFrameMkLst>
        </pc:graphicFrameChg>
      </pc:sldChg>
      <pc:sldChg chg="modSp">
        <pc:chgData name="Abhay Gupta" userId="S::abhay.gupta@taigamotors.ca::d433c26c-2997-40a9-8258-88448219c90a" providerId="AD" clId="Web-{A803A473-6762-BA40-E45B-737324B3A235}" dt="2022-09-06T16:55:12.823" v="6" actId="1076"/>
        <pc:sldMkLst>
          <pc:docMk/>
          <pc:sldMk cId="2629157552" sldId="4636"/>
        </pc:sldMkLst>
        <pc:picChg chg="mod">
          <ac:chgData name="Abhay Gupta" userId="S::abhay.gupta@taigamotors.ca::d433c26c-2997-40a9-8258-88448219c90a" providerId="AD" clId="Web-{A803A473-6762-BA40-E45B-737324B3A235}" dt="2022-09-06T16:55:12.823" v="6" actId="1076"/>
          <ac:picMkLst>
            <pc:docMk/>
            <pc:sldMk cId="2629157552" sldId="4636"/>
            <ac:picMk id="6" creationId="{9582D075-7A99-2365-44C6-763C2E21C971}"/>
          </ac:picMkLst>
        </pc:picChg>
      </pc:sldChg>
      <pc:sldChg chg="modSp">
        <pc:chgData name="Abhay Gupta" userId="S::abhay.gupta@taigamotors.ca::d433c26c-2997-40a9-8258-88448219c90a" providerId="AD" clId="Web-{A803A473-6762-BA40-E45B-737324B3A235}" dt="2022-09-06T16:58:57.793" v="11"/>
        <pc:sldMkLst>
          <pc:docMk/>
          <pc:sldMk cId="1338180937" sldId="4645"/>
        </pc:sldMkLst>
        <pc:graphicFrameChg chg="modGraphic">
          <ac:chgData name="Abhay Gupta" userId="S::abhay.gupta@taigamotors.ca::d433c26c-2997-40a9-8258-88448219c90a" providerId="AD" clId="Web-{A803A473-6762-BA40-E45B-737324B3A235}" dt="2022-09-06T16:58:57.793" v="11"/>
          <ac:graphicFrameMkLst>
            <pc:docMk/>
            <pc:sldMk cId="1338180937" sldId="4645"/>
            <ac:graphicFrameMk id="5" creationId="{DF370D39-AF9E-43C5-8CF5-C93CDE507A70}"/>
          </ac:graphicFrameMkLst>
        </pc:graphicFrameChg>
      </pc:sldChg>
    </pc:docChg>
  </pc:docChgLst>
  <pc:docChgLst>
    <pc:chgData name="John Suey" userId="S::john.suey@taigamotors.ca::7e370a6b-c0a6-4d6b-b43a-13bb3b81c3b5" providerId="AD" clId="Web-{F2330D48-B436-855D-CAF7-A71BD040BCDF}"/>
    <pc:docChg chg="delSld modSld">
      <pc:chgData name="John Suey" userId="S::john.suey@taigamotors.ca::7e370a6b-c0a6-4d6b-b43a-13bb3b81c3b5" providerId="AD" clId="Web-{F2330D48-B436-855D-CAF7-A71BD040BCDF}" dt="2022-07-19T17:41:50.551" v="333"/>
      <pc:docMkLst>
        <pc:docMk/>
      </pc:docMkLst>
      <pc:sldChg chg="modSp">
        <pc:chgData name="John Suey" userId="S::john.suey@taigamotors.ca::7e370a6b-c0a6-4d6b-b43a-13bb3b81c3b5" providerId="AD" clId="Web-{F2330D48-B436-855D-CAF7-A71BD040BCDF}" dt="2022-07-19T17:41:50.551" v="333"/>
        <pc:sldMkLst>
          <pc:docMk/>
          <pc:sldMk cId="1764570778" sldId="1179"/>
        </pc:sldMkLst>
        <pc:graphicFrameChg chg="mod modGraphic">
          <ac:chgData name="John Suey" userId="S::john.suey@taigamotors.ca::7e370a6b-c0a6-4d6b-b43a-13bb3b81c3b5" providerId="AD" clId="Web-{F2330D48-B436-855D-CAF7-A71BD040BCDF}" dt="2022-07-19T17:41:50.551" v="333"/>
          <ac:graphicFrameMkLst>
            <pc:docMk/>
            <pc:sldMk cId="1764570778" sldId="1179"/>
            <ac:graphicFrameMk id="5" creationId="{4BD46AC3-B4E0-4B60-AD35-602605D57555}"/>
          </ac:graphicFrameMkLst>
        </pc:graphicFrameChg>
      </pc:sldChg>
      <pc:sldChg chg="del">
        <pc:chgData name="John Suey" userId="S::john.suey@taigamotors.ca::7e370a6b-c0a6-4d6b-b43a-13bb3b81c3b5" providerId="AD" clId="Web-{F2330D48-B436-855D-CAF7-A71BD040BCDF}" dt="2022-07-11T20:51:24.182" v="0"/>
        <pc:sldMkLst>
          <pc:docMk/>
          <pc:sldMk cId="1633539495" sldId="4647"/>
        </pc:sldMkLst>
      </pc:sldChg>
      <pc:sldChg chg="modSp">
        <pc:chgData name="John Suey" userId="S::john.suey@taigamotors.ca::7e370a6b-c0a6-4d6b-b43a-13bb3b81c3b5" providerId="AD" clId="Web-{F2330D48-B436-855D-CAF7-A71BD040BCDF}" dt="2022-07-14T18:24:59.191" v="5" actId="1076"/>
        <pc:sldMkLst>
          <pc:docMk/>
          <pc:sldMk cId="1873512576" sldId="4649"/>
        </pc:sldMkLst>
        <pc:picChg chg="mod">
          <ac:chgData name="John Suey" userId="S::john.suey@taigamotors.ca::7e370a6b-c0a6-4d6b-b43a-13bb3b81c3b5" providerId="AD" clId="Web-{F2330D48-B436-855D-CAF7-A71BD040BCDF}" dt="2022-07-14T18:24:59.191" v="5" actId="1076"/>
          <ac:picMkLst>
            <pc:docMk/>
            <pc:sldMk cId="1873512576" sldId="4649"/>
            <ac:picMk id="5" creationId="{E20A1A83-4EC2-B4E8-2930-EDEC122A4D4F}"/>
          </ac:picMkLst>
        </pc:picChg>
      </pc:sldChg>
    </pc:docChg>
  </pc:docChgLst>
  <pc:docChgLst>
    <pc:chgData name="Raul Gomez" userId="S::raul.gomez@taigamotors.ca::b0b8f74e-eb2a-4975-923f-973ae86669c7" providerId="AD" clId="Web-{9E7AE243-E5AE-4455-8731-D09C1B0E5EC5}"/>
    <pc:docChg chg="addSld delSld modSld">
      <pc:chgData name="Raul Gomez" userId="S::raul.gomez@taigamotors.ca::b0b8f74e-eb2a-4975-923f-973ae86669c7" providerId="AD" clId="Web-{9E7AE243-E5AE-4455-8731-D09C1B0E5EC5}" dt="2022-06-14T16:23:35.662" v="128"/>
      <pc:docMkLst>
        <pc:docMk/>
      </pc:docMkLst>
      <pc:sldChg chg="modSp">
        <pc:chgData name="Raul Gomez" userId="S::raul.gomez@taigamotors.ca::b0b8f74e-eb2a-4975-923f-973ae86669c7" providerId="AD" clId="Web-{9E7AE243-E5AE-4455-8731-D09C1B0E5EC5}" dt="2022-06-14T16:23:35.662" v="128"/>
        <pc:sldMkLst>
          <pc:docMk/>
          <pc:sldMk cId="1764570778" sldId="1179"/>
        </pc:sldMkLst>
        <pc:graphicFrameChg chg="mod modGraphic">
          <ac:chgData name="Raul Gomez" userId="S::raul.gomez@taigamotors.ca::b0b8f74e-eb2a-4975-923f-973ae86669c7" providerId="AD" clId="Web-{9E7AE243-E5AE-4455-8731-D09C1B0E5EC5}" dt="2022-06-14T16:23:35.662" v="128"/>
          <ac:graphicFrameMkLst>
            <pc:docMk/>
            <pc:sldMk cId="1764570778" sldId="1179"/>
            <ac:graphicFrameMk id="5" creationId="{4BD46AC3-B4E0-4B60-AD35-602605D57555}"/>
          </ac:graphicFrameMkLst>
        </pc:graphicFrameChg>
      </pc:sldChg>
      <pc:sldChg chg="del">
        <pc:chgData name="Raul Gomez" userId="S::raul.gomez@taigamotors.ca::b0b8f74e-eb2a-4975-923f-973ae86669c7" providerId="AD" clId="Web-{9E7AE243-E5AE-4455-8731-D09C1B0E5EC5}" dt="2022-06-14T16:15:24.093" v="0"/>
        <pc:sldMkLst>
          <pc:docMk/>
          <pc:sldMk cId="3170802486" sldId="4632"/>
        </pc:sldMkLst>
      </pc:sldChg>
      <pc:sldChg chg="modSp add">
        <pc:chgData name="Raul Gomez" userId="S::raul.gomez@taigamotors.ca::b0b8f74e-eb2a-4975-923f-973ae86669c7" providerId="AD" clId="Web-{9E7AE243-E5AE-4455-8731-D09C1B0E5EC5}" dt="2022-06-14T16:16:02.594" v="2" actId="20577"/>
        <pc:sldMkLst>
          <pc:docMk/>
          <pc:sldMk cId="2384939899" sldId="4642"/>
        </pc:sldMkLst>
        <pc:spChg chg="mod">
          <ac:chgData name="Raul Gomez" userId="S::raul.gomez@taigamotors.ca::b0b8f74e-eb2a-4975-923f-973ae86669c7" providerId="AD" clId="Web-{9E7AE243-E5AE-4455-8731-D09C1B0E5EC5}" dt="2022-06-14T16:16:02.594" v="2" actId="20577"/>
          <ac:spMkLst>
            <pc:docMk/>
            <pc:sldMk cId="2384939899" sldId="4642"/>
            <ac:spMk id="145" creationId="{9DE2BF6B-4FE4-4B0F-8546-45FC9225095D}"/>
          </ac:spMkLst>
        </pc:spChg>
      </pc:sldChg>
    </pc:docChg>
  </pc:docChgLst>
  <pc:docChgLst>
    <pc:chgData name="Pier-Luc Paradis" userId="S::pier-luc.paradis@taigamotors.ca::d8463a0c-872e-44e6-a7df-86de09216594" providerId="AD" clId="Web-{83028312-5898-47F1-8B40-A76F13E1B1AD}"/>
    <pc:docChg chg="modSld">
      <pc:chgData name="Pier-Luc Paradis" userId="S::pier-luc.paradis@taigamotors.ca::d8463a0c-872e-44e6-a7df-86de09216594" providerId="AD" clId="Web-{83028312-5898-47F1-8B40-A76F13E1B1AD}" dt="2023-03-14T15:23:25.167" v="32" actId="20577"/>
      <pc:docMkLst>
        <pc:docMk/>
      </pc:docMkLst>
      <pc:sldChg chg="modSp">
        <pc:chgData name="Pier-Luc Paradis" userId="S::pier-luc.paradis@taigamotors.ca::d8463a0c-872e-44e6-a7df-86de09216594" providerId="AD" clId="Web-{83028312-5898-47F1-8B40-A76F13E1B1AD}" dt="2023-03-14T15:23:25.167" v="32" actId="20577"/>
        <pc:sldMkLst>
          <pc:docMk/>
          <pc:sldMk cId="4255450232" sldId="4689"/>
        </pc:sldMkLst>
        <pc:spChg chg="mod">
          <ac:chgData name="Pier-Luc Paradis" userId="S::pier-luc.paradis@taigamotors.ca::d8463a0c-872e-44e6-a7df-86de09216594" providerId="AD" clId="Web-{83028312-5898-47F1-8B40-A76F13E1B1AD}" dt="2023-03-14T15:23:25.167" v="32" actId="20577"/>
          <ac:spMkLst>
            <pc:docMk/>
            <pc:sldMk cId="4255450232" sldId="4689"/>
            <ac:spMk id="3" creationId="{D80CB49B-E12A-5059-E847-F068754FB084}"/>
          </ac:spMkLst>
        </pc:spChg>
      </pc:sldChg>
    </pc:docChg>
  </pc:docChgLst>
  <pc:docChgLst>
    <pc:chgData name="Pier-Luc Paradis" userId="S::pier-luc.paradis@taigamotors.ca::d8463a0c-872e-44e6-a7df-86de09216594" providerId="AD" clId="Web-{2D4D50A1-90E7-2CF4-E4A7-B6D8873ECE6C}"/>
    <pc:docChg chg="modSld">
      <pc:chgData name="Pier-Luc Paradis" userId="S::pier-luc.paradis@taigamotors.ca::d8463a0c-872e-44e6-a7df-86de09216594" providerId="AD" clId="Web-{2D4D50A1-90E7-2CF4-E4A7-B6D8873ECE6C}" dt="2022-05-24T16:49:11.954" v="374"/>
      <pc:docMkLst>
        <pc:docMk/>
      </pc:docMkLst>
      <pc:sldChg chg="modSp">
        <pc:chgData name="Pier-Luc Paradis" userId="S::pier-luc.paradis@taigamotors.ca::d8463a0c-872e-44e6-a7df-86de09216594" providerId="AD" clId="Web-{2D4D50A1-90E7-2CF4-E4A7-B6D8873ECE6C}" dt="2022-05-24T16:49:11.954" v="374"/>
        <pc:sldMkLst>
          <pc:docMk/>
          <pc:sldMk cId="405246482" sldId="1181"/>
        </pc:sldMkLst>
        <pc:graphicFrameChg chg="mod modGraphic">
          <ac:chgData name="Pier-Luc Paradis" userId="S::pier-luc.paradis@taigamotors.ca::d8463a0c-872e-44e6-a7df-86de09216594" providerId="AD" clId="Web-{2D4D50A1-90E7-2CF4-E4A7-B6D8873ECE6C}" dt="2022-05-24T16:49:11.954" v="374"/>
          <ac:graphicFrameMkLst>
            <pc:docMk/>
            <pc:sldMk cId="405246482" sldId="1181"/>
            <ac:graphicFrameMk id="5" creationId="{E6C105C1-B2B6-4ECB-B5FA-8052D5F73013}"/>
          </ac:graphicFrameMkLst>
        </pc:graphicFrameChg>
      </pc:sldChg>
    </pc:docChg>
  </pc:docChgLst>
  <pc:docChgLst>
    <pc:chgData name="John Suey" userId="7e370a6b-c0a6-4d6b-b43a-13bb3b81c3b5" providerId="ADAL" clId="{D6DBC7B0-00A7-4A30-9545-C15CDC5DC476}"/>
    <pc:docChg chg="undo redo custSel modSld">
      <pc:chgData name="John Suey" userId="7e370a6b-c0a6-4d6b-b43a-13bb3b81c3b5" providerId="ADAL" clId="{D6DBC7B0-00A7-4A30-9545-C15CDC5DC476}" dt="2023-05-30T15:56:17.556" v="1918" actId="6549"/>
      <pc:docMkLst>
        <pc:docMk/>
      </pc:docMkLst>
      <pc:sldChg chg="modSp mod">
        <pc:chgData name="John Suey" userId="7e370a6b-c0a6-4d6b-b43a-13bb3b81c3b5" providerId="ADAL" clId="{D6DBC7B0-00A7-4A30-9545-C15CDC5DC476}" dt="2023-05-30T15:56:17.556" v="1918" actId="6549"/>
        <pc:sldMkLst>
          <pc:docMk/>
          <pc:sldMk cId="281222424" sldId="4691"/>
        </pc:sldMkLst>
        <pc:spChg chg="mod">
          <ac:chgData name="John Suey" userId="7e370a6b-c0a6-4d6b-b43a-13bb3b81c3b5" providerId="ADAL" clId="{D6DBC7B0-00A7-4A30-9545-C15CDC5DC476}" dt="2023-05-30T15:56:17.556" v="1918" actId="6549"/>
          <ac:spMkLst>
            <pc:docMk/>
            <pc:sldMk cId="281222424" sldId="4691"/>
            <ac:spMk id="3" creationId="{83EA729F-16B4-6D31-0F5E-640EDBDDADC1}"/>
          </ac:spMkLst>
        </pc:spChg>
      </pc:sldChg>
    </pc:docChg>
  </pc:docChgLst>
  <pc:docChgLst>
    <pc:chgData name="Cyrille Goldstein" userId="S::cyrille.goldstein@taigamotors.ca::534b0e61-a3bf-4a68-89b8-96e8c90a5800" providerId="AD" clId="Web-{41A66EAA-FFD3-6AE5-B35E-1D3181FB2AF0}"/>
    <pc:docChg chg="modSld">
      <pc:chgData name="Cyrille Goldstein" userId="S::cyrille.goldstein@taigamotors.ca::534b0e61-a3bf-4a68-89b8-96e8c90a5800" providerId="AD" clId="Web-{41A66EAA-FFD3-6AE5-B35E-1D3181FB2AF0}" dt="2022-05-24T17:05:05.631" v="204"/>
      <pc:docMkLst>
        <pc:docMk/>
      </pc:docMkLst>
      <pc:sldChg chg="modSp">
        <pc:chgData name="Cyrille Goldstein" userId="S::cyrille.goldstein@taigamotors.ca::534b0e61-a3bf-4a68-89b8-96e8c90a5800" providerId="AD" clId="Web-{41A66EAA-FFD3-6AE5-B35E-1D3181FB2AF0}" dt="2022-05-24T17:05:05.631" v="204"/>
        <pc:sldMkLst>
          <pc:docMk/>
          <pc:sldMk cId="824644587" sldId="1180"/>
        </pc:sldMkLst>
        <pc:graphicFrameChg chg="mod modGraphic">
          <ac:chgData name="Cyrille Goldstein" userId="S::cyrille.goldstein@taigamotors.ca::534b0e61-a3bf-4a68-89b8-96e8c90a5800" providerId="AD" clId="Web-{41A66EAA-FFD3-6AE5-B35E-1D3181FB2AF0}" dt="2022-05-24T17:05:05.631" v="204"/>
          <ac:graphicFrameMkLst>
            <pc:docMk/>
            <pc:sldMk cId="824644587" sldId="1180"/>
            <ac:graphicFrameMk id="5" creationId="{A05E62CA-BFF9-470D-BB34-33286ECE7D17}"/>
          </ac:graphicFrameMkLst>
        </pc:graphicFrameChg>
      </pc:sldChg>
      <pc:sldChg chg="modSp">
        <pc:chgData name="Cyrille Goldstein" userId="S::cyrille.goldstein@taigamotors.ca::534b0e61-a3bf-4a68-89b8-96e8c90a5800" providerId="AD" clId="Web-{41A66EAA-FFD3-6AE5-B35E-1D3181FB2AF0}" dt="2022-05-24T17:04:57.209" v="198"/>
        <pc:sldMkLst>
          <pc:docMk/>
          <pc:sldMk cId="1897408827" sldId="1188"/>
        </pc:sldMkLst>
        <pc:graphicFrameChg chg="mod modGraphic">
          <ac:chgData name="Cyrille Goldstein" userId="S::cyrille.goldstein@taigamotors.ca::534b0e61-a3bf-4a68-89b8-96e8c90a5800" providerId="AD" clId="Web-{41A66EAA-FFD3-6AE5-B35E-1D3181FB2AF0}" dt="2022-05-24T17:04:57.209" v="198"/>
          <ac:graphicFrameMkLst>
            <pc:docMk/>
            <pc:sldMk cId="1897408827" sldId="1188"/>
            <ac:graphicFrameMk id="5" creationId="{A05E62CA-BFF9-470D-BB34-33286ECE7D17}"/>
          </ac:graphicFrameMkLst>
        </pc:graphicFrameChg>
      </pc:sldChg>
    </pc:docChg>
  </pc:docChgLst>
  <pc:docChgLst>
    <pc:chgData name="Benoit Bouffard" userId="S::benoit.bouffard@taigamotors.ca::e5dfbd25-c5e2-444f-831b-7a2d616587a8" providerId="AD" clId="Web-{F065D2BA-B07C-FB40-FD20-1F770989B203}"/>
    <pc:docChg chg="delSld modSld">
      <pc:chgData name="Benoit Bouffard" userId="S::benoit.bouffard@taigamotors.ca::e5dfbd25-c5e2-444f-831b-7a2d616587a8" providerId="AD" clId="Web-{F065D2BA-B07C-FB40-FD20-1F770989B203}" dt="2022-06-20T20:18:08.810" v="189"/>
      <pc:docMkLst>
        <pc:docMk/>
      </pc:docMkLst>
      <pc:sldChg chg="modSp">
        <pc:chgData name="Benoit Bouffard" userId="S::benoit.bouffard@taigamotors.ca::e5dfbd25-c5e2-444f-831b-7a2d616587a8" providerId="AD" clId="Web-{F065D2BA-B07C-FB40-FD20-1F770989B203}" dt="2022-06-20T20:11:20.147" v="153"/>
        <pc:sldMkLst>
          <pc:docMk/>
          <pc:sldMk cId="3136729596" sldId="1184"/>
        </pc:sldMkLst>
        <pc:graphicFrameChg chg="mod modGraphic">
          <ac:chgData name="Benoit Bouffard" userId="S::benoit.bouffard@taigamotors.ca::e5dfbd25-c5e2-444f-831b-7a2d616587a8" providerId="AD" clId="Web-{F065D2BA-B07C-FB40-FD20-1F770989B203}" dt="2022-06-20T20:11:20.147" v="153"/>
          <ac:graphicFrameMkLst>
            <pc:docMk/>
            <pc:sldMk cId="3136729596" sldId="1184"/>
            <ac:graphicFrameMk id="5" creationId="{DF370D39-AF9E-43C5-8CF5-C93CDE507A70}"/>
          </ac:graphicFrameMkLst>
        </pc:graphicFrameChg>
      </pc:sldChg>
      <pc:sldChg chg="addSp">
        <pc:chgData name="Benoit Bouffard" userId="S::benoit.bouffard@taigamotors.ca::e5dfbd25-c5e2-444f-831b-7a2d616587a8" providerId="AD" clId="Web-{F065D2BA-B07C-FB40-FD20-1F770989B203}" dt="2022-06-20T20:02:11.467" v="70"/>
        <pc:sldMkLst>
          <pc:docMk/>
          <pc:sldMk cId="3062454877" sldId="4616"/>
        </pc:sldMkLst>
        <pc:spChg chg="add">
          <ac:chgData name="Benoit Bouffard" userId="S::benoit.bouffard@taigamotors.ca::e5dfbd25-c5e2-444f-831b-7a2d616587a8" providerId="AD" clId="Web-{F065D2BA-B07C-FB40-FD20-1F770989B203}" dt="2022-06-20T20:02:11.467" v="70"/>
          <ac:spMkLst>
            <pc:docMk/>
            <pc:sldMk cId="3062454877" sldId="4616"/>
            <ac:spMk id="6" creationId="{34E8EF74-6CA7-123C-2A69-85EAA792C914}"/>
          </ac:spMkLst>
        </pc:spChg>
      </pc:sldChg>
      <pc:sldChg chg="modSp">
        <pc:chgData name="Benoit Bouffard" userId="S::benoit.bouffard@taigamotors.ca::e5dfbd25-c5e2-444f-831b-7a2d616587a8" providerId="AD" clId="Web-{F065D2BA-B07C-FB40-FD20-1F770989B203}" dt="2022-06-20T20:18:02.872" v="188"/>
        <pc:sldMkLst>
          <pc:docMk/>
          <pc:sldMk cId="2638600532" sldId="4629"/>
        </pc:sldMkLst>
        <pc:spChg chg="mod">
          <ac:chgData name="Benoit Bouffard" userId="S::benoit.bouffard@taigamotors.ca::e5dfbd25-c5e2-444f-831b-7a2d616587a8" providerId="AD" clId="Web-{F065D2BA-B07C-FB40-FD20-1F770989B203}" dt="2022-06-20T20:17:39.013" v="156" actId="20577"/>
          <ac:spMkLst>
            <pc:docMk/>
            <pc:sldMk cId="2638600532" sldId="4629"/>
            <ac:spMk id="6" creationId="{DEB2B069-2081-5D3E-D33E-5C1D9A90BDCF}"/>
          </ac:spMkLst>
        </pc:spChg>
        <pc:graphicFrameChg chg="mod modGraphic">
          <ac:chgData name="Benoit Bouffard" userId="S::benoit.bouffard@taigamotors.ca::e5dfbd25-c5e2-444f-831b-7a2d616587a8" providerId="AD" clId="Web-{F065D2BA-B07C-FB40-FD20-1F770989B203}" dt="2022-06-20T20:18:02.872" v="188"/>
          <ac:graphicFrameMkLst>
            <pc:docMk/>
            <pc:sldMk cId="2638600532" sldId="4629"/>
            <ac:graphicFrameMk id="3" creationId="{A8280746-19E0-FA56-0C01-A635B601277C}"/>
          </ac:graphicFrameMkLst>
        </pc:graphicFrameChg>
      </pc:sldChg>
      <pc:sldChg chg="del">
        <pc:chgData name="Benoit Bouffard" userId="S::benoit.bouffard@taigamotors.ca::e5dfbd25-c5e2-444f-831b-7a2d616587a8" providerId="AD" clId="Web-{F065D2BA-B07C-FB40-FD20-1F770989B203}" dt="2022-06-20T20:18:08.810" v="189"/>
        <pc:sldMkLst>
          <pc:docMk/>
          <pc:sldMk cId="2164476826" sldId="4643"/>
        </pc:sldMkLst>
      </pc:sldChg>
    </pc:docChg>
  </pc:docChgLst>
  <pc:docChgLst>
    <pc:chgData name="Clement  Baston" userId="S::clement.baston@taigamotors.ca::249c3d60-4164-4436-bed2-eaad0a815f2b" providerId="AD" clId="Web-{6FAD03A8-6808-A021-97E5-A8A4BA49C7B2}"/>
    <pc:docChg chg="addSld modSld">
      <pc:chgData name="Clement  Baston" userId="S::clement.baston@taigamotors.ca::249c3d60-4164-4436-bed2-eaad0a815f2b" providerId="AD" clId="Web-{6FAD03A8-6808-A021-97E5-A8A4BA49C7B2}" dt="2022-11-01T16:16:48.186" v="131" actId="20577"/>
      <pc:docMkLst>
        <pc:docMk/>
      </pc:docMkLst>
      <pc:sldChg chg="modSp">
        <pc:chgData name="Clement  Baston" userId="S::clement.baston@taigamotors.ca::249c3d60-4164-4436-bed2-eaad0a815f2b" providerId="AD" clId="Web-{6FAD03A8-6808-A021-97E5-A8A4BA49C7B2}" dt="2022-11-01T16:12:55.463" v="8" actId="20577"/>
        <pc:sldMkLst>
          <pc:docMk/>
          <pc:sldMk cId="1175138951" sldId="4674"/>
        </pc:sldMkLst>
        <pc:spChg chg="mod">
          <ac:chgData name="Clement  Baston" userId="S::clement.baston@taigamotors.ca::249c3d60-4164-4436-bed2-eaad0a815f2b" providerId="AD" clId="Web-{6FAD03A8-6808-A021-97E5-A8A4BA49C7B2}" dt="2022-11-01T16:12:55.463" v="8" actId="20577"/>
          <ac:spMkLst>
            <pc:docMk/>
            <pc:sldMk cId="1175138951" sldId="4674"/>
            <ac:spMk id="7" creationId="{23DC1B4E-33DC-EC6C-7A23-7712483C6434}"/>
          </ac:spMkLst>
        </pc:spChg>
      </pc:sldChg>
      <pc:sldChg chg="addSp delSp modSp">
        <pc:chgData name="Clement  Baston" userId="S::clement.baston@taigamotors.ca::249c3d60-4164-4436-bed2-eaad0a815f2b" providerId="AD" clId="Web-{6FAD03A8-6808-A021-97E5-A8A4BA49C7B2}" dt="2022-11-01T16:05:36.610" v="4" actId="1076"/>
        <pc:sldMkLst>
          <pc:docMk/>
          <pc:sldMk cId="3955683391" sldId="4676"/>
        </pc:sldMkLst>
        <pc:picChg chg="del">
          <ac:chgData name="Clement  Baston" userId="S::clement.baston@taigamotors.ca::249c3d60-4164-4436-bed2-eaad0a815f2b" providerId="AD" clId="Web-{6FAD03A8-6808-A021-97E5-A8A4BA49C7B2}" dt="2022-11-01T16:05:21.110" v="0"/>
          <ac:picMkLst>
            <pc:docMk/>
            <pc:sldMk cId="3955683391" sldId="4676"/>
            <ac:picMk id="3" creationId="{90EA4D27-4E6E-70C8-DB5A-334E6E59B912}"/>
          </ac:picMkLst>
        </pc:picChg>
        <pc:picChg chg="add mod">
          <ac:chgData name="Clement  Baston" userId="S::clement.baston@taigamotors.ca::249c3d60-4164-4436-bed2-eaad0a815f2b" providerId="AD" clId="Web-{6FAD03A8-6808-A021-97E5-A8A4BA49C7B2}" dt="2022-11-01T16:05:36.610" v="4" actId="1076"/>
          <ac:picMkLst>
            <pc:docMk/>
            <pc:sldMk cId="3955683391" sldId="4676"/>
            <ac:picMk id="5" creationId="{7A25930D-BF4B-B009-7479-13EE2B4253D5}"/>
          </ac:picMkLst>
        </pc:picChg>
      </pc:sldChg>
      <pc:sldChg chg="addSp delSp modSp new">
        <pc:chgData name="Clement  Baston" userId="S::clement.baston@taigamotors.ca::249c3d60-4164-4436-bed2-eaad0a815f2b" providerId="AD" clId="Web-{6FAD03A8-6808-A021-97E5-A8A4BA49C7B2}" dt="2022-11-01T16:16:48.186" v="131" actId="20577"/>
        <pc:sldMkLst>
          <pc:docMk/>
          <pc:sldMk cId="1290569767" sldId="4678"/>
        </pc:sldMkLst>
        <pc:spChg chg="mod">
          <ac:chgData name="Clement  Baston" userId="S::clement.baston@taigamotors.ca::249c3d60-4164-4436-bed2-eaad0a815f2b" providerId="AD" clId="Web-{6FAD03A8-6808-A021-97E5-A8A4BA49C7B2}" dt="2022-11-01T16:13:56.589" v="32" actId="20577"/>
          <ac:spMkLst>
            <pc:docMk/>
            <pc:sldMk cId="1290569767" sldId="4678"/>
            <ac:spMk id="2" creationId="{33FB7294-3221-7125-99A7-65B983131317}"/>
          </ac:spMkLst>
        </pc:spChg>
        <pc:spChg chg="del">
          <ac:chgData name="Clement  Baston" userId="S::clement.baston@taigamotors.ca::249c3d60-4164-4436-bed2-eaad0a815f2b" providerId="AD" clId="Web-{6FAD03A8-6808-A021-97E5-A8A4BA49C7B2}" dt="2022-11-01T16:14:00.464" v="33"/>
          <ac:spMkLst>
            <pc:docMk/>
            <pc:sldMk cId="1290569767" sldId="4678"/>
            <ac:spMk id="3" creationId="{0CAA74FC-E115-3C62-404A-C08C4E229EFC}"/>
          </ac:spMkLst>
        </pc:spChg>
        <pc:spChg chg="add mod">
          <ac:chgData name="Clement  Baston" userId="S::clement.baston@taigamotors.ca::249c3d60-4164-4436-bed2-eaad0a815f2b" providerId="AD" clId="Web-{6FAD03A8-6808-A021-97E5-A8A4BA49C7B2}" dt="2022-11-01T16:16:48.186" v="131" actId="20577"/>
          <ac:spMkLst>
            <pc:docMk/>
            <pc:sldMk cId="1290569767" sldId="4678"/>
            <ac:spMk id="9" creationId="{EEDAD477-1227-BAA0-5365-29307BA13443}"/>
          </ac:spMkLst>
        </pc:spChg>
        <pc:picChg chg="add del mod">
          <ac:chgData name="Clement  Baston" userId="S::clement.baston@taigamotors.ca::249c3d60-4164-4436-bed2-eaad0a815f2b" providerId="AD" clId="Web-{6FAD03A8-6808-A021-97E5-A8A4BA49C7B2}" dt="2022-11-01T16:14:44.934" v="40"/>
          <ac:picMkLst>
            <pc:docMk/>
            <pc:sldMk cId="1290569767" sldId="4678"/>
            <ac:picMk id="5" creationId="{34D20BD1-67AA-FE0A-8CC0-4261AA7C54A3}"/>
          </ac:picMkLst>
        </pc:picChg>
        <pc:picChg chg="add del mod">
          <ac:chgData name="Clement  Baston" userId="S::clement.baston@taigamotors.ca::249c3d60-4164-4436-bed2-eaad0a815f2b" providerId="AD" clId="Web-{6FAD03A8-6808-A021-97E5-A8A4BA49C7B2}" dt="2022-11-01T16:14:45.824" v="41"/>
          <ac:picMkLst>
            <pc:docMk/>
            <pc:sldMk cId="1290569767" sldId="4678"/>
            <ac:picMk id="6" creationId="{17683851-38E4-949F-03AD-43110B9AAB0C}"/>
          </ac:picMkLst>
        </pc:picChg>
        <pc:picChg chg="add mod">
          <ac:chgData name="Clement  Baston" userId="S::clement.baston@taigamotors.ca::249c3d60-4164-4436-bed2-eaad0a815f2b" providerId="AD" clId="Web-{6FAD03A8-6808-A021-97E5-A8A4BA49C7B2}" dt="2022-11-01T16:16:07.873" v="49" actId="1076"/>
          <ac:picMkLst>
            <pc:docMk/>
            <pc:sldMk cId="1290569767" sldId="4678"/>
            <ac:picMk id="7" creationId="{237F6177-AE26-9957-61AD-DC7554BDAB27}"/>
          </ac:picMkLst>
        </pc:picChg>
        <pc:picChg chg="add mod">
          <ac:chgData name="Clement  Baston" userId="S::clement.baston@taigamotors.ca::249c3d60-4164-4436-bed2-eaad0a815f2b" providerId="AD" clId="Web-{6FAD03A8-6808-A021-97E5-A8A4BA49C7B2}" dt="2022-11-01T16:16:14.029" v="50" actId="1076"/>
          <ac:picMkLst>
            <pc:docMk/>
            <pc:sldMk cId="1290569767" sldId="4678"/>
            <ac:picMk id="8" creationId="{0A8B1F1D-973A-70E7-0CCC-0AF0B52B5FEB}"/>
          </ac:picMkLst>
        </pc:picChg>
      </pc:sldChg>
    </pc:docChg>
  </pc:docChgLst>
  <pc:docChgLst>
    <pc:chgData name="Abhay Gupta" userId="S::abhay.gupta@taigamotors.ca::d433c26c-2997-40a9-8258-88448219c90a" providerId="AD" clId="Web-{355576FA-D81E-2F1F-8FE8-A8EF3A7D938A}"/>
    <pc:docChg chg="modSld">
      <pc:chgData name="Abhay Gupta" userId="S::abhay.gupta@taigamotors.ca::d433c26c-2997-40a9-8258-88448219c90a" providerId="AD" clId="Web-{355576FA-D81E-2F1F-8FE8-A8EF3A7D938A}" dt="2023-03-28T13:01:01.720" v="97"/>
      <pc:docMkLst>
        <pc:docMk/>
      </pc:docMkLst>
      <pc:sldChg chg="modSp">
        <pc:chgData name="Abhay Gupta" userId="S::abhay.gupta@taigamotors.ca::d433c26c-2997-40a9-8258-88448219c90a" providerId="AD" clId="Web-{355576FA-D81E-2F1F-8FE8-A8EF3A7D938A}" dt="2023-03-28T12:48:32.943" v="1" actId="20577"/>
        <pc:sldMkLst>
          <pc:docMk/>
          <pc:sldMk cId="737756186" sldId="1013"/>
        </pc:sldMkLst>
        <pc:spChg chg="mod">
          <ac:chgData name="Abhay Gupta" userId="S::abhay.gupta@taigamotors.ca::d433c26c-2997-40a9-8258-88448219c90a" providerId="AD" clId="Web-{355576FA-D81E-2F1F-8FE8-A8EF3A7D938A}" dt="2023-03-28T12:48:32.943" v="1" actId="20577"/>
          <ac:spMkLst>
            <pc:docMk/>
            <pc:sldMk cId="737756186" sldId="1013"/>
            <ac:spMk id="3" creationId="{5A9766FB-5D40-4DF7-9455-CAA9B50A5587}"/>
          </ac:spMkLst>
        </pc:spChg>
      </pc:sldChg>
      <pc:sldChg chg="addSp delSp modSp">
        <pc:chgData name="Abhay Gupta" userId="S::abhay.gupta@taigamotors.ca::d433c26c-2997-40a9-8258-88448219c90a" providerId="AD" clId="Web-{355576FA-D81E-2F1F-8FE8-A8EF3A7D938A}" dt="2023-03-28T12:53:53.260" v="94"/>
        <pc:sldMkLst>
          <pc:docMk/>
          <pc:sldMk cId="1975872717" sldId="4667"/>
        </pc:sldMkLst>
        <pc:spChg chg="add mod">
          <ac:chgData name="Abhay Gupta" userId="S::abhay.gupta@taigamotors.ca::d433c26c-2997-40a9-8258-88448219c90a" providerId="AD" clId="Web-{355576FA-D81E-2F1F-8FE8-A8EF3A7D938A}" dt="2023-03-28T12:53:53.260" v="94"/>
          <ac:spMkLst>
            <pc:docMk/>
            <pc:sldMk cId="1975872717" sldId="4667"/>
            <ac:spMk id="6" creationId="{919AD2B2-817F-FB2B-5E10-9AB4EED2425E}"/>
          </ac:spMkLst>
        </pc:spChg>
        <pc:picChg chg="add mod">
          <ac:chgData name="Abhay Gupta" userId="S::abhay.gupta@taigamotors.ca::d433c26c-2997-40a9-8258-88448219c90a" providerId="AD" clId="Web-{355576FA-D81E-2F1F-8FE8-A8EF3A7D938A}" dt="2023-03-28T12:50:45.258" v="6" actId="1076"/>
          <ac:picMkLst>
            <pc:docMk/>
            <pc:sldMk cId="1975872717" sldId="4667"/>
            <ac:picMk id="3" creationId="{CF5A9C3A-AB90-2F4B-7318-105412727C7D}"/>
          </ac:picMkLst>
        </pc:picChg>
        <pc:picChg chg="del">
          <ac:chgData name="Abhay Gupta" userId="S::abhay.gupta@taigamotors.ca::d433c26c-2997-40a9-8258-88448219c90a" providerId="AD" clId="Web-{355576FA-D81E-2F1F-8FE8-A8EF3A7D938A}" dt="2023-03-28T12:50:37.508" v="2"/>
          <ac:picMkLst>
            <pc:docMk/>
            <pc:sldMk cId="1975872717" sldId="4667"/>
            <ac:picMk id="5" creationId="{AFB4F186-5335-F21F-93F2-D14915DB522F}"/>
          </ac:picMkLst>
        </pc:picChg>
      </pc:sldChg>
      <pc:sldChg chg="addSp delSp">
        <pc:chgData name="Abhay Gupta" userId="S::abhay.gupta@taigamotors.ca::d433c26c-2997-40a9-8258-88448219c90a" providerId="AD" clId="Web-{355576FA-D81E-2F1F-8FE8-A8EF3A7D938A}" dt="2023-03-28T13:01:01.720" v="97"/>
        <pc:sldMkLst>
          <pc:docMk/>
          <pc:sldMk cId="3136961681" sldId="4675"/>
        </pc:sldMkLst>
        <pc:graphicFrameChg chg="add del">
          <ac:chgData name="Abhay Gupta" userId="S::abhay.gupta@taigamotors.ca::d433c26c-2997-40a9-8258-88448219c90a" providerId="AD" clId="Web-{355576FA-D81E-2F1F-8FE8-A8EF3A7D938A}" dt="2023-03-28T13:01:01.720" v="97"/>
          <ac:graphicFrameMkLst>
            <pc:docMk/>
            <pc:sldMk cId="3136961681" sldId="4675"/>
            <ac:graphicFrameMk id="6" creationId="{5D395DF1-C17B-AEB9-8608-FCCED7D0999A}"/>
          </ac:graphicFrameMkLst>
        </pc:graphicFrameChg>
        <pc:picChg chg="del">
          <ac:chgData name="Abhay Gupta" userId="S::abhay.gupta@taigamotors.ca::d433c26c-2997-40a9-8258-88448219c90a" providerId="AD" clId="Web-{355576FA-D81E-2F1F-8FE8-A8EF3A7D938A}" dt="2023-03-28T13:00:58.329" v="95"/>
          <ac:picMkLst>
            <pc:docMk/>
            <pc:sldMk cId="3136961681" sldId="4675"/>
            <ac:picMk id="3" creationId="{B886779A-6671-DA99-A5EA-8F8871DD6F3E}"/>
          </ac:picMkLst>
        </pc:picChg>
      </pc:sldChg>
    </pc:docChg>
  </pc:docChgLst>
  <pc:docChgLst>
    <pc:chgData name="Abhay Gupta" userId="S::abhay.gupta@taigamotors.ca::d433c26c-2997-40a9-8258-88448219c90a" providerId="AD" clId="Web-{1322F286-80F3-F538-3C78-784B4C9C3771}"/>
    <pc:docChg chg="modSld">
      <pc:chgData name="Abhay Gupta" userId="S::abhay.gupta@taigamotors.ca::d433c26c-2997-40a9-8258-88448219c90a" providerId="AD" clId="Web-{1322F286-80F3-F538-3C78-784B4C9C3771}" dt="2023-06-20T17:01:51.022" v="273" actId="1076"/>
      <pc:docMkLst>
        <pc:docMk/>
      </pc:docMkLst>
      <pc:sldChg chg="modSp">
        <pc:chgData name="Abhay Gupta" userId="S::abhay.gupta@taigamotors.ca::d433c26c-2997-40a9-8258-88448219c90a" providerId="AD" clId="Web-{1322F286-80F3-F538-3C78-784B4C9C3771}" dt="2023-06-20T15:32:47.713" v="0" actId="20577"/>
        <pc:sldMkLst>
          <pc:docMk/>
          <pc:sldMk cId="737756186" sldId="1013"/>
        </pc:sldMkLst>
        <pc:spChg chg="mod">
          <ac:chgData name="Abhay Gupta" userId="S::abhay.gupta@taigamotors.ca::d433c26c-2997-40a9-8258-88448219c90a" providerId="AD" clId="Web-{1322F286-80F3-F538-3C78-784B4C9C3771}" dt="2023-06-20T15:32:47.713" v="0" actId="20577"/>
          <ac:spMkLst>
            <pc:docMk/>
            <pc:sldMk cId="737756186" sldId="1013"/>
            <ac:spMk id="3" creationId="{5A9766FB-5D40-4DF7-9455-CAA9B50A5587}"/>
          </ac:spMkLst>
        </pc:spChg>
      </pc:sldChg>
      <pc:sldChg chg="addSp delSp modSp">
        <pc:chgData name="Abhay Gupta" userId="S::abhay.gupta@taigamotors.ca::d433c26c-2997-40a9-8258-88448219c90a" providerId="AD" clId="Web-{1322F286-80F3-F538-3C78-784B4C9C3771}" dt="2023-06-20T17:01:51.022" v="273" actId="1076"/>
        <pc:sldMkLst>
          <pc:docMk/>
          <pc:sldMk cId="1975872717" sldId="4667"/>
        </pc:sldMkLst>
        <pc:spChg chg="mod">
          <ac:chgData name="Abhay Gupta" userId="S::abhay.gupta@taigamotors.ca::d433c26c-2997-40a9-8258-88448219c90a" providerId="AD" clId="Web-{1322F286-80F3-F538-3C78-784B4C9C3771}" dt="2023-06-20T16:01:16.647" v="24" actId="20577"/>
          <ac:spMkLst>
            <pc:docMk/>
            <pc:sldMk cId="1975872717" sldId="4667"/>
            <ac:spMk id="6" creationId="{919AD2B2-817F-FB2B-5E10-9AB4EED2425E}"/>
          </ac:spMkLst>
        </pc:spChg>
        <pc:picChg chg="add mod">
          <ac:chgData name="Abhay Gupta" userId="S::abhay.gupta@taigamotors.ca::d433c26c-2997-40a9-8258-88448219c90a" providerId="AD" clId="Web-{1322F286-80F3-F538-3C78-784B4C9C3771}" dt="2023-06-20T17:01:51.022" v="273" actId="1076"/>
          <ac:picMkLst>
            <pc:docMk/>
            <pc:sldMk cId="1975872717" sldId="4667"/>
            <ac:picMk id="3" creationId="{E1E707D1-A41A-9811-965A-72E08DAE4BB5}"/>
          </ac:picMkLst>
        </pc:picChg>
        <pc:picChg chg="del">
          <ac:chgData name="Abhay Gupta" userId="S::abhay.gupta@taigamotors.ca::d433c26c-2997-40a9-8258-88448219c90a" providerId="AD" clId="Web-{1322F286-80F3-F538-3C78-784B4C9C3771}" dt="2023-06-20T17:01:40.537" v="269"/>
          <ac:picMkLst>
            <pc:docMk/>
            <pc:sldMk cId="1975872717" sldId="4667"/>
            <ac:picMk id="5" creationId="{8C638E53-DC45-BA38-5A61-BF7A7F18BD9B}"/>
          </ac:picMkLst>
        </pc:picChg>
      </pc:sldChg>
      <pc:sldChg chg="modSp">
        <pc:chgData name="Abhay Gupta" userId="S::abhay.gupta@taigamotors.ca::d433c26c-2997-40a9-8258-88448219c90a" providerId="AD" clId="Web-{1322F286-80F3-F538-3C78-784B4C9C3771}" dt="2023-06-20T16:12:57.166" v="268"/>
        <pc:sldMkLst>
          <pc:docMk/>
          <pc:sldMk cId="192014489" sldId="4679"/>
        </pc:sldMkLst>
        <pc:graphicFrameChg chg="mod modGraphic">
          <ac:chgData name="Abhay Gupta" userId="S::abhay.gupta@taigamotors.ca::d433c26c-2997-40a9-8258-88448219c90a" providerId="AD" clId="Web-{1322F286-80F3-F538-3C78-784B4C9C3771}" dt="2023-06-20T16:12:57.166" v="268"/>
          <ac:graphicFrameMkLst>
            <pc:docMk/>
            <pc:sldMk cId="192014489" sldId="4679"/>
            <ac:graphicFrameMk id="3" creationId="{4227E51F-D6DF-CDCB-026E-292EF73D9DE1}"/>
          </ac:graphicFrameMkLst>
        </pc:graphicFrameChg>
      </pc:sldChg>
    </pc:docChg>
  </pc:docChgLst>
  <pc:docChgLst>
    <pc:chgData name="Olivier Rollin" userId="S::olivier.rollin@taigamotors.ca::9868c032-b99d-4045-992b-7efc62a561e1" providerId="AD" clId="Web-{892C38C6-A0BD-1ACC-ADE0-156732467C6D}"/>
    <pc:docChg chg="modSld">
      <pc:chgData name="Olivier Rollin" userId="S::olivier.rollin@taigamotors.ca::9868c032-b99d-4045-992b-7efc62a561e1" providerId="AD" clId="Web-{892C38C6-A0BD-1ACC-ADE0-156732467C6D}" dt="2023-01-17T16:53:12.110" v="819"/>
      <pc:docMkLst>
        <pc:docMk/>
      </pc:docMkLst>
      <pc:sldChg chg="addSp delSp modSp">
        <pc:chgData name="Olivier Rollin" userId="S::olivier.rollin@taigamotors.ca::9868c032-b99d-4045-992b-7efc62a561e1" providerId="AD" clId="Web-{892C38C6-A0BD-1ACC-ADE0-156732467C6D}" dt="2023-01-17T16:53:12.110" v="819"/>
        <pc:sldMkLst>
          <pc:docMk/>
          <pc:sldMk cId="3889623784" sldId="4655"/>
        </pc:sldMkLst>
        <pc:spChg chg="add del">
          <ac:chgData name="Olivier Rollin" userId="S::olivier.rollin@taigamotors.ca::9868c032-b99d-4045-992b-7efc62a561e1" providerId="AD" clId="Web-{892C38C6-A0BD-1ACC-ADE0-156732467C6D}" dt="2023-01-17T16:52:27.828" v="802"/>
          <ac:spMkLst>
            <pc:docMk/>
            <pc:sldMk cId="3889623784" sldId="4655"/>
            <ac:spMk id="3" creationId="{E8405725-55A3-DAF9-8767-55191EDCC27B}"/>
          </ac:spMkLst>
        </pc:spChg>
        <pc:graphicFrameChg chg="mod modGraphic">
          <ac:chgData name="Olivier Rollin" userId="S::olivier.rollin@taigamotors.ca::9868c032-b99d-4045-992b-7efc62a561e1" providerId="AD" clId="Web-{892C38C6-A0BD-1ACC-ADE0-156732467C6D}" dt="2023-01-17T16:53:12.110" v="819"/>
          <ac:graphicFrameMkLst>
            <pc:docMk/>
            <pc:sldMk cId="3889623784" sldId="4655"/>
            <ac:graphicFrameMk id="8" creationId="{85212F2F-AC26-6756-8F37-56436B2001FA}"/>
          </ac:graphicFrameMkLst>
        </pc:graphicFrameChg>
      </pc:sldChg>
    </pc:docChg>
  </pc:docChgLst>
  <pc:docChgLst>
    <pc:chgData name="Jérémy Bonneau" userId="S::jeremy.bonneau@taigamotors.ca::bd475f9e-48f1-4b54-83c6-d27ae8e20919" providerId="AD" clId="Web-{A4AA47AC-A864-7439-B9E9-BD38E2D90768}"/>
    <pc:docChg chg="modSld">
      <pc:chgData name="Jérémy Bonneau" userId="S::jeremy.bonneau@taigamotors.ca::bd475f9e-48f1-4b54-83c6-d27ae8e20919" providerId="AD" clId="Web-{A4AA47AC-A864-7439-B9E9-BD38E2D90768}" dt="2022-07-19T17:13:54.912" v="14" actId="20577"/>
      <pc:docMkLst>
        <pc:docMk/>
      </pc:docMkLst>
      <pc:sldChg chg="addSp delSp modSp">
        <pc:chgData name="Jérémy Bonneau" userId="S::jeremy.bonneau@taigamotors.ca::bd475f9e-48f1-4b54-83c6-d27ae8e20919" providerId="AD" clId="Web-{A4AA47AC-A864-7439-B9E9-BD38E2D90768}" dt="2022-07-19T17:13:54.912" v="14" actId="20577"/>
        <pc:sldMkLst>
          <pc:docMk/>
          <pc:sldMk cId="1873512576" sldId="4649"/>
        </pc:sldMkLst>
        <pc:spChg chg="mod">
          <ac:chgData name="Jérémy Bonneau" userId="S::jeremy.bonneau@taigamotors.ca::bd475f9e-48f1-4b54-83c6-d27ae8e20919" providerId="AD" clId="Web-{A4AA47AC-A864-7439-B9E9-BD38E2D90768}" dt="2022-07-19T17:13:54.912" v="14" actId="20577"/>
          <ac:spMkLst>
            <pc:docMk/>
            <pc:sldMk cId="1873512576" sldId="4649"/>
            <ac:spMk id="7" creationId="{23DC1B4E-33DC-EC6C-7A23-7712483C6434}"/>
          </ac:spMkLst>
        </pc:spChg>
        <pc:picChg chg="add mod">
          <ac:chgData name="Jérémy Bonneau" userId="S::jeremy.bonneau@taigamotors.ca::bd475f9e-48f1-4b54-83c6-d27ae8e20919" providerId="AD" clId="Web-{A4AA47AC-A864-7439-B9E9-BD38E2D90768}" dt="2022-07-19T17:12:21.115" v="3" actId="1076"/>
          <ac:picMkLst>
            <pc:docMk/>
            <pc:sldMk cId="1873512576" sldId="4649"/>
            <ac:picMk id="3" creationId="{2C27D988-FBE7-79CB-E9C2-BB9B9DD0B097}"/>
          </ac:picMkLst>
        </pc:picChg>
        <pc:picChg chg="del">
          <ac:chgData name="Jérémy Bonneau" userId="S::jeremy.bonneau@taigamotors.ca::bd475f9e-48f1-4b54-83c6-d27ae8e20919" providerId="AD" clId="Web-{A4AA47AC-A864-7439-B9E9-BD38E2D90768}" dt="2022-07-19T17:11:40.959" v="0"/>
          <ac:picMkLst>
            <pc:docMk/>
            <pc:sldMk cId="1873512576" sldId="4649"/>
            <ac:picMk id="5" creationId="{E20A1A83-4EC2-B4E8-2930-EDEC122A4D4F}"/>
          </ac:picMkLst>
        </pc:picChg>
      </pc:sldChg>
    </pc:docChg>
  </pc:docChgLst>
  <pc:docChgLst>
    <pc:chgData name="Raul Gomez" userId="S::raul.gomez@taigamotors.ca::b0b8f74e-eb2a-4975-923f-973ae86669c7" providerId="AD" clId="Web-{A5CCD22B-5478-D88A-BD5F-FB9F8731AD13}"/>
    <pc:docChg chg="addSld delSld modSld">
      <pc:chgData name="Raul Gomez" userId="S::raul.gomez@taigamotors.ca::b0b8f74e-eb2a-4975-923f-973ae86669c7" providerId="AD" clId="Web-{A5CCD22B-5478-D88A-BD5F-FB9F8731AD13}" dt="2022-05-17T16:38:05.004" v="3" actId="20577"/>
      <pc:docMkLst>
        <pc:docMk/>
      </pc:docMkLst>
      <pc:sldChg chg="del">
        <pc:chgData name="Raul Gomez" userId="S::raul.gomez@taigamotors.ca::b0b8f74e-eb2a-4975-923f-973ae86669c7" providerId="AD" clId="Web-{A5CCD22B-5478-D88A-BD5F-FB9F8731AD13}" dt="2022-05-17T16:16:08.796" v="0"/>
        <pc:sldMkLst>
          <pc:docMk/>
          <pc:sldMk cId="1165976040" sldId="1195"/>
        </pc:sldMkLst>
      </pc:sldChg>
      <pc:sldChg chg="del">
        <pc:chgData name="Raul Gomez" userId="S::raul.gomez@taigamotors.ca::b0b8f74e-eb2a-4975-923f-973ae86669c7" providerId="AD" clId="Web-{A5CCD22B-5478-D88A-BD5F-FB9F8731AD13}" dt="2022-05-17T16:37:44.254" v="1"/>
        <pc:sldMkLst>
          <pc:docMk/>
          <pc:sldMk cId="214450899" sldId="4617"/>
        </pc:sldMkLst>
      </pc:sldChg>
      <pc:sldChg chg="modSp add">
        <pc:chgData name="Raul Gomez" userId="S::raul.gomez@taigamotors.ca::b0b8f74e-eb2a-4975-923f-973ae86669c7" providerId="AD" clId="Web-{A5CCD22B-5478-D88A-BD5F-FB9F8731AD13}" dt="2022-05-17T16:38:05.004" v="3" actId="20577"/>
        <pc:sldMkLst>
          <pc:docMk/>
          <pc:sldMk cId="1525325146" sldId="4617"/>
        </pc:sldMkLst>
        <pc:spChg chg="mod">
          <ac:chgData name="Raul Gomez" userId="S::raul.gomez@taigamotors.ca::b0b8f74e-eb2a-4975-923f-973ae86669c7" providerId="AD" clId="Web-{A5CCD22B-5478-D88A-BD5F-FB9F8731AD13}" dt="2022-05-17T16:38:05.004" v="3" actId="20577"/>
          <ac:spMkLst>
            <pc:docMk/>
            <pc:sldMk cId="1525325146" sldId="4617"/>
            <ac:spMk id="25" creationId="{7ACE0817-D123-4C19-BDA7-8FDE70F85C33}"/>
          </ac:spMkLst>
        </pc:spChg>
      </pc:sldChg>
    </pc:docChg>
  </pc:docChgLst>
  <pc:docChgLst>
    <pc:chgData name="Jérémy Bonneau" userId="S::jeremy.bonneau@taigamotors.ca::bd475f9e-48f1-4b54-83c6-d27ae8e20919" providerId="AD" clId="Web-{48D3F70F-E122-D10B-07CF-90B6FEBEBF67}"/>
    <pc:docChg chg="modSld">
      <pc:chgData name="Jérémy Bonneau" userId="S::jeremy.bonneau@taigamotors.ca::bd475f9e-48f1-4b54-83c6-d27ae8e20919" providerId="AD" clId="Web-{48D3F70F-E122-D10B-07CF-90B6FEBEBF67}" dt="2023-05-23T17:08:02.323" v="75" actId="1076"/>
      <pc:docMkLst>
        <pc:docMk/>
      </pc:docMkLst>
      <pc:sldChg chg="addSp delSp modSp">
        <pc:chgData name="Jérémy Bonneau" userId="S::jeremy.bonneau@taigamotors.ca::bd475f9e-48f1-4b54-83c6-d27ae8e20919" providerId="AD" clId="Web-{48D3F70F-E122-D10B-07CF-90B6FEBEBF67}" dt="2023-05-23T17:08:02.323" v="75" actId="1076"/>
        <pc:sldMkLst>
          <pc:docMk/>
          <pc:sldMk cId="1322810927" sldId="4686"/>
        </pc:sldMkLst>
        <pc:spChg chg="mod">
          <ac:chgData name="Jérémy Bonneau" userId="S::jeremy.bonneau@taigamotors.ca::bd475f9e-48f1-4b54-83c6-d27ae8e20919" providerId="AD" clId="Web-{48D3F70F-E122-D10B-07CF-90B6FEBEBF67}" dt="2023-05-23T17:08:02.323" v="75" actId="1076"/>
          <ac:spMkLst>
            <pc:docMk/>
            <pc:sldMk cId="1322810927" sldId="4686"/>
            <ac:spMk id="10" creationId="{A7D6FAB5-C32C-F4BB-F3D7-A2CDAD7269B4}"/>
          </ac:spMkLst>
        </pc:spChg>
        <pc:picChg chg="del">
          <ac:chgData name="Jérémy Bonneau" userId="S::jeremy.bonneau@taigamotors.ca::bd475f9e-48f1-4b54-83c6-d27ae8e20919" providerId="AD" clId="Web-{48D3F70F-E122-D10B-07CF-90B6FEBEBF67}" dt="2023-05-23T14:47:52.582" v="0"/>
          <ac:picMkLst>
            <pc:docMk/>
            <pc:sldMk cId="1322810927" sldId="4686"/>
            <ac:picMk id="3" creationId="{F0F1FE95-313E-BBCB-B7AB-F1C5ED8D4D78}"/>
          </ac:picMkLst>
        </pc:picChg>
        <pc:picChg chg="add mod">
          <ac:chgData name="Jérémy Bonneau" userId="S::jeremy.bonneau@taigamotors.ca::bd475f9e-48f1-4b54-83c6-d27ae8e20919" providerId="AD" clId="Web-{48D3F70F-E122-D10B-07CF-90B6FEBEBF67}" dt="2023-05-23T14:58:16.918" v="20" actId="1076"/>
          <ac:picMkLst>
            <pc:docMk/>
            <pc:sldMk cId="1322810927" sldId="4686"/>
            <ac:picMk id="5" creationId="{D2114704-D3BA-6C09-23C8-319B46CAD1EC}"/>
          </ac:picMkLst>
        </pc:picChg>
      </pc:sldChg>
    </pc:docChg>
  </pc:docChgLst>
  <pc:docChgLst>
    <pc:chgData name="Cyrille Goldstein" userId="S::cyrille.goldstein@taigamotors.ca::534b0e61-a3bf-4a68-89b8-96e8c90a5800" providerId="AD" clId="Web-{E13E4A13-0FD3-AF7F-82DA-1F676D7FC7DC}"/>
    <pc:docChg chg="modSld">
      <pc:chgData name="Cyrille Goldstein" userId="S::cyrille.goldstein@taigamotors.ca::534b0e61-a3bf-4a68-89b8-96e8c90a5800" providerId="AD" clId="Web-{E13E4A13-0FD3-AF7F-82DA-1F676D7FC7DC}" dt="2022-07-12T17:06:40.360" v="600"/>
      <pc:docMkLst>
        <pc:docMk/>
      </pc:docMkLst>
      <pc:sldChg chg="modSp">
        <pc:chgData name="Cyrille Goldstein" userId="S::cyrille.goldstein@taigamotors.ca::534b0e61-a3bf-4a68-89b8-96e8c90a5800" providerId="AD" clId="Web-{E13E4A13-0FD3-AF7F-82DA-1F676D7FC7DC}" dt="2022-07-12T17:06:09.736" v="574"/>
        <pc:sldMkLst>
          <pc:docMk/>
          <pc:sldMk cId="824644587" sldId="1180"/>
        </pc:sldMkLst>
        <pc:graphicFrameChg chg="mod modGraphic">
          <ac:chgData name="Cyrille Goldstein" userId="S::cyrille.goldstein@taigamotors.ca::534b0e61-a3bf-4a68-89b8-96e8c90a5800" providerId="AD" clId="Web-{E13E4A13-0FD3-AF7F-82DA-1F676D7FC7DC}" dt="2022-07-12T17:06:09.736" v="574"/>
          <ac:graphicFrameMkLst>
            <pc:docMk/>
            <pc:sldMk cId="824644587" sldId="1180"/>
            <ac:graphicFrameMk id="5" creationId="{A05E62CA-BFF9-470D-BB34-33286ECE7D17}"/>
          </ac:graphicFrameMkLst>
        </pc:graphicFrameChg>
      </pc:sldChg>
      <pc:sldChg chg="modSp">
        <pc:chgData name="Cyrille Goldstein" userId="S::cyrille.goldstein@taigamotors.ca::534b0e61-a3bf-4a68-89b8-96e8c90a5800" providerId="AD" clId="Web-{E13E4A13-0FD3-AF7F-82DA-1F676D7FC7DC}" dt="2022-07-12T17:06:40.360" v="600"/>
        <pc:sldMkLst>
          <pc:docMk/>
          <pc:sldMk cId="1897408827" sldId="1188"/>
        </pc:sldMkLst>
        <pc:graphicFrameChg chg="mod modGraphic">
          <ac:chgData name="Cyrille Goldstein" userId="S::cyrille.goldstein@taigamotors.ca::534b0e61-a3bf-4a68-89b8-96e8c90a5800" providerId="AD" clId="Web-{E13E4A13-0FD3-AF7F-82DA-1F676D7FC7DC}" dt="2022-07-12T17:06:40.360" v="600"/>
          <ac:graphicFrameMkLst>
            <pc:docMk/>
            <pc:sldMk cId="1897408827" sldId="1188"/>
            <ac:graphicFrameMk id="5" creationId="{A05E62CA-BFF9-470D-BB34-33286ECE7D17}"/>
          </ac:graphicFrameMkLst>
        </pc:graphicFrameChg>
      </pc:sldChg>
    </pc:docChg>
  </pc:docChgLst>
  <pc:docChgLst>
    <pc:chgData name="Phillip Sudano" userId="S::phillip.sudano@taigamotors.ca::364ac998-7b0c-425e-a9f2-ae05aaaa714b" providerId="AD" clId="Web-{00566462-76A6-93A7-FF0F-CAC9F46C1044}"/>
    <pc:docChg chg="modSld">
      <pc:chgData name="Phillip Sudano" userId="S::phillip.sudano@taigamotors.ca::364ac998-7b0c-425e-a9f2-ae05aaaa714b" providerId="AD" clId="Web-{00566462-76A6-93A7-FF0F-CAC9F46C1044}" dt="2022-06-13T13:56:27.811" v="1166"/>
      <pc:docMkLst>
        <pc:docMk/>
      </pc:docMkLst>
      <pc:sldChg chg="modSp">
        <pc:chgData name="Phillip Sudano" userId="S::phillip.sudano@taigamotors.ca::364ac998-7b0c-425e-a9f2-ae05aaaa714b" providerId="AD" clId="Web-{00566462-76A6-93A7-FF0F-CAC9F46C1044}" dt="2022-06-13T13:56:27.811" v="1166"/>
        <pc:sldMkLst>
          <pc:docMk/>
          <pc:sldMk cId="2133406631" sldId="1185"/>
        </pc:sldMkLst>
        <pc:graphicFrameChg chg="mod modGraphic">
          <ac:chgData name="Phillip Sudano" userId="S::phillip.sudano@taigamotors.ca::364ac998-7b0c-425e-a9f2-ae05aaaa714b" providerId="AD" clId="Web-{00566462-76A6-93A7-FF0F-CAC9F46C1044}" dt="2022-06-13T13:56:27.811" v="1166"/>
          <ac:graphicFrameMkLst>
            <pc:docMk/>
            <pc:sldMk cId="2133406631" sldId="1185"/>
            <ac:graphicFrameMk id="5" creationId="{DDC22453-D70A-44C9-A67A-2B83266D6DC4}"/>
          </ac:graphicFrameMkLst>
        </pc:graphicFrameChg>
      </pc:sldChg>
    </pc:docChg>
  </pc:docChgLst>
  <pc:docChgLst>
    <pc:chgData name="Cyrille Goldstein" userId="S::cyrille.goldstein@taigamotors.ca::534b0e61-a3bf-4a68-89b8-96e8c90a5800" providerId="AD" clId="Web-{4FEDB663-9F6C-2B21-8461-7EC2C3C3279A}"/>
    <pc:docChg chg="modSld">
      <pc:chgData name="Cyrille Goldstein" userId="S::cyrille.goldstein@taigamotors.ca::534b0e61-a3bf-4a68-89b8-96e8c90a5800" providerId="AD" clId="Web-{4FEDB663-9F6C-2B21-8461-7EC2C3C3279A}" dt="2022-09-20T17:00:54.221" v="15"/>
      <pc:docMkLst>
        <pc:docMk/>
      </pc:docMkLst>
      <pc:sldChg chg="modSp">
        <pc:chgData name="Cyrille Goldstein" userId="S::cyrille.goldstein@taigamotors.ca::534b0e61-a3bf-4a68-89b8-96e8c90a5800" providerId="AD" clId="Web-{4FEDB663-9F6C-2B21-8461-7EC2C3C3279A}" dt="2022-09-20T17:00:54.221" v="15"/>
        <pc:sldMkLst>
          <pc:docMk/>
          <pc:sldMk cId="824644587" sldId="1180"/>
        </pc:sldMkLst>
        <pc:graphicFrameChg chg="mod modGraphic">
          <ac:chgData name="Cyrille Goldstein" userId="S::cyrille.goldstein@taigamotors.ca::534b0e61-a3bf-4a68-89b8-96e8c90a5800" providerId="AD" clId="Web-{4FEDB663-9F6C-2B21-8461-7EC2C3C3279A}" dt="2022-09-20T17:00:54.221" v="15"/>
          <ac:graphicFrameMkLst>
            <pc:docMk/>
            <pc:sldMk cId="824644587" sldId="1180"/>
            <ac:graphicFrameMk id="5" creationId="{A05E62CA-BFF9-470D-BB34-33286ECE7D17}"/>
          </ac:graphicFrameMkLst>
        </pc:graphicFrameChg>
      </pc:sldChg>
    </pc:docChg>
  </pc:docChgLst>
  <pc:docChgLst>
    <pc:chgData name="Linus Lehnert" userId="S::linus.lehnert@taigamotors.ca::91cadadf-b4d7-4329-b573-4bc52bc72382" providerId="AD" clId="Web-{21D2EF24-AC9B-7BA6-4275-83399850928A}"/>
    <pc:docChg chg="addSld">
      <pc:chgData name="Linus Lehnert" userId="S::linus.lehnert@taigamotors.ca::91cadadf-b4d7-4329-b573-4bc52bc72382" providerId="AD" clId="Web-{21D2EF24-AC9B-7BA6-4275-83399850928A}" dt="2022-06-06T18:33:13.775" v="0"/>
      <pc:docMkLst>
        <pc:docMk/>
      </pc:docMkLst>
      <pc:sldChg chg="add replId">
        <pc:chgData name="Linus Lehnert" userId="S::linus.lehnert@taigamotors.ca::91cadadf-b4d7-4329-b573-4bc52bc72382" providerId="AD" clId="Web-{21D2EF24-AC9B-7BA6-4275-83399850928A}" dt="2022-06-06T18:33:13.775" v="0"/>
        <pc:sldMkLst>
          <pc:docMk/>
          <pc:sldMk cId="4041025461" sldId="4628"/>
        </pc:sldMkLst>
      </pc:sldChg>
    </pc:docChg>
  </pc:docChgLst>
  <pc:docChgLst>
    <pc:chgData name="Pier-Luc Paradis" userId="S::pier-luc.paradis@taigamotors.ca::d8463a0c-872e-44e6-a7df-86de09216594" providerId="AD" clId="Web-{4B11C9D1-1449-1FD9-3B98-AF4615694F2B}"/>
    <pc:docChg chg="modSld">
      <pc:chgData name="Pier-Luc Paradis" userId="S::pier-luc.paradis@taigamotors.ca::d8463a0c-872e-44e6-a7df-86de09216594" providerId="AD" clId="Web-{4B11C9D1-1449-1FD9-3B98-AF4615694F2B}" dt="2022-09-06T12:45:11.692" v="821"/>
      <pc:docMkLst>
        <pc:docMk/>
      </pc:docMkLst>
      <pc:sldChg chg="modSp">
        <pc:chgData name="Pier-Luc Paradis" userId="S::pier-luc.paradis@taigamotors.ca::d8463a0c-872e-44e6-a7df-86de09216594" providerId="AD" clId="Web-{4B11C9D1-1449-1FD9-3B98-AF4615694F2B}" dt="2022-09-06T12:45:11.692" v="821"/>
        <pc:sldMkLst>
          <pc:docMk/>
          <pc:sldMk cId="405246482" sldId="1181"/>
        </pc:sldMkLst>
        <pc:graphicFrameChg chg="mod modGraphic">
          <ac:chgData name="Pier-Luc Paradis" userId="S::pier-luc.paradis@taigamotors.ca::d8463a0c-872e-44e6-a7df-86de09216594" providerId="AD" clId="Web-{4B11C9D1-1449-1FD9-3B98-AF4615694F2B}" dt="2022-09-06T12:45:11.692" v="821"/>
          <ac:graphicFrameMkLst>
            <pc:docMk/>
            <pc:sldMk cId="405246482" sldId="1181"/>
            <ac:graphicFrameMk id="5" creationId="{E6C105C1-B2B6-4ECB-B5FA-8052D5F73013}"/>
          </ac:graphicFrameMkLst>
        </pc:graphicFrameChg>
      </pc:sldChg>
    </pc:docChg>
  </pc:docChgLst>
  <pc:docChgLst>
    <pc:chgData name="Olivier Rollin" userId="S::olivier.rollin@taigamotors.ca::9868c032-b99d-4045-992b-7efc62a561e1" providerId="AD" clId="Web-{F9F0EA2E-DFE2-2E62-BDC1-84D32DC9DB8A}"/>
    <pc:docChg chg="modSld">
      <pc:chgData name="Olivier Rollin" userId="S::olivier.rollin@taigamotors.ca::9868c032-b99d-4045-992b-7efc62a561e1" providerId="AD" clId="Web-{F9F0EA2E-DFE2-2E62-BDC1-84D32DC9DB8A}" dt="2022-06-28T17:19:24.824" v="316"/>
      <pc:docMkLst>
        <pc:docMk/>
      </pc:docMkLst>
      <pc:sldChg chg="modSp">
        <pc:chgData name="Olivier Rollin" userId="S::olivier.rollin@taigamotors.ca::9868c032-b99d-4045-992b-7efc62a561e1" providerId="AD" clId="Web-{F9F0EA2E-DFE2-2E62-BDC1-84D32DC9DB8A}" dt="2022-06-28T17:02:27.979" v="153"/>
        <pc:sldMkLst>
          <pc:docMk/>
          <pc:sldMk cId="1078747519" sldId="1187"/>
        </pc:sldMkLst>
        <pc:graphicFrameChg chg="mod modGraphic">
          <ac:chgData name="Olivier Rollin" userId="S::olivier.rollin@taigamotors.ca::9868c032-b99d-4045-992b-7efc62a561e1" providerId="AD" clId="Web-{F9F0EA2E-DFE2-2E62-BDC1-84D32DC9DB8A}" dt="2022-06-28T17:02:27.979" v="153"/>
          <ac:graphicFrameMkLst>
            <pc:docMk/>
            <pc:sldMk cId="1078747519" sldId="1187"/>
            <ac:graphicFrameMk id="5" creationId="{DF370D39-AF9E-43C5-8CF5-C93CDE507A70}"/>
          </ac:graphicFrameMkLst>
        </pc:graphicFrameChg>
      </pc:sldChg>
      <pc:sldChg chg="modSp">
        <pc:chgData name="Olivier Rollin" userId="S::olivier.rollin@taigamotors.ca::9868c032-b99d-4045-992b-7efc62a561e1" providerId="AD" clId="Web-{F9F0EA2E-DFE2-2E62-BDC1-84D32DC9DB8A}" dt="2022-06-28T17:19:24.824" v="316"/>
        <pc:sldMkLst>
          <pc:docMk/>
          <pc:sldMk cId="4235317245" sldId="4637"/>
        </pc:sldMkLst>
        <pc:graphicFrameChg chg="mod modGraphic">
          <ac:chgData name="Olivier Rollin" userId="S::olivier.rollin@taigamotors.ca::9868c032-b99d-4045-992b-7efc62a561e1" providerId="AD" clId="Web-{F9F0EA2E-DFE2-2E62-BDC1-84D32DC9DB8A}" dt="2022-06-28T17:19:24.824" v="316"/>
          <ac:graphicFrameMkLst>
            <pc:docMk/>
            <pc:sldMk cId="4235317245" sldId="4637"/>
            <ac:graphicFrameMk id="4" creationId="{2B827375-244B-4D83-16A6-B1205938EBF1}"/>
          </ac:graphicFrameMkLst>
        </pc:graphicFrameChg>
      </pc:sldChg>
    </pc:docChg>
  </pc:docChgLst>
  <pc:docChgLst>
    <pc:chgData name="John Suey" userId="S::john.suey@taigamotors.ca::7e370a6b-c0a6-4d6b-b43a-13bb3b81c3b5" providerId="AD" clId="Web-{4B3B9CE9-5FEC-27B5-41C2-053C10AC170B}"/>
    <pc:docChg chg="delSld modSld">
      <pc:chgData name="John Suey" userId="S::john.suey@taigamotors.ca::7e370a6b-c0a6-4d6b-b43a-13bb3b81c3b5" providerId="AD" clId="Web-{4B3B9CE9-5FEC-27B5-41C2-053C10AC170B}" dt="2022-06-27T20:11:13.755" v="307"/>
      <pc:docMkLst>
        <pc:docMk/>
      </pc:docMkLst>
      <pc:sldChg chg="modSp">
        <pc:chgData name="John Suey" userId="S::john.suey@taigamotors.ca::7e370a6b-c0a6-4d6b-b43a-13bb3b81c3b5" providerId="AD" clId="Web-{4B3B9CE9-5FEC-27B5-41C2-053C10AC170B}" dt="2022-06-27T15:15:52.336" v="306"/>
        <pc:sldMkLst>
          <pc:docMk/>
          <pc:sldMk cId="1764570778" sldId="1179"/>
        </pc:sldMkLst>
        <pc:graphicFrameChg chg="mod modGraphic">
          <ac:chgData name="John Suey" userId="S::john.suey@taigamotors.ca::7e370a6b-c0a6-4d6b-b43a-13bb3b81c3b5" providerId="AD" clId="Web-{4B3B9CE9-5FEC-27B5-41C2-053C10AC170B}" dt="2022-06-27T15:15:52.336" v="306"/>
          <ac:graphicFrameMkLst>
            <pc:docMk/>
            <pc:sldMk cId="1764570778" sldId="1179"/>
            <ac:graphicFrameMk id="5" creationId="{4BD46AC3-B4E0-4B60-AD35-602605D57555}"/>
          </ac:graphicFrameMkLst>
        </pc:graphicFrameChg>
      </pc:sldChg>
      <pc:sldChg chg="del">
        <pc:chgData name="John Suey" userId="S::john.suey@taigamotors.ca::7e370a6b-c0a6-4d6b-b43a-13bb3b81c3b5" providerId="AD" clId="Web-{4B3B9CE9-5FEC-27B5-41C2-053C10AC170B}" dt="2022-06-27T20:11:13.755" v="307"/>
        <pc:sldMkLst>
          <pc:docMk/>
          <pc:sldMk cId="1927017342" sldId="4635"/>
        </pc:sldMkLst>
      </pc:sldChg>
    </pc:docChg>
  </pc:docChgLst>
  <pc:docChgLst>
    <pc:chgData name="Pier-Luc Paradis" userId="S::pier-luc.paradis@taigamotors.ca::d8463a0c-872e-44e6-a7df-86de09216594" providerId="AD" clId="Web-{F94C04D4-D6C9-6BAF-D529-257848D4AF78}"/>
    <pc:docChg chg="modSld">
      <pc:chgData name="Pier-Luc Paradis" userId="S::pier-luc.paradis@taigamotors.ca::d8463a0c-872e-44e6-a7df-86de09216594" providerId="AD" clId="Web-{F94C04D4-D6C9-6BAF-D529-257848D4AF78}" dt="2022-04-26T17:14:44.759" v="102" actId="14100"/>
      <pc:docMkLst>
        <pc:docMk/>
      </pc:docMkLst>
      <pc:sldChg chg="addSp delSp modSp">
        <pc:chgData name="Pier-Luc Paradis" userId="S::pier-luc.paradis@taigamotors.ca::d8463a0c-872e-44e6-a7df-86de09216594" providerId="AD" clId="Web-{F94C04D4-D6C9-6BAF-D529-257848D4AF78}" dt="2022-04-26T17:14:44.759" v="102" actId="14100"/>
        <pc:sldMkLst>
          <pc:docMk/>
          <pc:sldMk cId="405246482" sldId="1181"/>
        </pc:sldMkLst>
        <pc:graphicFrameChg chg="add mod modGraphic">
          <ac:chgData name="Pier-Luc Paradis" userId="S::pier-luc.paradis@taigamotors.ca::d8463a0c-872e-44e6-a7df-86de09216594" providerId="AD" clId="Web-{F94C04D4-D6C9-6BAF-D529-257848D4AF78}" dt="2022-04-26T17:09:43.865" v="96"/>
          <ac:graphicFrameMkLst>
            <pc:docMk/>
            <pc:sldMk cId="405246482" sldId="1181"/>
            <ac:graphicFrameMk id="8" creationId="{6F9ED6D1-9434-C61F-90C0-FFD3CC235E26}"/>
          </ac:graphicFrameMkLst>
        </pc:graphicFrameChg>
        <pc:picChg chg="add del mod">
          <ac:chgData name="Pier-Luc Paradis" userId="S::pier-luc.paradis@taigamotors.ca::d8463a0c-872e-44e6-a7df-86de09216594" providerId="AD" clId="Web-{F94C04D4-D6C9-6BAF-D529-257848D4AF78}" dt="2022-04-26T17:00:50.405" v="5"/>
          <ac:picMkLst>
            <pc:docMk/>
            <pc:sldMk cId="405246482" sldId="1181"/>
            <ac:picMk id="3" creationId="{4223AD9E-4F3B-4310-8E1F-392888DFCA77}"/>
          </ac:picMkLst>
        </pc:picChg>
        <pc:picChg chg="add mod">
          <ac:chgData name="Pier-Luc Paradis" userId="S::pier-luc.paradis@taigamotors.ca::d8463a0c-872e-44e6-a7df-86de09216594" providerId="AD" clId="Web-{F94C04D4-D6C9-6BAF-D529-257848D4AF78}" dt="2022-04-26T17:14:44.759" v="102" actId="14100"/>
          <ac:picMkLst>
            <pc:docMk/>
            <pc:sldMk cId="405246482" sldId="1181"/>
            <ac:picMk id="6" creationId="{3EACEE53-4C8F-6A38-0FAD-1D76C6FE2100}"/>
          </ac:picMkLst>
        </pc:picChg>
      </pc:sldChg>
    </pc:docChg>
  </pc:docChgLst>
  <pc:docChgLst>
    <pc:chgData name="David Gadoury" userId="S::david.gadoury@taigamotors.ca::f44981fa-5f4f-48dc-bf44-ebfb97abf4eb" providerId="AD" clId="Web-{8D954BA8-433A-6422-091A-2A70A7781420}"/>
    <pc:docChg chg="modSld">
      <pc:chgData name="David Gadoury" userId="S::david.gadoury@taigamotors.ca::f44981fa-5f4f-48dc-bf44-ebfb97abf4eb" providerId="AD" clId="Web-{8D954BA8-433A-6422-091A-2A70A7781420}" dt="2022-08-23T16:57:31.916" v="978"/>
      <pc:docMkLst>
        <pc:docMk/>
      </pc:docMkLst>
      <pc:sldChg chg="modSp">
        <pc:chgData name="David Gadoury" userId="S::david.gadoury@taigamotors.ca::f44981fa-5f4f-48dc-bf44-ebfb97abf4eb" providerId="AD" clId="Web-{8D954BA8-433A-6422-091A-2A70A7781420}" dt="2022-08-23T16:57:31.916" v="978"/>
        <pc:sldMkLst>
          <pc:docMk/>
          <pc:sldMk cId="90087218" sldId="1190"/>
        </pc:sldMkLst>
        <pc:graphicFrameChg chg="mod modGraphic">
          <ac:chgData name="David Gadoury" userId="S::david.gadoury@taigamotors.ca::f44981fa-5f4f-48dc-bf44-ebfb97abf4eb" providerId="AD" clId="Web-{8D954BA8-433A-6422-091A-2A70A7781420}" dt="2022-08-23T16:57:31.916" v="978"/>
          <ac:graphicFrameMkLst>
            <pc:docMk/>
            <pc:sldMk cId="90087218" sldId="1190"/>
            <ac:graphicFrameMk id="5" creationId="{01F86C7C-D871-4B85-A49E-5A36BAC3E229}"/>
          </ac:graphicFrameMkLst>
        </pc:graphicFrameChg>
      </pc:sldChg>
    </pc:docChg>
  </pc:docChgLst>
  <pc:docChgLst>
    <pc:chgData name="Pier-Luc Paradis" userId="d8463a0c-872e-44e6-a7df-86de09216594" providerId="ADAL" clId="{F55FE986-B520-4AD0-9194-656F8B44DC50}"/>
    <pc:docChg chg="undo custSel modSld">
      <pc:chgData name="Pier-Luc Paradis" userId="d8463a0c-872e-44e6-a7df-86de09216594" providerId="ADAL" clId="{F55FE986-B520-4AD0-9194-656F8B44DC50}" dt="2022-07-18T18:52:20.875" v="813" actId="20577"/>
      <pc:docMkLst>
        <pc:docMk/>
      </pc:docMkLst>
      <pc:sldChg chg="modSp mod">
        <pc:chgData name="Pier-Luc Paradis" userId="d8463a0c-872e-44e6-a7df-86de09216594" providerId="ADAL" clId="{F55FE986-B520-4AD0-9194-656F8B44DC50}" dt="2022-07-18T18:52:20.875" v="813" actId="20577"/>
        <pc:sldMkLst>
          <pc:docMk/>
          <pc:sldMk cId="405246482" sldId="1181"/>
        </pc:sldMkLst>
        <pc:graphicFrameChg chg="mod modGraphic">
          <ac:chgData name="Pier-Luc Paradis" userId="d8463a0c-872e-44e6-a7df-86de09216594" providerId="ADAL" clId="{F55FE986-B520-4AD0-9194-656F8B44DC50}" dt="2022-07-18T18:52:20.875" v="813" actId="20577"/>
          <ac:graphicFrameMkLst>
            <pc:docMk/>
            <pc:sldMk cId="405246482" sldId="1181"/>
            <ac:graphicFrameMk id="5" creationId="{E6C105C1-B2B6-4ECB-B5FA-8052D5F73013}"/>
          </ac:graphicFrameMkLst>
        </pc:graphicFrameChg>
      </pc:sldChg>
    </pc:docChg>
  </pc:docChgLst>
  <pc:docChgLst>
    <pc:chgData name="Benoit Bouffard" userId="S::benoit.bouffard@taigamotors.ca::e5dfbd25-c5e2-444f-831b-7a2d616587a8" providerId="AD" clId="Web-{5D684529-618A-F4FC-6888-B4F90E72AF54}"/>
    <pc:docChg chg="modSld">
      <pc:chgData name="Benoit Bouffard" userId="S::benoit.bouffard@taigamotors.ca::e5dfbd25-c5e2-444f-831b-7a2d616587a8" providerId="AD" clId="Web-{5D684529-618A-F4FC-6888-B4F90E72AF54}" dt="2022-08-23T17:29:39.384" v="416"/>
      <pc:docMkLst>
        <pc:docMk/>
      </pc:docMkLst>
      <pc:sldChg chg="modSp">
        <pc:chgData name="Benoit Bouffard" userId="S::benoit.bouffard@taigamotors.ca::e5dfbd25-c5e2-444f-831b-7a2d616587a8" providerId="AD" clId="Web-{5D684529-618A-F4FC-6888-B4F90E72AF54}" dt="2022-08-23T17:29:39.384" v="416"/>
        <pc:sldMkLst>
          <pc:docMk/>
          <pc:sldMk cId="3136729596" sldId="1184"/>
        </pc:sldMkLst>
        <pc:graphicFrameChg chg="mod modGraphic">
          <ac:chgData name="Benoit Bouffard" userId="S::benoit.bouffard@taigamotors.ca::e5dfbd25-c5e2-444f-831b-7a2d616587a8" providerId="AD" clId="Web-{5D684529-618A-F4FC-6888-B4F90E72AF54}" dt="2022-08-23T17:29:39.384" v="416"/>
          <ac:graphicFrameMkLst>
            <pc:docMk/>
            <pc:sldMk cId="3136729596" sldId="1184"/>
            <ac:graphicFrameMk id="5" creationId="{DF370D39-AF9E-43C5-8CF5-C93CDE507A70}"/>
          </ac:graphicFrameMkLst>
        </pc:graphicFrameChg>
      </pc:sldChg>
    </pc:docChg>
  </pc:docChgLst>
  <pc:docChgLst>
    <pc:chgData name="Abhay Gupta" userId="S::abhay.gupta@taigamotors.ca::d433c26c-2997-40a9-8258-88448219c90a" providerId="AD" clId="Web-{E0893B62-7E16-E276-6477-47AFEFCAC982}"/>
    <pc:docChg chg="addSld delSld modSld sldOrd">
      <pc:chgData name="Abhay Gupta" userId="S::abhay.gupta@taigamotors.ca::d433c26c-2997-40a9-8258-88448219c90a" providerId="AD" clId="Web-{E0893B62-7E16-E276-6477-47AFEFCAC982}" dt="2023-11-24T17:31:48.102" v="1187" actId="20577"/>
      <pc:docMkLst>
        <pc:docMk/>
      </pc:docMkLst>
      <pc:sldChg chg="modSp">
        <pc:chgData name="Abhay Gupta" userId="S::abhay.gupta@taigamotors.ca::d433c26c-2997-40a9-8258-88448219c90a" providerId="AD" clId="Web-{E0893B62-7E16-E276-6477-47AFEFCAC982}" dt="2023-11-24T14:17:42.266" v="4" actId="20577"/>
        <pc:sldMkLst>
          <pc:docMk/>
          <pc:sldMk cId="737756186" sldId="1013"/>
        </pc:sldMkLst>
        <pc:spChg chg="mod">
          <ac:chgData name="Abhay Gupta" userId="S::abhay.gupta@taigamotors.ca::d433c26c-2997-40a9-8258-88448219c90a" providerId="AD" clId="Web-{E0893B62-7E16-E276-6477-47AFEFCAC982}" dt="2023-11-24T14:17:42.266" v="4" actId="20577"/>
          <ac:spMkLst>
            <pc:docMk/>
            <pc:sldMk cId="737756186" sldId="1013"/>
            <ac:spMk id="3" creationId="{5A9766FB-5D40-4DF7-9455-CAA9B50A5587}"/>
          </ac:spMkLst>
        </pc:spChg>
      </pc:sldChg>
      <pc:sldChg chg="addSp modSp mod modShow">
        <pc:chgData name="Abhay Gupta" userId="S::abhay.gupta@taigamotors.ca::d433c26c-2997-40a9-8258-88448219c90a" providerId="AD" clId="Web-{E0893B62-7E16-E276-6477-47AFEFCAC982}" dt="2023-11-24T14:35:40.372" v="629" actId="20577"/>
        <pc:sldMkLst>
          <pc:docMk/>
          <pc:sldMk cId="4159672668" sldId="4664"/>
        </pc:sldMkLst>
        <pc:spChg chg="mod">
          <ac:chgData name="Abhay Gupta" userId="S::abhay.gupta@taigamotors.ca::d433c26c-2997-40a9-8258-88448219c90a" providerId="AD" clId="Web-{E0893B62-7E16-E276-6477-47AFEFCAC982}" dt="2023-11-24T14:20:36.002" v="93" actId="1076"/>
          <ac:spMkLst>
            <pc:docMk/>
            <pc:sldMk cId="4159672668" sldId="4664"/>
            <ac:spMk id="3" creationId="{8AF1C952-47E1-6699-9C42-1FDBB1DB0173}"/>
          </ac:spMkLst>
        </pc:spChg>
        <pc:spChg chg="add mod">
          <ac:chgData name="Abhay Gupta" userId="S::abhay.gupta@taigamotors.ca::d433c26c-2997-40a9-8258-88448219c90a" providerId="AD" clId="Web-{E0893B62-7E16-E276-6477-47AFEFCAC982}" dt="2023-11-24T14:35:40.372" v="629" actId="20577"/>
          <ac:spMkLst>
            <pc:docMk/>
            <pc:sldMk cId="4159672668" sldId="4664"/>
            <ac:spMk id="5" creationId="{E6F0B7C4-33A7-8CD5-980F-A132DC46AE39}"/>
          </ac:spMkLst>
        </pc:spChg>
        <pc:graphicFrameChg chg="add mod modGraphic">
          <ac:chgData name="Abhay Gupta" userId="S::abhay.gupta@taigamotors.ca::d433c26c-2997-40a9-8258-88448219c90a" providerId="AD" clId="Web-{E0893B62-7E16-E276-6477-47AFEFCAC982}" dt="2023-11-24T14:34:24.340" v="619"/>
          <ac:graphicFrameMkLst>
            <pc:docMk/>
            <pc:sldMk cId="4159672668" sldId="4664"/>
            <ac:graphicFrameMk id="6" creationId="{A162584B-EE47-F81D-12C7-8631C8BF4B85}"/>
          </ac:graphicFrameMkLst>
        </pc:graphicFrameChg>
      </pc:sldChg>
      <pc:sldChg chg="modSp del">
        <pc:chgData name="Abhay Gupta" userId="S::abhay.gupta@taigamotors.ca::d433c26c-2997-40a9-8258-88448219c90a" providerId="AD" clId="Web-{E0893B62-7E16-E276-6477-47AFEFCAC982}" dt="2023-11-24T14:21:54.144" v="122"/>
        <pc:sldMkLst>
          <pc:docMk/>
          <pc:sldMk cId="192014489" sldId="4679"/>
        </pc:sldMkLst>
        <pc:spChg chg="mod">
          <ac:chgData name="Abhay Gupta" userId="S::abhay.gupta@taigamotors.ca::d433c26c-2997-40a9-8258-88448219c90a" providerId="AD" clId="Web-{E0893B62-7E16-E276-6477-47AFEFCAC982}" dt="2023-11-24T14:20:28.205" v="92" actId="20577"/>
          <ac:spMkLst>
            <pc:docMk/>
            <pc:sldMk cId="192014489" sldId="4679"/>
            <ac:spMk id="2" creationId="{8EC8405E-E149-D810-F1C7-5C1F3B9765CE}"/>
          </ac:spMkLst>
        </pc:spChg>
        <pc:graphicFrameChg chg="mod modGraphic">
          <ac:chgData name="Abhay Gupta" userId="S::abhay.gupta@taigamotors.ca::d433c26c-2997-40a9-8258-88448219c90a" providerId="AD" clId="Web-{E0893B62-7E16-E276-6477-47AFEFCAC982}" dt="2023-11-24T14:21:02.799" v="121"/>
          <ac:graphicFrameMkLst>
            <pc:docMk/>
            <pc:sldMk cId="192014489" sldId="4679"/>
            <ac:graphicFrameMk id="3" creationId="{4227E51F-D6DF-CDCB-026E-292EF73D9DE1}"/>
          </ac:graphicFrameMkLst>
        </pc:graphicFrameChg>
        <pc:graphicFrameChg chg="mod modGraphic">
          <ac:chgData name="Abhay Gupta" userId="S::abhay.gupta@taigamotors.ca::d433c26c-2997-40a9-8258-88448219c90a" providerId="AD" clId="Web-{E0893B62-7E16-E276-6477-47AFEFCAC982}" dt="2023-11-24T14:20:54.033" v="98"/>
          <ac:graphicFrameMkLst>
            <pc:docMk/>
            <pc:sldMk cId="192014489" sldId="4679"/>
            <ac:graphicFrameMk id="6" creationId="{BE152EC9-D186-C2C3-94C4-783F6EDA69DE}"/>
          </ac:graphicFrameMkLst>
        </pc:graphicFrameChg>
      </pc:sldChg>
      <pc:sldChg chg="del">
        <pc:chgData name="Abhay Gupta" userId="S::abhay.gupta@taigamotors.ca::d433c26c-2997-40a9-8258-88448219c90a" providerId="AD" clId="Web-{E0893B62-7E16-E276-6477-47AFEFCAC982}" dt="2023-11-24T14:25:25.740" v="233"/>
        <pc:sldMkLst>
          <pc:docMk/>
          <pc:sldMk cId="655593515" sldId="4682"/>
        </pc:sldMkLst>
      </pc:sldChg>
      <pc:sldChg chg="modSp new ord">
        <pc:chgData name="Abhay Gupta" userId="S::abhay.gupta@taigamotors.ca::d433c26c-2997-40a9-8258-88448219c90a" providerId="AD" clId="Web-{E0893B62-7E16-E276-6477-47AFEFCAC982}" dt="2023-11-24T14:29:26.008" v="298" actId="20577"/>
        <pc:sldMkLst>
          <pc:docMk/>
          <pc:sldMk cId="508810650" sldId="4714"/>
        </pc:sldMkLst>
        <pc:spChg chg="mod">
          <ac:chgData name="Abhay Gupta" userId="S::abhay.gupta@taigamotors.ca::d433c26c-2997-40a9-8258-88448219c90a" providerId="AD" clId="Web-{E0893B62-7E16-E276-6477-47AFEFCAC982}" dt="2023-11-24T14:29:26.008" v="298" actId="20577"/>
          <ac:spMkLst>
            <pc:docMk/>
            <pc:sldMk cId="508810650" sldId="4714"/>
            <ac:spMk id="3" creationId="{ACB37B4E-F903-AB40-54B8-F348217CCA1A}"/>
          </ac:spMkLst>
        </pc:spChg>
      </pc:sldChg>
      <pc:sldChg chg="addSp delSp modSp add mod replId modShow">
        <pc:chgData name="Abhay Gupta" userId="S::abhay.gupta@taigamotors.ca::d433c26c-2997-40a9-8258-88448219c90a" providerId="AD" clId="Web-{E0893B62-7E16-E276-6477-47AFEFCAC982}" dt="2023-11-24T14:28:57.867" v="286"/>
        <pc:sldMkLst>
          <pc:docMk/>
          <pc:sldMk cId="1032921234" sldId="4715"/>
        </pc:sldMkLst>
        <pc:spChg chg="add del mod">
          <ac:chgData name="Abhay Gupta" userId="S::abhay.gupta@taigamotors.ca::d433c26c-2997-40a9-8258-88448219c90a" providerId="AD" clId="Web-{E0893B62-7E16-E276-6477-47AFEFCAC982}" dt="2023-11-24T14:28:57.867" v="286"/>
          <ac:spMkLst>
            <pc:docMk/>
            <pc:sldMk cId="1032921234" sldId="4715"/>
            <ac:spMk id="3" creationId="{8AF1C952-47E1-6699-9C42-1FDBB1DB0173}"/>
          </ac:spMkLst>
        </pc:spChg>
        <pc:spChg chg="del mod">
          <ac:chgData name="Abhay Gupta" userId="S::abhay.gupta@taigamotors.ca::d433c26c-2997-40a9-8258-88448219c90a" providerId="AD" clId="Web-{E0893B62-7E16-E276-6477-47AFEFCAC982}" dt="2023-11-24T14:27:35.444" v="279"/>
          <ac:spMkLst>
            <pc:docMk/>
            <pc:sldMk cId="1032921234" sldId="4715"/>
            <ac:spMk id="5" creationId="{E6F0B7C4-33A7-8CD5-980F-A132DC46AE39}"/>
          </ac:spMkLst>
        </pc:spChg>
        <pc:spChg chg="add del mod">
          <ac:chgData name="Abhay Gupta" userId="S::abhay.gupta@taigamotors.ca::d433c26c-2997-40a9-8258-88448219c90a" providerId="AD" clId="Web-{E0893B62-7E16-E276-6477-47AFEFCAC982}" dt="2023-11-24T14:28:57.867" v="286"/>
          <ac:spMkLst>
            <pc:docMk/>
            <pc:sldMk cId="1032921234" sldId="4715"/>
            <ac:spMk id="6" creationId="{145B6023-E331-DC5A-5F36-FB8F08AB7C7E}"/>
          </ac:spMkLst>
        </pc:spChg>
      </pc:sldChg>
      <pc:sldChg chg="addSp delSp modSp add del replId">
        <pc:chgData name="Abhay Gupta" userId="S::abhay.gupta@taigamotors.ca::d433c26c-2997-40a9-8258-88448219c90a" providerId="AD" clId="Web-{E0893B62-7E16-E276-6477-47AFEFCAC982}" dt="2023-11-24T14:27:15.804" v="276"/>
        <pc:sldMkLst>
          <pc:docMk/>
          <pc:sldMk cId="1285273979" sldId="4716"/>
        </pc:sldMkLst>
        <pc:spChg chg="del">
          <ac:chgData name="Abhay Gupta" userId="S::abhay.gupta@taigamotors.ca::d433c26c-2997-40a9-8258-88448219c90a" providerId="AD" clId="Web-{E0893B62-7E16-E276-6477-47AFEFCAC982}" dt="2023-11-24T14:26:21.803" v="261"/>
          <ac:spMkLst>
            <pc:docMk/>
            <pc:sldMk cId="1285273979" sldId="4716"/>
            <ac:spMk id="3" creationId="{8AF1C952-47E1-6699-9C42-1FDBB1DB0173}"/>
          </ac:spMkLst>
        </pc:spChg>
        <pc:spChg chg="del">
          <ac:chgData name="Abhay Gupta" userId="S::abhay.gupta@taigamotors.ca::d433c26c-2997-40a9-8258-88448219c90a" providerId="AD" clId="Web-{E0893B62-7E16-E276-6477-47AFEFCAC982}" dt="2023-11-24T14:26:30.584" v="263"/>
          <ac:spMkLst>
            <pc:docMk/>
            <pc:sldMk cId="1285273979" sldId="4716"/>
            <ac:spMk id="5" creationId="{E6F0B7C4-33A7-8CD5-980F-A132DC46AE39}"/>
          </ac:spMkLst>
        </pc:spChg>
        <pc:spChg chg="add mod">
          <ac:chgData name="Abhay Gupta" userId="S::abhay.gupta@taigamotors.ca::d433c26c-2997-40a9-8258-88448219c90a" providerId="AD" clId="Web-{E0893B62-7E16-E276-6477-47AFEFCAC982}" dt="2023-11-24T14:26:35.678" v="264" actId="1076"/>
          <ac:spMkLst>
            <pc:docMk/>
            <pc:sldMk cId="1285273979" sldId="4716"/>
            <ac:spMk id="6" creationId="{561ADCFF-EC62-9324-23FB-8FFF17C10ED4}"/>
          </ac:spMkLst>
        </pc:spChg>
      </pc:sldChg>
      <pc:sldChg chg="delSp modSp add mod ord replId modShow">
        <pc:chgData name="Abhay Gupta" userId="S::abhay.gupta@taigamotors.ca::d433c26c-2997-40a9-8258-88448219c90a" providerId="AD" clId="Web-{E0893B62-7E16-E276-6477-47AFEFCAC982}" dt="2023-11-24T14:35:58.747" v="630"/>
        <pc:sldMkLst>
          <pc:docMk/>
          <pc:sldMk cId="1114976572" sldId="4717"/>
        </pc:sldMkLst>
        <pc:spChg chg="mod">
          <ac:chgData name="Abhay Gupta" userId="S::abhay.gupta@taigamotors.ca::d433c26c-2997-40a9-8258-88448219c90a" providerId="AD" clId="Web-{E0893B62-7E16-E276-6477-47AFEFCAC982}" dt="2023-11-24T14:27:09.007" v="274" actId="20577"/>
          <ac:spMkLst>
            <pc:docMk/>
            <pc:sldMk cId="1114976572" sldId="4717"/>
            <ac:spMk id="2" creationId="{194D944B-5F9B-4DAF-8F52-B728A614A942}"/>
          </ac:spMkLst>
        </pc:spChg>
        <pc:graphicFrameChg chg="del">
          <ac:chgData name="Abhay Gupta" userId="S::abhay.gupta@taigamotors.ca::d433c26c-2997-40a9-8258-88448219c90a" providerId="AD" clId="Web-{E0893B62-7E16-E276-6477-47AFEFCAC982}" dt="2023-11-24T14:26:55.600" v="267"/>
          <ac:graphicFrameMkLst>
            <pc:docMk/>
            <pc:sldMk cId="1114976572" sldId="4717"/>
            <ac:graphicFrameMk id="6" creationId="{BA079BB3-9E09-84F0-323E-A09C760F8E31}"/>
          </ac:graphicFrameMkLst>
        </pc:graphicFrameChg>
      </pc:sldChg>
      <pc:sldChg chg="add del ord replId">
        <pc:chgData name="Abhay Gupta" userId="S::abhay.gupta@taigamotors.ca::d433c26c-2997-40a9-8258-88448219c90a" providerId="AD" clId="Web-{E0893B62-7E16-E276-6477-47AFEFCAC982}" dt="2023-11-24T14:29:03.523" v="288"/>
        <pc:sldMkLst>
          <pc:docMk/>
          <pc:sldMk cId="1765345974" sldId="4718"/>
        </pc:sldMkLst>
      </pc:sldChg>
      <pc:sldChg chg="addSp delSp modSp add ord replId">
        <pc:chgData name="Abhay Gupta" userId="S::abhay.gupta@taigamotors.ca::d433c26c-2997-40a9-8258-88448219c90a" providerId="AD" clId="Web-{E0893B62-7E16-E276-6477-47AFEFCAC982}" dt="2023-11-24T15:31:40.722" v="1176"/>
        <pc:sldMkLst>
          <pc:docMk/>
          <pc:sldMk cId="1968661284" sldId="4718"/>
        </pc:sldMkLst>
        <pc:spChg chg="del">
          <ac:chgData name="Abhay Gupta" userId="S::abhay.gupta@taigamotors.ca::d433c26c-2997-40a9-8258-88448219c90a" providerId="AD" clId="Web-{E0893B62-7E16-E276-6477-47AFEFCAC982}" dt="2023-11-24T14:36:33.404" v="633"/>
          <ac:spMkLst>
            <pc:docMk/>
            <pc:sldMk cId="1968661284" sldId="4718"/>
            <ac:spMk id="3" creationId="{8AF1C952-47E1-6699-9C42-1FDBB1DB0173}"/>
          </ac:spMkLst>
        </pc:spChg>
        <pc:spChg chg="add mod">
          <ac:chgData name="Abhay Gupta" userId="S::abhay.gupta@taigamotors.ca::d433c26c-2997-40a9-8258-88448219c90a" providerId="AD" clId="Web-{E0893B62-7E16-E276-6477-47AFEFCAC982}" dt="2023-11-24T15:03:49.438" v="1063" actId="20577"/>
          <ac:spMkLst>
            <pc:docMk/>
            <pc:sldMk cId="1968661284" sldId="4718"/>
            <ac:spMk id="5" creationId="{BC8533E4-6A2C-F53B-EB64-30250C0943A3}"/>
          </ac:spMkLst>
        </pc:spChg>
        <pc:spChg chg="add mod">
          <ac:chgData name="Abhay Gupta" userId="S::abhay.gupta@taigamotors.ca::d433c26c-2997-40a9-8258-88448219c90a" providerId="AD" clId="Web-{E0893B62-7E16-E276-6477-47AFEFCAC982}" dt="2023-11-24T14:36:52.091" v="639" actId="20577"/>
          <ac:spMkLst>
            <pc:docMk/>
            <pc:sldMk cId="1968661284" sldId="4718"/>
            <ac:spMk id="7" creationId="{A472A096-A1DA-094A-2A15-902D6C46C71A}"/>
          </ac:spMkLst>
        </pc:spChg>
        <pc:spChg chg="add del mod">
          <ac:chgData name="Abhay Gupta" userId="S::abhay.gupta@taigamotors.ca::d433c26c-2997-40a9-8258-88448219c90a" providerId="AD" clId="Web-{E0893B62-7E16-E276-6477-47AFEFCAC982}" dt="2023-11-24T15:01:35.108" v="990"/>
          <ac:spMkLst>
            <pc:docMk/>
            <pc:sldMk cId="1968661284" sldId="4718"/>
            <ac:spMk id="8" creationId="{2590991D-5378-DE12-4850-F75A890C68F3}"/>
          </ac:spMkLst>
        </pc:spChg>
        <pc:spChg chg="add del mod">
          <ac:chgData name="Abhay Gupta" userId="S::abhay.gupta@taigamotors.ca::d433c26c-2997-40a9-8258-88448219c90a" providerId="AD" clId="Web-{E0893B62-7E16-E276-6477-47AFEFCAC982}" dt="2023-11-24T14:58:45.637" v="693"/>
          <ac:spMkLst>
            <pc:docMk/>
            <pc:sldMk cId="1968661284" sldId="4718"/>
            <ac:spMk id="9" creationId="{701759F9-90B7-6CE8-C4FB-0125026E64B4}"/>
          </ac:spMkLst>
        </pc:spChg>
        <pc:graphicFrameChg chg="add mod modGraphic">
          <ac:chgData name="Abhay Gupta" userId="S::abhay.gupta@taigamotors.ca::d433c26c-2997-40a9-8258-88448219c90a" providerId="AD" clId="Web-{E0893B62-7E16-E276-6477-47AFEFCAC982}" dt="2023-11-24T15:31:40.722" v="1176"/>
          <ac:graphicFrameMkLst>
            <pc:docMk/>
            <pc:sldMk cId="1968661284" sldId="4718"/>
            <ac:graphicFrameMk id="11" creationId="{9F221D17-6F6E-8A4C-5694-4BE3C2234CE7}"/>
          </ac:graphicFrameMkLst>
        </pc:graphicFrameChg>
      </pc:sldChg>
      <pc:sldChg chg="addSp delSp modSp add replId">
        <pc:chgData name="Abhay Gupta" userId="S::abhay.gupta@taigamotors.ca::d433c26c-2997-40a9-8258-88448219c90a" providerId="AD" clId="Web-{E0893B62-7E16-E276-6477-47AFEFCAC982}" dt="2023-11-24T17:31:48.102" v="1187" actId="20577"/>
        <pc:sldMkLst>
          <pc:docMk/>
          <pc:sldMk cId="1729587509" sldId="4719"/>
        </pc:sldMkLst>
        <pc:spChg chg="mod">
          <ac:chgData name="Abhay Gupta" userId="S::abhay.gupta@taigamotors.ca::d433c26c-2997-40a9-8258-88448219c90a" providerId="AD" clId="Web-{E0893B62-7E16-E276-6477-47AFEFCAC982}" dt="2023-11-24T17:31:48.102" v="1187" actId="20577"/>
          <ac:spMkLst>
            <pc:docMk/>
            <pc:sldMk cId="1729587509" sldId="4719"/>
            <ac:spMk id="5" creationId="{BC8533E4-6A2C-F53B-EB64-30250C0943A3}"/>
          </ac:spMkLst>
        </pc:spChg>
        <pc:spChg chg="mod">
          <ac:chgData name="Abhay Gupta" userId="S::abhay.gupta@taigamotors.ca::d433c26c-2997-40a9-8258-88448219c90a" providerId="AD" clId="Web-{E0893B62-7E16-E276-6477-47AFEFCAC982}" dt="2023-11-24T15:04:23.751" v="1068" actId="20577"/>
          <ac:spMkLst>
            <pc:docMk/>
            <pc:sldMk cId="1729587509" sldId="4719"/>
            <ac:spMk id="7" creationId="{A472A096-A1DA-094A-2A15-902D6C46C71A}"/>
          </ac:spMkLst>
        </pc:spChg>
        <pc:graphicFrameChg chg="del">
          <ac:chgData name="Abhay Gupta" userId="S::abhay.gupta@taigamotors.ca::d433c26c-2997-40a9-8258-88448219c90a" providerId="AD" clId="Web-{E0893B62-7E16-E276-6477-47AFEFCAC982}" dt="2023-11-24T15:06:25.096" v="1169"/>
          <ac:graphicFrameMkLst>
            <pc:docMk/>
            <pc:sldMk cId="1729587509" sldId="4719"/>
            <ac:graphicFrameMk id="11" creationId="{9F221D17-6F6E-8A4C-5694-4BE3C2234CE7}"/>
          </ac:graphicFrameMkLst>
        </pc:graphicFrameChg>
        <pc:picChg chg="add mod">
          <ac:chgData name="Abhay Gupta" userId="S::abhay.gupta@taigamotors.ca::d433c26c-2997-40a9-8258-88448219c90a" providerId="AD" clId="Web-{E0893B62-7E16-E276-6477-47AFEFCAC982}" dt="2023-11-24T15:08:36.847" v="1172" actId="1076"/>
          <ac:picMkLst>
            <pc:docMk/>
            <pc:sldMk cId="1729587509" sldId="4719"/>
            <ac:picMk id="2" creationId="{5DE0F921-D7F5-F5AD-32AA-3D2C6B70EB9C}"/>
          </ac:picMkLst>
        </pc:picChg>
      </pc:sldChg>
    </pc:docChg>
  </pc:docChgLst>
  <pc:docChgLst>
    <pc:chgData name="Raul Gomez" userId="S::raul.gomez@taigamotors.ca::b0b8f74e-eb2a-4975-923f-973ae86669c7" providerId="AD" clId="Web-{67EF1FA4-B551-2B7E-25B6-F9EAE2C1AFE2}"/>
    <pc:docChg chg="modSld">
      <pc:chgData name="Raul Gomez" userId="S::raul.gomez@taigamotors.ca::b0b8f74e-eb2a-4975-923f-973ae86669c7" providerId="AD" clId="Web-{67EF1FA4-B551-2B7E-25B6-F9EAE2C1AFE2}" dt="2023-06-13T16:09:53.692" v="612" actId="20577"/>
      <pc:docMkLst>
        <pc:docMk/>
      </pc:docMkLst>
      <pc:sldChg chg="modSp">
        <pc:chgData name="Raul Gomez" userId="S::raul.gomez@taigamotors.ca::b0b8f74e-eb2a-4975-923f-973ae86669c7" providerId="AD" clId="Web-{67EF1FA4-B551-2B7E-25B6-F9EAE2C1AFE2}" dt="2023-06-13T16:09:53.692" v="612" actId="20577"/>
        <pc:sldMkLst>
          <pc:docMk/>
          <pc:sldMk cId="281222424" sldId="4691"/>
        </pc:sldMkLst>
        <pc:spChg chg="mod">
          <ac:chgData name="Raul Gomez" userId="S::raul.gomez@taigamotors.ca::b0b8f74e-eb2a-4975-923f-973ae86669c7" providerId="AD" clId="Web-{67EF1FA4-B551-2B7E-25B6-F9EAE2C1AFE2}" dt="2023-06-13T16:09:53.692" v="612" actId="20577"/>
          <ac:spMkLst>
            <pc:docMk/>
            <pc:sldMk cId="281222424" sldId="4691"/>
            <ac:spMk id="3" creationId="{83EA729F-16B4-6D31-0F5E-640EDBDDADC1}"/>
          </ac:spMkLst>
        </pc:spChg>
      </pc:sldChg>
    </pc:docChg>
  </pc:docChgLst>
  <pc:docChgLst>
    <pc:chgData name="Vishnu Makam" userId="S::vishnu.makam@taigamotors.ca::48e27cba-75ee-4aa2-83f6-05837544c4f9" providerId="AD" clId="Web-{CFA1F0A5-907E-02FA-93F0-E9513237C1A1}"/>
    <pc:docChg chg="modSld">
      <pc:chgData name="Vishnu Makam" userId="S::vishnu.makam@taigamotors.ca::48e27cba-75ee-4aa2-83f6-05837544c4f9" providerId="AD" clId="Web-{CFA1F0A5-907E-02FA-93F0-E9513237C1A1}" dt="2022-03-29T17:18:19.840" v="1"/>
      <pc:docMkLst>
        <pc:docMk/>
      </pc:docMkLst>
      <pc:sldChg chg="modSp">
        <pc:chgData name="Vishnu Makam" userId="S::vishnu.makam@taigamotors.ca::48e27cba-75ee-4aa2-83f6-05837544c4f9" providerId="AD" clId="Web-{CFA1F0A5-907E-02FA-93F0-E9513237C1A1}" dt="2022-03-29T17:18:19.840" v="1"/>
        <pc:sldMkLst>
          <pc:docMk/>
          <pc:sldMk cId="1764570778" sldId="1179"/>
        </pc:sldMkLst>
        <pc:graphicFrameChg chg="mod modGraphic">
          <ac:chgData name="Vishnu Makam" userId="S::vishnu.makam@taigamotors.ca::48e27cba-75ee-4aa2-83f6-05837544c4f9" providerId="AD" clId="Web-{CFA1F0A5-907E-02FA-93F0-E9513237C1A1}" dt="2022-03-29T17:18:19.840" v="1"/>
          <ac:graphicFrameMkLst>
            <pc:docMk/>
            <pc:sldMk cId="1764570778" sldId="1179"/>
            <ac:graphicFrameMk id="5" creationId="{4BD46AC3-B4E0-4B60-AD35-602605D57555}"/>
          </ac:graphicFrameMkLst>
        </pc:graphicFrameChg>
      </pc:sldChg>
    </pc:docChg>
  </pc:docChgLst>
  <pc:docChgLst>
    <pc:chgData name="Alexandra Duron" userId="S::alexandra.duron@taigamotors.ca::75793e56-6258-4a39-ab6f-df44f9a152e4" providerId="AD" clId="Web-{6A02BBAF-8374-F8DD-B056-6C75469ED7F7}"/>
    <pc:docChg chg="addSld modSld">
      <pc:chgData name="Alexandra Duron" userId="S::alexandra.duron@taigamotors.ca::75793e56-6258-4a39-ab6f-df44f9a152e4" providerId="AD" clId="Web-{6A02BBAF-8374-F8DD-B056-6C75469ED7F7}" dt="2022-10-11T15:50:40.202" v="1213"/>
      <pc:docMkLst>
        <pc:docMk/>
      </pc:docMkLst>
      <pc:sldChg chg="modSp add replId">
        <pc:chgData name="Alexandra Duron" userId="S::alexandra.duron@taigamotors.ca::75793e56-6258-4a39-ab6f-df44f9a152e4" providerId="AD" clId="Web-{6A02BBAF-8374-F8DD-B056-6C75469ED7F7}" dt="2022-10-11T15:50:40.202" v="1213"/>
        <pc:sldMkLst>
          <pc:docMk/>
          <pc:sldMk cId="4289041375" sldId="4673"/>
        </pc:sldMkLst>
        <pc:graphicFrameChg chg="mod modGraphic">
          <ac:chgData name="Alexandra Duron" userId="S::alexandra.duron@taigamotors.ca::75793e56-6258-4a39-ab6f-df44f9a152e4" providerId="AD" clId="Web-{6A02BBAF-8374-F8DD-B056-6C75469ED7F7}" dt="2022-10-11T15:50:40.202" v="1213"/>
          <ac:graphicFrameMkLst>
            <pc:docMk/>
            <pc:sldMk cId="4289041375" sldId="4673"/>
            <ac:graphicFrameMk id="5" creationId="{2B802923-010A-4587-9633-11D5071F4040}"/>
          </ac:graphicFrameMkLst>
        </pc:graphicFrameChg>
      </pc:sldChg>
    </pc:docChg>
  </pc:docChgLst>
  <pc:docChgLst>
    <pc:chgData name="Abhay Gupta" userId="S::abhay.gupta@taigamotors.ca::d433c26c-2997-40a9-8258-88448219c90a" providerId="AD" clId="Web-{815F1035-1F5D-1B8D-4E36-EF87E989DE1D}"/>
    <pc:docChg chg="modSld">
      <pc:chgData name="Abhay Gupta" userId="S::abhay.gupta@taigamotors.ca::d433c26c-2997-40a9-8258-88448219c90a" providerId="AD" clId="Web-{815F1035-1F5D-1B8D-4E36-EF87E989DE1D}" dt="2022-10-21T18:01:32.584" v="27"/>
      <pc:docMkLst>
        <pc:docMk/>
      </pc:docMkLst>
      <pc:sldChg chg="modSp">
        <pc:chgData name="Abhay Gupta" userId="S::abhay.gupta@taigamotors.ca::d433c26c-2997-40a9-8258-88448219c90a" providerId="AD" clId="Web-{815F1035-1F5D-1B8D-4E36-EF87E989DE1D}" dt="2022-10-21T18:01:32.584" v="27"/>
        <pc:sldMkLst>
          <pc:docMk/>
          <pc:sldMk cId="1918051993" sldId="4668"/>
        </pc:sldMkLst>
        <pc:graphicFrameChg chg="mod modGraphic">
          <ac:chgData name="Abhay Gupta" userId="S::abhay.gupta@taigamotors.ca::d433c26c-2997-40a9-8258-88448219c90a" providerId="AD" clId="Web-{815F1035-1F5D-1B8D-4E36-EF87E989DE1D}" dt="2022-10-21T18:01:32.584" v="27"/>
          <ac:graphicFrameMkLst>
            <pc:docMk/>
            <pc:sldMk cId="1918051993" sldId="4668"/>
            <ac:graphicFrameMk id="3" creationId="{A4366B70-9A50-EAB1-9F7F-84B273F442FC}"/>
          </ac:graphicFrameMkLst>
        </pc:graphicFrameChg>
      </pc:sldChg>
    </pc:docChg>
  </pc:docChgLst>
  <pc:docChgLst>
    <pc:chgData name="Olivier Rollin" userId="S::olivier.rollin@taigamotors.ca::9868c032-b99d-4045-992b-7efc62a561e1" providerId="AD" clId="Web-{33FB4862-C1AE-A540-CC3B-5E993166263A}"/>
    <pc:docChg chg="modSld">
      <pc:chgData name="Olivier Rollin" userId="S::olivier.rollin@taigamotors.ca::9868c032-b99d-4045-992b-7efc62a561e1" providerId="AD" clId="Web-{33FB4862-C1AE-A540-CC3B-5E993166263A}" dt="2023-02-14T16:32:26.161" v="0"/>
      <pc:docMkLst>
        <pc:docMk/>
      </pc:docMkLst>
      <pc:sldChg chg="mod modShow">
        <pc:chgData name="Olivier Rollin" userId="S::olivier.rollin@taigamotors.ca::9868c032-b99d-4045-992b-7efc62a561e1" providerId="AD" clId="Web-{33FB4862-C1AE-A540-CC3B-5E993166263A}" dt="2023-02-14T16:32:26.161" v="0"/>
        <pc:sldMkLst>
          <pc:docMk/>
          <pc:sldMk cId="3889623784" sldId="4655"/>
        </pc:sldMkLst>
      </pc:sldChg>
    </pc:docChg>
  </pc:docChgLst>
  <pc:docChgLst>
    <pc:chgData name="Arnav Gupta" userId="S::arnav.gupta@taigamotors.ca::c1279b16-25a2-46f7-b8b3-a79ddfc0fbd3" providerId="AD" clId="Web-{26C0059A-250C-E05A-2910-ED1A9159D1C0}"/>
    <pc:docChg chg="modSld">
      <pc:chgData name="Arnav Gupta" userId="S::arnav.gupta@taigamotors.ca::c1279b16-25a2-46f7-b8b3-a79ddfc0fbd3" providerId="AD" clId="Web-{26C0059A-250C-E05A-2910-ED1A9159D1C0}" dt="2022-07-19T16:23:10.152" v="82"/>
      <pc:docMkLst>
        <pc:docMk/>
      </pc:docMkLst>
      <pc:sldChg chg="addSp delSp modSp">
        <pc:chgData name="Arnav Gupta" userId="S::arnav.gupta@taigamotors.ca::c1279b16-25a2-46f7-b8b3-a79ddfc0fbd3" providerId="AD" clId="Web-{26C0059A-250C-E05A-2910-ED1A9159D1C0}" dt="2022-07-19T16:23:10.152" v="82"/>
        <pc:sldMkLst>
          <pc:docMk/>
          <pc:sldMk cId="1817878811" sldId="1193"/>
        </pc:sldMkLst>
        <pc:spChg chg="del">
          <ac:chgData name="Arnav Gupta" userId="S::arnav.gupta@taigamotors.ca::c1279b16-25a2-46f7-b8b3-a79ddfc0fbd3" providerId="AD" clId="Web-{26C0059A-250C-E05A-2910-ED1A9159D1C0}" dt="2022-07-19T16:22:42.105" v="48"/>
          <ac:spMkLst>
            <pc:docMk/>
            <pc:sldMk cId="1817878811" sldId="1193"/>
            <ac:spMk id="3" creationId="{CA5D5987-0AAC-40F9-28F9-606C5C8B13FC}"/>
          </ac:spMkLst>
        </pc:spChg>
        <pc:graphicFrameChg chg="del mod modGraphic">
          <ac:chgData name="Arnav Gupta" userId="S::arnav.gupta@taigamotors.ca::c1279b16-25a2-46f7-b8b3-a79ddfc0fbd3" providerId="AD" clId="Web-{26C0059A-250C-E05A-2910-ED1A9159D1C0}" dt="2022-07-19T16:21:12.060" v="33"/>
          <ac:graphicFrameMkLst>
            <pc:docMk/>
            <pc:sldMk cId="1817878811" sldId="1193"/>
            <ac:graphicFrameMk id="4" creationId="{DA528B3E-E42B-7865-0A4C-CA7737691D55}"/>
          </ac:graphicFrameMkLst>
        </pc:graphicFrameChg>
        <pc:graphicFrameChg chg="add del mod">
          <ac:chgData name="Arnav Gupta" userId="S::arnav.gupta@taigamotors.ca::c1279b16-25a2-46f7-b8b3-a79ddfc0fbd3" providerId="AD" clId="Web-{26C0059A-250C-E05A-2910-ED1A9159D1C0}" dt="2022-07-19T16:20:26.326" v="4"/>
          <ac:graphicFrameMkLst>
            <pc:docMk/>
            <pc:sldMk cId="1817878811" sldId="1193"/>
            <ac:graphicFrameMk id="5" creationId="{19B27162-688C-4D17-83A0-D2B9480F3255}"/>
          </ac:graphicFrameMkLst>
        </pc:graphicFrameChg>
        <pc:graphicFrameChg chg="del">
          <ac:chgData name="Arnav Gupta" userId="S::arnav.gupta@taigamotors.ca::c1279b16-25a2-46f7-b8b3-a79ddfc0fbd3" providerId="AD" clId="Web-{26C0059A-250C-E05A-2910-ED1A9159D1C0}" dt="2022-07-19T16:20:11.248" v="1"/>
          <ac:graphicFrameMkLst>
            <pc:docMk/>
            <pc:sldMk cId="1817878811" sldId="1193"/>
            <ac:graphicFrameMk id="6" creationId="{19B27162-688C-4D17-83A0-D2B9480F3255}"/>
          </ac:graphicFrameMkLst>
        </pc:graphicFrameChg>
        <pc:graphicFrameChg chg="mod modGraphic">
          <ac:chgData name="Arnav Gupta" userId="S::arnav.gupta@taigamotors.ca::c1279b16-25a2-46f7-b8b3-a79ddfc0fbd3" providerId="AD" clId="Web-{26C0059A-250C-E05A-2910-ED1A9159D1C0}" dt="2022-07-19T16:22:35.387" v="47"/>
          <ac:graphicFrameMkLst>
            <pc:docMk/>
            <pc:sldMk cId="1817878811" sldId="1193"/>
            <ac:graphicFrameMk id="7" creationId="{4327D99F-BB98-D634-0A62-9EC806D144C2}"/>
          </ac:graphicFrameMkLst>
        </pc:graphicFrameChg>
        <pc:graphicFrameChg chg="add mod">
          <ac:chgData name="Arnav Gupta" userId="S::arnav.gupta@taigamotors.ca::c1279b16-25a2-46f7-b8b3-a79ddfc0fbd3" providerId="AD" clId="Web-{26C0059A-250C-E05A-2910-ED1A9159D1C0}" dt="2022-07-19T16:20:29.826" v="5" actId="1076"/>
          <ac:graphicFrameMkLst>
            <pc:docMk/>
            <pc:sldMk cId="1817878811" sldId="1193"/>
            <ac:graphicFrameMk id="8" creationId="{19B27162-688C-4D17-83A0-D2B9480F3255}"/>
          </ac:graphicFrameMkLst>
        </pc:graphicFrameChg>
        <pc:graphicFrameChg chg="add del mod">
          <ac:chgData name="Arnav Gupta" userId="S::arnav.gupta@taigamotors.ca::c1279b16-25a2-46f7-b8b3-a79ddfc0fbd3" providerId="AD" clId="Web-{26C0059A-250C-E05A-2910-ED1A9159D1C0}" dt="2022-07-19T16:20:51.842" v="7"/>
          <ac:graphicFrameMkLst>
            <pc:docMk/>
            <pc:sldMk cId="1817878811" sldId="1193"/>
            <ac:graphicFrameMk id="10" creationId="{90BFE759-234A-1DAB-0B46-6E7D76EF6652}"/>
          </ac:graphicFrameMkLst>
        </pc:graphicFrameChg>
        <pc:graphicFrameChg chg="add del mod">
          <ac:chgData name="Arnav Gupta" userId="S::arnav.gupta@taigamotors.ca::c1279b16-25a2-46f7-b8b3-a79ddfc0fbd3" providerId="AD" clId="Web-{26C0059A-250C-E05A-2910-ED1A9159D1C0}" dt="2022-07-19T16:20:56.498" v="20"/>
          <ac:graphicFrameMkLst>
            <pc:docMk/>
            <pc:sldMk cId="1817878811" sldId="1193"/>
            <ac:graphicFrameMk id="12" creationId="{C09D3406-DB4B-7341-0C32-42732AA5493D}"/>
          </ac:graphicFrameMkLst>
        </pc:graphicFrameChg>
        <pc:graphicFrameChg chg="add mod modGraphic">
          <ac:chgData name="Arnav Gupta" userId="S::arnav.gupta@taigamotors.ca::c1279b16-25a2-46f7-b8b3-a79ddfc0fbd3" providerId="AD" clId="Web-{26C0059A-250C-E05A-2910-ED1A9159D1C0}" dt="2022-07-19T16:23:10.152" v="82"/>
          <ac:graphicFrameMkLst>
            <pc:docMk/>
            <pc:sldMk cId="1817878811" sldId="1193"/>
            <ac:graphicFrameMk id="14" creationId="{A6AD5062-B116-C83A-D2DF-620AA8F9B5C0}"/>
          </ac:graphicFrameMkLst>
        </pc:graphicFrameChg>
      </pc:sldChg>
    </pc:docChg>
  </pc:docChgLst>
  <pc:docChgLst>
    <pc:chgData name="Olivier Rollin" userId="S::olivier.rollin@taigamotors.ca::9868c032-b99d-4045-992b-7efc62a561e1" providerId="AD" clId="Web-{B3A8A079-D378-0D2A-9429-7CD74A3ACB0C}"/>
    <pc:docChg chg="modSld">
      <pc:chgData name="Olivier Rollin" userId="S::olivier.rollin@taigamotors.ca::9868c032-b99d-4045-992b-7efc62a561e1" providerId="AD" clId="Web-{B3A8A079-D378-0D2A-9429-7CD74A3ACB0C}" dt="2022-06-13T21:40:34.039" v="158"/>
      <pc:docMkLst>
        <pc:docMk/>
      </pc:docMkLst>
      <pc:sldChg chg="modSp">
        <pc:chgData name="Olivier Rollin" userId="S::olivier.rollin@taigamotors.ca::9868c032-b99d-4045-992b-7efc62a561e1" providerId="AD" clId="Web-{B3A8A079-D378-0D2A-9429-7CD74A3ACB0C}" dt="2022-06-13T21:40:34.039" v="158"/>
        <pc:sldMkLst>
          <pc:docMk/>
          <pc:sldMk cId="1078747519" sldId="1187"/>
        </pc:sldMkLst>
        <pc:graphicFrameChg chg="mod modGraphic">
          <ac:chgData name="Olivier Rollin" userId="S::olivier.rollin@taigamotors.ca::9868c032-b99d-4045-992b-7efc62a561e1" providerId="AD" clId="Web-{B3A8A079-D378-0D2A-9429-7CD74A3ACB0C}" dt="2022-06-13T21:40:34.039" v="158"/>
          <ac:graphicFrameMkLst>
            <pc:docMk/>
            <pc:sldMk cId="1078747519" sldId="1187"/>
            <ac:graphicFrameMk id="5" creationId="{DF370D39-AF9E-43C5-8CF5-C93CDE507A70}"/>
          </ac:graphicFrameMkLst>
        </pc:graphicFrameChg>
      </pc:sldChg>
    </pc:docChg>
  </pc:docChgLst>
  <pc:docChgLst>
    <pc:chgData name="Cyrille Goldstein" userId="S::cyrille.goldstein@taigamotors.ca::534b0e61-a3bf-4a68-89b8-96e8c90a5800" providerId="AD" clId="Web-{BCD615B6-0458-9110-4334-79630EE79F26}"/>
    <pc:docChg chg="modSld">
      <pc:chgData name="Cyrille Goldstein" userId="S::cyrille.goldstein@taigamotors.ca::534b0e61-a3bf-4a68-89b8-96e8c90a5800" providerId="AD" clId="Web-{BCD615B6-0458-9110-4334-79630EE79F26}" dt="2023-04-25T15:36:42.338" v="52" actId="20577"/>
      <pc:docMkLst>
        <pc:docMk/>
      </pc:docMkLst>
      <pc:sldChg chg="modSp">
        <pc:chgData name="Cyrille Goldstein" userId="S::cyrille.goldstein@taigamotors.ca::534b0e61-a3bf-4a68-89b8-96e8c90a5800" providerId="AD" clId="Web-{BCD615B6-0458-9110-4334-79630EE79F26}" dt="2023-04-25T15:36:42.338" v="52" actId="20577"/>
        <pc:sldMkLst>
          <pc:docMk/>
          <pc:sldMk cId="32680728" sldId="4690"/>
        </pc:sldMkLst>
        <pc:spChg chg="mod">
          <ac:chgData name="Cyrille Goldstein" userId="S::cyrille.goldstein@taigamotors.ca::534b0e61-a3bf-4a68-89b8-96e8c90a5800" providerId="AD" clId="Web-{BCD615B6-0458-9110-4334-79630EE79F26}" dt="2023-04-25T15:36:42.338" v="52" actId="20577"/>
          <ac:spMkLst>
            <pc:docMk/>
            <pc:sldMk cId="32680728" sldId="4690"/>
            <ac:spMk id="3" creationId="{08BBCA3E-14EF-A6DD-64F2-D1A51E230696}"/>
          </ac:spMkLst>
        </pc:spChg>
      </pc:sldChg>
    </pc:docChg>
  </pc:docChgLst>
  <pc:docChgLst>
    <pc:chgData name="Raul Gomez" userId="S::raul.gomez@taigamotors.ca::b0b8f74e-eb2a-4975-923f-973ae86669c7" providerId="AD" clId="Web-{B652D39A-108D-4EF1-ABD5-525727B51BB8}"/>
    <pc:docChg chg="addSld delSld modSld">
      <pc:chgData name="Raul Gomez" userId="S::raul.gomez@taigamotors.ca::b0b8f74e-eb2a-4975-923f-973ae86669c7" providerId="AD" clId="Web-{B652D39A-108D-4EF1-ABD5-525727B51BB8}" dt="2022-06-20T19:56:38.091" v="345"/>
      <pc:docMkLst>
        <pc:docMk/>
      </pc:docMkLst>
      <pc:sldChg chg="modSp">
        <pc:chgData name="Raul Gomez" userId="S::raul.gomez@taigamotors.ca::b0b8f74e-eb2a-4975-923f-973ae86669c7" providerId="AD" clId="Web-{B652D39A-108D-4EF1-ABD5-525727B51BB8}" dt="2022-06-20T19:56:38.091" v="345"/>
        <pc:sldMkLst>
          <pc:docMk/>
          <pc:sldMk cId="1764570778" sldId="1179"/>
        </pc:sldMkLst>
        <pc:graphicFrameChg chg="mod modGraphic">
          <ac:chgData name="Raul Gomez" userId="S::raul.gomez@taigamotors.ca::b0b8f74e-eb2a-4975-923f-973ae86669c7" providerId="AD" clId="Web-{B652D39A-108D-4EF1-ABD5-525727B51BB8}" dt="2022-06-20T19:56:38.091" v="345"/>
          <ac:graphicFrameMkLst>
            <pc:docMk/>
            <pc:sldMk cId="1764570778" sldId="1179"/>
            <ac:graphicFrameMk id="5" creationId="{4BD46AC3-B4E0-4B60-AD35-602605D57555}"/>
          </ac:graphicFrameMkLst>
        </pc:graphicFrameChg>
      </pc:sldChg>
      <pc:sldChg chg="del">
        <pc:chgData name="Raul Gomez" userId="S::raul.gomez@taigamotors.ca::b0b8f74e-eb2a-4975-923f-973ae86669c7" providerId="AD" clId="Web-{B652D39A-108D-4EF1-ABD5-525727B51BB8}" dt="2022-06-20T19:52:10.868" v="0"/>
        <pc:sldMkLst>
          <pc:docMk/>
          <pc:sldMk cId="2384939899" sldId="4642"/>
        </pc:sldMkLst>
      </pc:sldChg>
      <pc:sldChg chg="add">
        <pc:chgData name="Raul Gomez" userId="S::raul.gomez@taigamotors.ca::b0b8f74e-eb2a-4975-923f-973ae86669c7" providerId="AD" clId="Web-{B652D39A-108D-4EF1-ABD5-525727B51BB8}" dt="2022-06-20T19:52:26.056" v="1"/>
        <pc:sldMkLst>
          <pc:docMk/>
          <pc:sldMk cId="2058878091" sldId="4644"/>
        </pc:sldMkLst>
      </pc:sldChg>
    </pc:docChg>
  </pc:docChgLst>
  <pc:docChgLst>
    <pc:chgData name="John Suey" userId="S::john.suey@taigamotors.ca::7e370a6b-c0a6-4d6b-b43a-13bb3b81c3b5" providerId="AD" clId="Web-{2C95C0AF-7157-EDF9-EA12-66AEC6615E54}"/>
    <pc:docChg chg="modSld">
      <pc:chgData name="John Suey" userId="S::john.suey@taigamotors.ca::7e370a6b-c0a6-4d6b-b43a-13bb3b81c3b5" providerId="AD" clId="Web-{2C95C0AF-7157-EDF9-EA12-66AEC6615E54}" dt="2022-09-06T14:56:16.159" v="91"/>
      <pc:docMkLst>
        <pc:docMk/>
      </pc:docMkLst>
      <pc:sldChg chg="modSp">
        <pc:chgData name="John Suey" userId="S::john.suey@taigamotors.ca::7e370a6b-c0a6-4d6b-b43a-13bb3b81c3b5" providerId="AD" clId="Web-{2C95C0AF-7157-EDF9-EA12-66AEC6615E54}" dt="2022-09-06T14:56:16.159" v="91"/>
        <pc:sldMkLst>
          <pc:docMk/>
          <pc:sldMk cId="1764570778" sldId="1179"/>
        </pc:sldMkLst>
        <pc:graphicFrameChg chg="mod modGraphic">
          <ac:chgData name="John Suey" userId="S::john.suey@taigamotors.ca::7e370a6b-c0a6-4d6b-b43a-13bb3b81c3b5" providerId="AD" clId="Web-{2C95C0AF-7157-EDF9-EA12-66AEC6615E54}" dt="2022-09-06T14:56:16.159" v="91"/>
          <ac:graphicFrameMkLst>
            <pc:docMk/>
            <pc:sldMk cId="1764570778" sldId="1179"/>
            <ac:graphicFrameMk id="5" creationId="{4BD46AC3-B4E0-4B60-AD35-602605D57555}"/>
          </ac:graphicFrameMkLst>
        </pc:graphicFrameChg>
      </pc:sldChg>
    </pc:docChg>
  </pc:docChgLst>
  <pc:docChgLst>
    <pc:chgData name="Cyrille Goldstein" userId="S::cyrille.goldstein@taigamotors.ca::534b0e61-a3bf-4a68-89b8-96e8c90a5800" providerId="AD" clId="Web-{96261639-71C0-EA79-C5BA-B39AA135A61B}"/>
    <pc:docChg chg="modSld">
      <pc:chgData name="Cyrille Goldstein" userId="S::cyrille.goldstein@taigamotors.ca::534b0e61-a3bf-4a68-89b8-96e8c90a5800" providerId="AD" clId="Web-{96261639-71C0-EA79-C5BA-B39AA135A61B}" dt="2022-07-26T16:10:10.799" v="512"/>
      <pc:docMkLst>
        <pc:docMk/>
      </pc:docMkLst>
      <pc:sldChg chg="modSp">
        <pc:chgData name="Cyrille Goldstein" userId="S::cyrille.goldstein@taigamotors.ca::534b0e61-a3bf-4a68-89b8-96e8c90a5800" providerId="AD" clId="Web-{96261639-71C0-EA79-C5BA-B39AA135A61B}" dt="2022-07-26T16:01:41.259" v="87"/>
        <pc:sldMkLst>
          <pc:docMk/>
          <pc:sldMk cId="824644587" sldId="1180"/>
        </pc:sldMkLst>
        <pc:graphicFrameChg chg="mod modGraphic">
          <ac:chgData name="Cyrille Goldstein" userId="S::cyrille.goldstein@taigamotors.ca::534b0e61-a3bf-4a68-89b8-96e8c90a5800" providerId="AD" clId="Web-{96261639-71C0-EA79-C5BA-B39AA135A61B}" dt="2022-07-26T16:01:41.259" v="87"/>
          <ac:graphicFrameMkLst>
            <pc:docMk/>
            <pc:sldMk cId="824644587" sldId="1180"/>
            <ac:graphicFrameMk id="5" creationId="{A05E62CA-BFF9-470D-BB34-33286ECE7D17}"/>
          </ac:graphicFrameMkLst>
        </pc:graphicFrameChg>
      </pc:sldChg>
      <pc:sldChg chg="modSp">
        <pc:chgData name="Cyrille Goldstein" userId="S::cyrille.goldstein@taigamotors.ca::534b0e61-a3bf-4a68-89b8-96e8c90a5800" providerId="AD" clId="Web-{96261639-71C0-EA79-C5BA-B39AA135A61B}" dt="2022-07-26T16:10:10.799" v="512"/>
        <pc:sldMkLst>
          <pc:docMk/>
          <pc:sldMk cId="1897408827" sldId="1188"/>
        </pc:sldMkLst>
        <pc:graphicFrameChg chg="mod modGraphic">
          <ac:chgData name="Cyrille Goldstein" userId="S::cyrille.goldstein@taigamotors.ca::534b0e61-a3bf-4a68-89b8-96e8c90a5800" providerId="AD" clId="Web-{96261639-71C0-EA79-C5BA-B39AA135A61B}" dt="2022-07-26T16:10:10.799" v="512"/>
          <ac:graphicFrameMkLst>
            <pc:docMk/>
            <pc:sldMk cId="1897408827" sldId="1188"/>
            <ac:graphicFrameMk id="5" creationId="{A05E62CA-BFF9-470D-BB34-33286ECE7D17}"/>
          </ac:graphicFrameMkLst>
        </pc:graphicFrameChg>
      </pc:sldChg>
    </pc:docChg>
  </pc:docChgLst>
  <pc:docChgLst>
    <pc:chgData name="Benoit Bouffard" userId="S::benoit.bouffard@taigamotors.ca::e5dfbd25-c5e2-444f-831b-7a2d616587a8" providerId="AD" clId="Web-{C325D77D-C7F3-E4A2-1877-7108ADE305FB}"/>
    <pc:docChg chg="modSld">
      <pc:chgData name="Benoit Bouffard" userId="S::benoit.bouffard@taigamotors.ca::e5dfbd25-c5e2-444f-831b-7a2d616587a8" providerId="AD" clId="Web-{C325D77D-C7F3-E4A2-1877-7108ADE305FB}" dt="2022-05-03T16:56:57.591" v="267"/>
      <pc:docMkLst>
        <pc:docMk/>
      </pc:docMkLst>
      <pc:sldChg chg="modSp">
        <pc:chgData name="Benoit Bouffard" userId="S::benoit.bouffard@taigamotors.ca::e5dfbd25-c5e2-444f-831b-7a2d616587a8" providerId="AD" clId="Web-{C325D77D-C7F3-E4A2-1877-7108ADE305FB}" dt="2022-05-03T16:56:57.591" v="267"/>
        <pc:sldMkLst>
          <pc:docMk/>
          <pc:sldMk cId="3136729596" sldId="1184"/>
        </pc:sldMkLst>
        <pc:graphicFrameChg chg="mod modGraphic">
          <ac:chgData name="Benoit Bouffard" userId="S::benoit.bouffard@taigamotors.ca::e5dfbd25-c5e2-444f-831b-7a2d616587a8" providerId="AD" clId="Web-{C325D77D-C7F3-E4A2-1877-7108ADE305FB}" dt="2022-05-03T16:56:57.591" v="267"/>
          <ac:graphicFrameMkLst>
            <pc:docMk/>
            <pc:sldMk cId="3136729596" sldId="1184"/>
            <ac:graphicFrameMk id="5" creationId="{DF370D39-AF9E-43C5-8CF5-C93CDE507A70}"/>
          </ac:graphicFrameMkLst>
        </pc:graphicFrameChg>
      </pc:sldChg>
    </pc:docChg>
  </pc:docChgLst>
  <pc:docChgLst>
    <pc:chgData name="Sean Durand" userId="S::sean.durand@taigamotors.ca::f476c3ca-4a65-4394-a7ac-bca4b156baf5" providerId="AD" clId="Web-{12E36D3C-FFF8-61B2-6818-1FEF7E7FA270}"/>
    <pc:docChg chg="modSld">
      <pc:chgData name="Sean Durand" userId="S::sean.durand@taigamotors.ca::f476c3ca-4a65-4394-a7ac-bca4b156baf5" providerId="AD" clId="Web-{12E36D3C-FFF8-61B2-6818-1FEF7E7FA270}" dt="2022-07-18T21:20:03.880" v="23"/>
      <pc:docMkLst>
        <pc:docMk/>
      </pc:docMkLst>
      <pc:sldChg chg="modSp">
        <pc:chgData name="Sean Durand" userId="S::sean.durand@taigamotors.ca::f476c3ca-4a65-4394-a7ac-bca4b156baf5" providerId="AD" clId="Web-{12E36D3C-FFF8-61B2-6818-1FEF7E7FA270}" dt="2022-07-18T21:20:03.880" v="23"/>
        <pc:sldMkLst>
          <pc:docMk/>
          <pc:sldMk cId="1897408827" sldId="1188"/>
        </pc:sldMkLst>
        <pc:graphicFrameChg chg="mod modGraphic">
          <ac:chgData name="Sean Durand" userId="S::sean.durand@taigamotors.ca::f476c3ca-4a65-4394-a7ac-bca4b156baf5" providerId="AD" clId="Web-{12E36D3C-FFF8-61B2-6818-1FEF7E7FA270}" dt="2022-07-18T21:20:03.880" v="23"/>
          <ac:graphicFrameMkLst>
            <pc:docMk/>
            <pc:sldMk cId="1897408827" sldId="1188"/>
            <ac:graphicFrameMk id="5" creationId="{A05E62CA-BFF9-470D-BB34-33286ECE7D17}"/>
          </ac:graphicFrameMkLst>
        </pc:graphicFrameChg>
      </pc:sldChg>
    </pc:docChg>
  </pc:docChgLst>
  <pc:docChgLst>
    <pc:chgData name="Arnav Gupta" userId="c1279b16-25a2-46f7-b8b3-a79ddfc0fbd3" providerId="ADAL" clId="{FDA62915-BF76-433A-A433-EEE26258DE82}"/>
    <pc:docChg chg="undo custSel modSld">
      <pc:chgData name="Arnav Gupta" userId="c1279b16-25a2-46f7-b8b3-a79ddfc0fbd3" providerId="ADAL" clId="{FDA62915-BF76-433A-A433-EEE26258DE82}" dt="2022-04-05T16:09:55.093" v="93" actId="20577"/>
      <pc:docMkLst>
        <pc:docMk/>
      </pc:docMkLst>
      <pc:sldChg chg="modSp mod">
        <pc:chgData name="Arnav Gupta" userId="c1279b16-25a2-46f7-b8b3-a79ddfc0fbd3" providerId="ADAL" clId="{FDA62915-BF76-433A-A433-EEE26258DE82}" dt="2022-04-05T16:03:23.176" v="76" actId="27636"/>
        <pc:sldMkLst>
          <pc:docMk/>
          <pc:sldMk cId="3428729636" sldId="1173"/>
        </pc:sldMkLst>
        <pc:spChg chg="mod">
          <ac:chgData name="Arnav Gupta" userId="c1279b16-25a2-46f7-b8b3-a79ddfc0fbd3" providerId="ADAL" clId="{FDA62915-BF76-433A-A433-EEE26258DE82}" dt="2022-04-05T16:03:23.176" v="76" actId="27636"/>
          <ac:spMkLst>
            <pc:docMk/>
            <pc:sldMk cId="3428729636" sldId="1173"/>
            <ac:spMk id="3" creationId="{D8DE5DE9-C7A5-4C1F-8CFB-71CAD1222658}"/>
          </ac:spMkLst>
        </pc:spChg>
      </pc:sldChg>
      <pc:sldChg chg="addSp delSp modSp mod">
        <pc:chgData name="Arnav Gupta" userId="c1279b16-25a2-46f7-b8b3-a79ddfc0fbd3" providerId="ADAL" clId="{FDA62915-BF76-433A-A433-EEE26258DE82}" dt="2022-04-05T16:09:55.093" v="93" actId="20577"/>
        <pc:sldMkLst>
          <pc:docMk/>
          <pc:sldMk cId="1817878811" sldId="1193"/>
        </pc:sldMkLst>
        <pc:spChg chg="mod">
          <ac:chgData name="Arnav Gupta" userId="c1279b16-25a2-46f7-b8b3-a79ddfc0fbd3" providerId="ADAL" clId="{FDA62915-BF76-433A-A433-EEE26258DE82}" dt="2022-04-05T15:53:34.749" v="66" actId="20577"/>
          <ac:spMkLst>
            <pc:docMk/>
            <pc:sldMk cId="1817878811" sldId="1193"/>
            <ac:spMk id="2" creationId="{F956E2A8-514B-8142-6E04-FA7137CA2421}"/>
          </ac:spMkLst>
        </pc:spChg>
        <pc:spChg chg="add mod">
          <ac:chgData name="Arnav Gupta" userId="c1279b16-25a2-46f7-b8b3-a79ddfc0fbd3" providerId="ADAL" clId="{FDA62915-BF76-433A-A433-EEE26258DE82}" dt="2022-04-05T15:53:17.134" v="56" actId="20577"/>
          <ac:spMkLst>
            <pc:docMk/>
            <pc:sldMk cId="1817878811" sldId="1193"/>
            <ac:spMk id="7" creationId="{AA61F15F-5492-4A76-BE62-7EB78BBE97FB}"/>
          </ac:spMkLst>
        </pc:spChg>
        <pc:graphicFrameChg chg="mod modGraphic">
          <ac:chgData name="Arnav Gupta" userId="c1279b16-25a2-46f7-b8b3-a79ddfc0fbd3" providerId="ADAL" clId="{FDA62915-BF76-433A-A433-EEE26258DE82}" dt="2022-04-05T15:52:40.264" v="26" actId="1076"/>
          <ac:graphicFrameMkLst>
            <pc:docMk/>
            <pc:sldMk cId="1817878811" sldId="1193"/>
            <ac:graphicFrameMk id="4" creationId="{DA528B3E-E42B-7865-0A4C-CA7737691D55}"/>
          </ac:graphicFrameMkLst>
        </pc:graphicFrameChg>
        <pc:graphicFrameChg chg="mod">
          <ac:chgData name="Arnav Gupta" userId="c1279b16-25a2-46f7-b8b3-a79ddfc0fbd3" providerId="ADAL" clId="{FDA62915-BF76-433A-A433-EEE26258DE82}" dt="2022-04-05T15:52:11.437" v="12" actId="1076"/>
          <ac:graphicFrameMkLst>
            <pc:docMk/>
            <pc:sldMk cId="1817878811" sldId="1193"/>
            <ac:graphicFrameMk id="6" creationId="{19B27162-688C-4D17-83A0-D2B9480F3255}"/>
          </ac:graphicFrameMkLst>
        </pc:graphicFrameChg>
        <pc:graphicFrameChg chg="mod">
          <ac:chgData name="Arnav Gupta" userId="c1279b16-25a2-46f7-b8b3-a79ddfc0fbd3" providerId="ADAL" clId="{FDA62915-BF76-433A-A433-EEE26258DE82}" dt="2022-04-05T16:09:55.093" v="93" actId="20577"/>
          <ac:graphicFrameMkLst>
            <pc:docMk/>
            <pc:sldMk cId="1817878811" sldId="1193"/>
            <ac:graphicFrameMk id="9" creationId="{19B27162-688C-4D17-83A0-D2B9480F3255}"/>
          </ac:graphicFrameMkLst>
        </pc:graphicFrameChg>
        <pc:picChg chg="add del mod">
          <ac:chgData name="Arnav Gupta" userId="c1279b16-25a2-46f7-b8b3-a79ddfc0fbd3" providerId="ADAL" clId="{FDA62915-BF76-433A-A433-EEE26258DE82}" dt="2022-04-05T16:07:47.207" v="80"/>
          <ac:picMkLst>
            <pc:docMk/>
            <pc:sldMk cId="1817878811" sldId="1193"/>
            <ac:picMk id="1025" creationId="{27E75812-DBFB-49B7-9C6B-BD70283EA2E2}"/>
          </ac:picMkLst>
        </pc:picChg>
        <pc:picChg chg="add del">
          <ac:chgData name="Arnav Gupta" userId="c1279b16-25a2-46f7-b8b3-a79ddfc0fbd3" providerId="ADAL" clId="{FDA62915-BF76-433A-A433-EEE26258DE82}" dt="2022-04-05T16:08:08.426" v="82" actId="478"/>
          <ac:picMkLst>
            <pc:docMk/>
            <pc:sldMk cId="1817878811" sldId="1193"/>
            <ac:picMk id="1026" creationId="{D03A6E42-248A-4E96-9887-C0439B2D437D}"/>
          </ac:picMkLst>
        </pc:picChg>
        <pc:picChg chg="add del">
          <ac:chgData name="Arnav Gupta" userId="c1279b16-25a2-46f7-b8b3-a79ddfc0fbd3" providerId="ADAL" clId="{FDA62915-BF76-433A-A433-EEE26258DE82}" dt="2022-04-05T16:08:12.843" v="86"/>
          <ac:picMkLst>
            <pc:docMk/>
            <pc:sldMk cId="1817878811" sldId="1193"/>
            <ac:picMk id="1027" creationId="{75A03693-83F6-44A8-B29C-20682BE2F506}"/>
          </ac:picMkLst>
        </pc:picChg>
        <pc:picChg chg="add del">
          <ac:chgData name="Arnav Gupta" userId="c1279b16-25a2-46f7-b8b3-a79ddfc0fbd3" providerId="ADAL" clId="{FDA62915-BF76-433A-A433-EEE26258DE82}" dt="2022-04-05T16:08:15.439" v="88" actId="478"/>
          <ac:picMkLst>
            <pc:docMk/>
            <pc:sldMk cId="1817878811" sldId="1193"/>
            <ac:picMk id="1028" creationId="{77C8E6EA-2974-4DF8-A2EF-13551452D6CA}"/>
          </ac:picMkLst>
        </pc:picChg>
      </pc:sldChg>
    </pc:docChg>
  </pc:docChgLst>
  <pc:docChgLst>
    <pc:chgData name="Clement  Baston" userId="S::clement.baston@taigamotors.ca::249c3d60-4164-4436-bed2-eaad0a815f2b" providerId="AD" clId="Web-{39E54D44-5C67-1045-BC41-D1EB0B97BBA1}"/>
    <pc:docChg chg="addSld modSld">
      <pc:chgData name="Clement  Baston" userId="S::clement.baston@taigamotors.ca::249c3d60-4164-4436-bed2-eaad0a815f2b" providerId="AD" clId="Web-{39E54D44-5C67-1045-BC41-D1EB0B97BBA1}" dt="2022-12-06T17:13:44.718" v="97" actId="1076"/>
      <pc:docMkLst>
        <pc:docMk/>
      </pc:docMkLst>
      <pc:sldChg chg="addSp delSp modSp">
        <pc:chgData name="Clement  Baston" userId="S::clement.baston@taigamotors.ca::249c3d60-4164-4436-bed2-eaad0a815f2b" providerId="AD" clId="Web-{39E54D44-5C67-1045-BC41-D1EB0B97BBA1}" dt="2022-12-06T17:09:04.805" v="20" actId="20577"/>
        <pc:sldMkLst>
          <pc:docMk/>
          <pc:sldMk cId="2629157552" sldId="4636"/>
        </pc:sldMkLst>
        <pc:spChg chg="mod">
          <ac:chgData name="Clement  Baston" userId="S::clement.baston@taigamotors.ca::249c3d60-4164-4436-bed2-eaad0a815f2b" providerId="AD" clId="Web-{39E54D44-5C67-1045-BC41-D1EB0B97BBA1}" dt="2022-12-06T17:09:04.805" v="20" actId="20577"/>
          <ac:spMkLst>
            <pc:docMk/>
            <pc:sldMk cId="2629157552" sldId="4636"/>
            <ac:spMk id="7" creationId="{23DC1B4E-33DC-EC6C-7A23-7712483C6434}"/>
          </ac:spMkLst>
        </pc:spChg>
        <pc:picChg chg="del">
          <ac:chgData name="Clement  Baston" userId="S::clement.baston@taigamotors.ca::249c3d60-4164-4436-bed2-eaad0a815f2b" providerId="AD" clId="Web-{39E54D44-5C67-1045-BC41-D1EB0B97BBA1}" dt="2022-12-06T17:02:01.015" v="0"/>
          <ac:picMkLst>
            <pc:docMk/>
            <pc:sldMk cId="2629157552" sldId="4636"/>
            <ac:picMk id="3" creationId="{AA96D1EF-8337-B026-F7C4-93DE06DE737D}"/>
          </ac:picMkLst>
        </pc:picChg>
        <pc:picChg chg="add mod">
          <ac:chgData name="Clement  Baston" userId="S::clement.baston@taigamotors.ca::249c3d60-4164-4436-bed2-eaad0a815f2b" providerId="AD" clId="Web-{39E54D44-5C67-1045-BC41-D1EB0B97BBA1}" dt="2022-12-06T17:03:14.501" v="7" actId="14100"/>
          <ac:picMkLst>
            <pc:docMk/>
            <pc:sldMk cId="2629157552" sldId="4636"/>
            <ac:picMk id="5" creationId="{B817BFBE-95CA-348E-9090-A5E92EF5A177}"/>
          </ac:picMkLst>
        </pc:picChg>
        <pc:picChg chg="del">
          <ac:chgData name="Clement  Baston" userId="S::clement.baston@taigamotors.ca::249c3d60-4164-4436-bed2-eaad0a815f2b" providerId="AD" clId="Web-{39E54D44-5C67-1045-BC41-D1EB0B97BBA1}" dt="2022-12-06T17:02:02.343" v="1"/>
          <ac:picMkLst>
            <pc:docMk/>
            <pc:sldMk cId="2629157552" sldId="4636"/>
            <ac:picMk id="6" creationId="{76DD5F44-9A3D-7F42-8E9C-979A34818A61}"/>
          </ac:picMkLst>
        </pc:picChg>
        <pc:picChg chg="add del mod">
          <ac:chgData name="Clement  Baston" userId="S::clement.baston@taigamotors.ca::249c3d60-4164-4436-bed2-eaad0a815f2b" providerId="AD" clId="Web-{39E54D44-5C67-1045-BC41-D1EB0B97BBA1}" dt="2022-12-06T17:03:29.735" v="8"/>
          <ac:picMkLst>
            <pc:docMk/>
            <pc:sldMk cId="2629157552" sldId="4636"/>
            <ac:picMk id="10" creationId="{077C024B-11BC-8660-9A9E-794646215A87}"/>
          </ac:picMkLst>
        </pc:picChg>
        <pc:picChg chg="add mod">
          <ac:chgData name="Clement  Baston" userId="S::clement.baston@taigamotors.ca::249c3d60-4164-4436-bed2-eaad0a815f2b" providerId="AD" clId="Web-{39E54D44-5C67-1045-BC41-D1EB0B97BBA1}" dt="2022-12-06T17:04:05.580" v="11" actId="14100"/>
          <ac:picMkLst>
            <pc:docMk/>
            <pc:sldMk cId="2629157552" sldId="4636"/>
            <ac:picMk id="11" creationId="{C3902895-87C8-3CB3-3F7C-9CE163E7E84A}"/>
          </ac:picMkLst>
        </pc:picChg>
      </pc:sldChg>
      <pc:sldChg chg="addSp delSp modSp">
        <pc:chgData name="Clement  Baston" userId="S::clement.baston@taigamotors.ca::249c3d60-4164-4436-bed2-eaad0a815f2b" providerId="AD" clId="Web-{39E54D44-5C67-1045-BC41-D1EB0B97BBA1}" dt="2022-12-06T17:10:58.933" v="44" actId="1076"/>
        <pc:sldMkLst>
          <pc:docMk/>
          <pc:sldMk cId="1873512576" sldId="4649"/>
        </pc:sldMkLst>
        <pc:picChg chg="add mod">
          <ac:chgData name="Clement  Baston" userId="S::clement.baston@taigamotors.ca::249c3d60-4164-4436-bed2-eaad0a815f2b" providerId="AD" clId="Web-{39E54D44-5C67-1045-BC41-D1EB0B97BBA1}" dt="2022-12-06T17:10:58.933" v="44" actId="1076"/>
          <ac:picMkLst>
            <pc:docMk/>
            <pc:sldMk cId="1873512576" sldId="4649"/>
            <ac:picMk id="3" creationId="{05981ED0-5354-872C-D4D1-309AEAAD9ACB}"/>
          </ac:picMkLst>
        </pc:picChg>
        <pc:picChg chg="del">
          <ac:chgData name="Clement  Baston" userId="S::clement.baston@taigamotors.ca::249c3d60-4164-4436-bed2-eaad0a815f2b" providerId="AD" clId="Web-{39E54D44-5C67-1045-BC41-D1EB0B97BBA1}" dt="2022-12-06T17:10:43.792" v="37"/>
          <ac:picMkLst>
            <pc:docMk/>
            <pc:sldMk cId="1873512576" sldId="4649"/>
            <ac:picMk id="5" creationId="{814C7489-E9B8-9EEB-E8F1-92BB8399BC76}"/>
          </ac:picMkLst>
        </pc:picChg>
        <pc:picChg chg="del">
          <ac:chgData name="Clement  Baston" userId="S::clement.baston@taigamotors.ca::249c3d60-4164-4436-bed2-eaad0a815f2b" providerId="AD" clId="Web-{39E54D44-5C67-1045-BC41-D1EB0B97BBA1}" dt="2022-12-06T17:10:44.682" v="38"/>
          <ac:picMkLst>
            <pc:docMk/>
            <pc:sldMk cId="1873512576" sldId="4649"/>
            <ac:picMk id="6" creationId="{9699067E-CC82-A03A-CB8D-CB91A956C048}"/>
          </ac:picMkLst>
        </pc:picChg>
        <pc:cxnChg chg="del">
          <ac:chgData name="Clement  Baston" userId="S::clement.baston@taigamotors.ca::249c3d60-4164-4436-bed2-eaad0a815f2b" providerId="AD" clId="Web-{39E54D44-5C67-1045-BC41-D1EB0B97BBA1}" dt="2022-12-06T17:10:58.386" v="43"/>
          <ac:cxnSpMkLst>
            <pc:docMk/>
            <pc:sldMk cId="1873512576" sldId="4649"/>
            <ac:cxnSpMk id="8" creationId="{C8B6FF14-EF4A-D568-F2DD-4D7D34C6923C}"/>
          </ac:cxnSpMkLst>
        </pc:cxnChg>
      </pc:sldChg>
      <pc:sldChg chg="addSp delSp modSp">
        <pc:chgData name="Clement  Baston" userId="S::clement.baston@taigamotors.ca::249c3d60-4164-4436-bed2-eaad0a815f2b" providerId="AD" clId="Web-{39E54D44-5C67-1045-BC41-D1EB0B97BBA1}" dt="2022-12-06T17:10:27.588" v="36" actId="1076"/>
        <pc:sldMkLst>
          <pc:docMk/>
          <pc:sldMk cId="3955683391" sldId="4676"/>
        </pc:sldMkLst>
        <pc:spChg chg="del">
          <ac:chgData name="Clement  Baston" userId="S::clement.baston@taigamotors.ca::249c3d60-4164-4436-bed2-eaad0a815f2b" providerId="AD" clId="Web-{39E54D44-5C67-1045-BC41-D1EB0B97BBA1}" dt="2022-12-06T17:09:24.821" v="23"/>
          <ac:spMkLst>
            <pc:docMk/>
            <pc:sldMk cId="3955683391" sldId="4676"/>
            <ac:spMk id="6" creationId="{A4F9E3D5-D643-D20D-8561-D4F373660A55}"/>
          </ac:spMkLst>
        </pc:spChg>
        <pc:spChg chg="del">
          <ac:chgData name="Clement  Baston" userId="S::clement.baston@taigamotors.ca::249c3d60-4164-4436-bed2-eaad0a815f2b" providerId="AD" clId="Web-{39E54D44-5C67-1045-BC41-D1EB0B97BBA1}" dt="2022-12-06T17:09:24.087" v="22"/>
          <ac:spMkLst>
            <pc:docMk/>
            <pc:sldMk cId="3955683391" sldId="4676"/>
            <ac:spMk id="10" creationId="{0633C584-C1EB-DE35-E29C-9348A2136E79}"/>
          </ac:spMkLst>
        </pc:spChg>
        <pc:graphicFrameChg chg="add mod modGraphic">
          <ac:chgData name="Clement  Baston" userId="S::clement.baston@taigamotors.ca::249c3d60-4164-4436-bed2-eaad0a815f2b" providerId="AD" clId="Web-{39E54D44-5C67-1045-BC41-D1EB0B97BBA1}" dt="2022-12-06T17:10:02.463" v="32" actId="1076"/>
          <ac:graphicFrameMkLst>
            <pc:docMk/>
            <pc:sldMk cId="3955683391" sldId="4676"/>
            <ac:graphicFrameMk id="9" creationId="{87245B71-3116-28F2-8553-E786732939BE}"/>
          </ac:graphicFrameMkLst>
        </pc:graphicFrameChg>
        <pc:picChg chg="add mod">
          <ac:chgData name="Clement  Baston" userId="S::clement.baston@taigamotors.ca::249c3d60-4164-4436-bed2-eaad0a815f2b" providerId="AD" clId="Web-{39E54D44-5C67-1045-BC41-D1EB0B97BBA1}" dt="2022-12-06T17:10:27.588" v="36" actId="1076"/>
          <ac:picMkLst>
            <pc:docMk/>
            <pc:sldMk cId="3955683391" sldId="4676"/>
            <ac:picMk id="3" creationId="{699474FF-88CF-2E10-6F53-9502E857C880}"/>
          </ac:picMkLst>
        </pc:picChg>
        <pc:picChg chg="del">
          <ac:chgData name="Clement  Baston" userId="S::clement.baston@taigamotors.ca::249c3d60-4164-4436-bed2-eaad0a815f2b" providerId="AD" clId="Web-{39E54D44-5C67-1045-BC41-D1EB0B97BBA1}" dt="2022-12-06T17:09:21.962" v="21"/>
          <ac:picMkLst>
            <pc:docMk/>
            <pc:sldMk cId="3955683391" sldId="4676"/>
            <ac:picMk id="5" creationId="{E261B06D-8CB3-52C1-EB89-884555503AFC}"/>
          </ac:picMkLst>
        </pc:picChg>
        <pc:picChg chg="add del mod">
          <ac:chgData name="Clement  Baston" userId="S::clement.baston@taigamotors.ca::249c3d60-4164-4436-bed2-eaad0a815f2b" providerId="AD" clId="Web-{39E54D44-5C67-1045-BC41-D1EB0B97BBA1}" dt="2022-12-06T17:09:35.540" v="27"/>
          <ac:picMkLst>
            <pc:docMk/>
            <pc:sldMk cId="3955683391" sldId="4676"/>
            <ac:picMk id="7" creationId="{360E80CA-7406-98BF-AF50-32A5E2925491}"/>
          </ac:picMkLst>
        </pc:picChg>
      </pc:sldChg>
      <pc:sldChg chg="addSp delSp modSp add replId">
        <pc:chgData name="Clement  Baston" userId="S::clement.baston@taigamotors.ca::249c3d60-4164-4436-bed2-eaad0a815f2b" providerId="AD" clId="Web-{39E54D44-5C67-1045-BC41-D1EB0B97BBA1}" dt="2022-12-06T17:12:46.529" v="81" actId="1076"/>
        <pc:sldMkLst>
          <pc:docMk/>
          <pc:sldMk cId="3214802941" sldId="4683"/>
        </pc:sldMkLst>
        <pc:spChg chg="mod">
          <ac:chgData name="Clement  Baston" userId="S::clement.baston@taigamotors.ca::249c3d60-4164-4436-bed2-eaad0a815f2b" providerId="AD" clId="Web-{39E54D44-5C67-1045-BC41-D1EB0B97BBA1}" dt="2022-12-06T17:11:39.434" v="58" actId="20577"/>
          <ac:spMkLst>
            <pc:docMk/>
            <pc:sldMk cId="3214802941" sldId="4683"/>
            <ac:spMk id="2" creationId="{0C4E9AD7-2207-488F-8C1A-E26A2ED82012}"/>
          </ac:spMkLst>
        </pc:spChg>
        <pc:graphicFrameChg chg="add mod modGraphic">
          <ac:chgData name="Clement  Baston" userId="S::clement.baston@taigamotors.ca::249c3d60-4164-4436-bed2-eaad0a815f2b" providerId="AD" clId="Web-{39E54D44-5C67-1045-BC41-D1EB0B97BBA1}" dt="2022-12-06T17:12:21.825" v="76"/>
          <ac:graphicFrameMkLst>
            <pc:docMk/>
            <pc:sldMk cId="3214802941" sldId="4683"/>
            <ac:graphicFrameMk id="7" creationId="{60C8016D-87C7-16EC-95E6-C2904A0629DE}"/>
          </ac:graphicFrameMkLst>
        </pc:graphicFrameChg>
        <pc:graphicFrameChg chg="del mod modGraphic">
          <ac:chgData name="Clement  Baston" userId="S::clement.baston@taigamotors.ca::249c3d60-4164-4436-bed2-eaad0a815f2b" providerId="AD" clId="Web-{39E54D44-5C67-1045-BC41-D1EB0B97BBA1}" dt="2022-12-06T17:11:48.684" v="62"/>
          <ac:graphicFrameMkLst>
            <pc:docMk/>
            <pc:sldMk cId="3214802941" sldId="4683"/>
            <ac:graphicFrameMk id="9" creationId="{87245B71-3116-28F2-8553-E786732939BE}"/>
          </ac:graphicFrameMkLst>
        </pc:graphicFrameChg>
        <pc:picChg chg="del">
          <ac:chgData name="Clement  Baston" userId="S::clement.baston@taigamotors.ca::249c3d60-4164-4436-bed2-eaad0a815f2b" providerId="AD" clId="Web-{39E54D44-5C67-1045-BC41-D1EB0B97BBA1}" dt="2022-12-06T17:11:41.043" v="59"/>
          <ac:picMkLst>
            <pc:docMk/>
            <pc:sldMk cId="3214802941" sldId="4683"/>
            <ac:picMk id="3" creationId="{699474FF-88CF-2E10-6F53-9502E857C880}"/>
          </ac:picMkLst>
        </pc:picChg>
        <pc:picChg chg="add mod">
          <ac:chgData name="Clement  Baston" userId="S::clement.baston@taigamotors.ca::249c3d60-4164-4436-bed2-eaad0a815f2b" providerId="AD" clId="Web-{39E54D44-5C67-1045-BC41-D1EB0B97BBA1}" dt="2022-12-06T17:12:46.529" v="81" actId="1076"/>
          <ac:picMkLst>
            <pc:docMk/>
            <pc:sldMk cId="3214802941" sldId="4683"/>
            <ac:picMk id="5" creationId="{EBD37522-6BFB-33A4-F252-6BC3359F129C}"/>
          </ac:picMkLst>
        </pc:picChg>
      </pc:sldChg>
      <pc:sldChg chg="addSp delSp modSp add replId">
        <pc:chgData name="Clement  Baston" userId="S::clement.baston@taigamotors.ca::249c3d60-4164-4436-bed2-eaad0a815f2b" providerId="AD" clId="Web-{39E54D44-5C67-1045-BC41-D1EB0B97BBA1}" dt="2022-12-06T17:13:44.718" v="97" actId="1076"/>
        <pc:sldMkLst>
          <pc:docMk/>
          <pc:sldMk cId="2939884601" sldId="4684"/>
        </pc:sldMkLst>
        <pc:spChg chg="mod">
          <ac:chgData name="Clement  Baston" userId="S::clement.baston@taigamotors.ca::249c3d60-4164-4436-bed2-eaad0a815f2b" providerId="AD" clId="Web-{39E54D44-5C67-1045-BC41-D1EB0B97BBA1}" dt="2022-12-06T17:13:04.170" v="87" actId="20577"/>
          <ac:spMkLst>
            <pc:docMk/>
            <pc:sldMk cId="2939884601" sldId="4684"/>
            <ac:spMk id="2" creationId="{0C4E9AD7-2207-488F-8C1A-E26A2ED82012}"/>
          </ac:spMkLst>
        </pc:spChg>
        <pc:graphicFrameChg chg="del">
          <ac:chgData name="Clement  Baston" userId="S::clement.baston@taigamotors.ca::249c3d60-4164-4436-bed2-eaad0a815f2b" providerId="AD" clId="Web-{39E54D44-5C67-1045-BC41-D1EB0B97BBA1}" dt="2022-12-06T17:13:08.467" v="89"/>
          <ac:graphicFrameMkLst>
            <pc:docMk/>
            <pc:sldMk cId="2939884601" sldId="4684"/>
            <ac:graphicFrameMk id="7" creationId="{60C8016D-87C7-16EC-95E6-C2904A0629DE}"/>
          </ac:graphicFrameMkLst>
        </pc:graphicFrameChg>
        <pc:picChg chg="add del mod">
          <ac:chgData name="Clement  Baston" userId="S::clement.baston@taigamotors.ca::249c3d60-4164-4436-bed2-eaad0a815f2b" providerId="AD" clId="Web-{39E54D44-5C67-1045-BC41-D1EB0B97BBA1}" dt="2022-12-06T17:13:36.749" v="95"/>
          <ac:picMkLst>
            <pc:docMk/>
            <pc:sldMk cId="2939884601" sldId="4684"/>
            <ac:picMk id="3" creationId="{0071855A-8AD9-7A4D-6BA3-6C4973A0219D}"/>
          </ac:picMkLst>
        </pc:picChg>
        <pc:picChg chg="del">
          <ac:chgData name="Clement  Baston" userId="S::clement.baston@taigamotors.ca::249c3d60-4164-4436-bed2-eaad0a815f2b" providerId="AD" clId="Web-{39E54D44-5C67-1045-BC41-D1EB0B97BBA1}" dt="2022-12-06T17:13:07.311" v="88"/>
          <ac:picMkLst>
            <pc:docMk/>
            <pc:sldMk cId="2939884601" sldId="4684"/>
            <ac:picMk id="5" creationId="{EBD37522-6BFB-33A4-F252-6BC3359F129C}"/>
          </ac:picMkLst>
        </pc:picChg>
        <pc:picChg chg="add mod">
          <ac:chgData name="Clement  Baston" userId="S::clement.baston@taigamotors.ca::249c3d60-4164-4436-bed2-eaad0a815f2b" providerId="AD" clId="Web-{39E54D44-5C67-1045-BC41-D1EB0B97BBA1}" dt="2022-12-06T17:13:44.718" v="97" actId="1076"/>
          <ac:picMkLst>
            <pc:docMk/>
            <pc:sldMk cId="2939884601" sldId="4684"/>
            <ac:picMk id="6" creationId="{5D40B415-6455-3CD9-9121-DB1B92F63CAC}"/>
          </ac:picMkLst>
        </pc:picChg>
      </pc:sldChg>
    </pc:docChg>
  </pc:docChgLst>
  <pc:docChgLst>
    <pc:chgData name="Phillip Sudano" userId="S::phillip.sudano@taigamotors.ca::364ac998-7b0c-425e-a9f2-ae05aaaa714b" providerId="AD" clId="Web-{7BF2A99A-FB48-7CA2-C868-5D4FB7675EF8}"/>
    <pc:docChg chg="modSld">
      <pc:chgData name="Phillip Sudano" userId="S::phillip.sudano@taigamotors.ca::364ac998-7b0c-425e-a9f2-ae05aaaa714b" providerId="AD" clId="Web-{7BF2A99A-FB48-7CA2-C868-5D4FB7675EF8}" dt="2022-10-03T21:04:03.622" v="54" actId="1076"/>
      <pc:docMkLst>
        <pc:docMk/>
      </pc:docMkLst>
      <pc:sldChg chg="delSp modSp">
        <pc:chgData name="Phillip Sudano" userId="S::phillip.sudano@taigamotors.ca::364ac998-7b0c-425e-a9f2-ae05aaaa714b" providerId="AD" clId="Web-{7BF2A99A-FB48-7CA2-C868-5D4FB7675EF8}" dt="2022-10-03T21:04:03.622" v="54" actId="1076"/>
        <pc:sldMkLst>
          <pc:docMk/>
          <pc:sldMk cId="2195876105" sldId="4622"/>
        </pc:sldMkLst>
        <pc:graphicFrameChg chg="mod modGraphic">
          <ac:chgData name="Phillip Sudano" userId="S::phillip.sudano@taigamotors.ca::364ac998-7b0c-425e-a9f2-ae05aaaa714b" providerId="AD" clId="Web-{7BF2A99A-FB48-7CA2-C868-5D4FB7675EF8}" dt="2022-10-03T21:04:03.622" v="54" actId="1076"/>
          <ac:graphicFrameMkLst>
            <pc:docMk/>
            <pc:sldMk cId="2195876105" sldId="4622"/>
            <ac:graphicFrameMk id="6" creationId="{257572B7-A33C-F4FF-00FC-495375BD6A20}"/>
          </ac:graphicFrameMkLst>
        </pc:graphicFrameChg>
        <pc:picChg chg="del">
          <ac:chgData name="Phillip Sudano" userId="S::phillip.sudano@taigamotors.ca::364ac998-7b0c-425e-a9f2-ae05aaaa714b" providerId="AD" clId="Web-{7BF2A99A-FB48-7CA2-C868-5D4FB7675EF8}" dt="2022-10-03T21:02:27.873" v="0"/>
          <ac:picMkLst>
            <pc:docMk/>
            <pc:sldMk cId="2195876105" sldId="4622"/>
            <ac:picMk id="10" creationId="{1215E927-8334-1465-1F4E-8977DF3C5BF8}"/>
          </ac:picMkLst>
        </pc:picChg>
        <pc:picChg chg="del mod">
          <ac:chgData name="Phillip Sudano" userId="S::phillip.sudano@taigamotors.ca::364ac998-7b0c-425e-a9f2-ae05aaaa714b" providerId="AD" clId="Web-{7BF2A99A-FB48-7CA2-C868-5D4FB7675EF8}" dt="2022-10-03T21:02:30.592" v="2"/>
          <ac:picMkLst>
            <pc:docMk/>
            <pc:sldMk cId="2195876105" sldId="4622"/>
            <ac:picMk id="11" creationId="{770B6D39-B237-27FB-E4D7-1F534CB7F266}"/>
          </ac:picMkLst>
        </pc:picChg>
      </pc:sldChg>
    </pc:docChg>
  </pc:docChgLst>
  <pc:docChgLst>
    <pc:chgData name="Benoit Bouffard" userId="S::benoit.bouffard@taigamotors.ca::e5dfbd25-c5e2-444f-831b-7a2d616587a8" providerId="AD" clId="Web-{C58D7C0C-73B7-68DD-58DB-718852BB0F5A}"/>
    <pc:docChg chg="modSld">
      <pc:chgData name="Benoit Bouffard" userId="S::benoit.bouffard@taigamotors.ca::e5dfbd25-c5e2-444f-831b-7a2d616587a8" providerId="AD" clId="Web-{C58D7C0C-73B7-68DD-58DB-718852BB0F5A}" dt="2022-04-26T17:02:31.530" v="164"/>
      <pc:docMkLst>
        <pc:docMk/>
      </pc:docMkLst>
      <pc:sldChg chg="modSp">
        <pc:chgData name="Benoit Bouffard" userId="S::benoit.bouffard@taigamotors.ca::e5dfbd25-c5e2-444f-831b-7a2d616587a8" providerId="AD" clId="Web-{C58D7C0C-73B7-68DD-58DB-718852BB0F5A}" dt="2022-04-26T17:02:31.530" v="164"/>
        <pc:sldMkLst>
          <pc:docMk/>
          <pc:sldMk cId="3136729596" sldId="1184"/>
        </pc:sldMkLst>
        <pc:graphicFrameChg chg="mod modGraphic">
          <ac:chgData name="Benoit Bouffard" userId="S::benoit.bouffard@taigamotors.ca::e5dfbd25-c5e2-444f-831b-7a2d616587a8" providerId="AD" clId="Web-{C58D7C0C-73B7-68DD-58DB-718852BB0F5A}" dt="2022-04-26T17:02:31.530" v="164"/>
          <ac:graphicFrameMkLst>
            <pc:docMk/>
            <pc:sldMk cId="3136729596" sldId="1184"/>
            <ac:graphicFrameMk id="5" creationId="{DF370D39-AF9E-43C5-8CF5-C93CDE507A70}"/>
          </ac:graphicFrameMkLst>
        </pc:graphicFrameChg>
      </pc:sldChg>
    </pc:docChg>
  </pc:docChgLst>
  <pc:docChgLst>
    <pc:chgData name="Abhay Gupta" userId="S::abhay.gupta@taigamotors.ca::d433c26c-2997-40a9-8258-88448219c90a" providerId="AD" clId="Web-{A05EE8FE-C9AA-B322-C6E0-36B6ADE88871}"/>
    <pc:docChg chg="modSld">
      <pc:chgData name="Abhay Gupta" userId="S::abhay.gupta@taigamotors.ca::d433c26c-2997-40a9-8258-88448219c90a" providerId="AD" clId="Web-{A05EE8FE-C9AA-B322-C6E0-36B6ADE88871}" dt="2023-04-25T17:02:06.856" v="149"/>
      <pc:docMkLst>
        <pc:docMk/>
      </pc:docMkLst>
      <pc:sldChg chg="modSp">
        <pc:chgData name="Abhay Gupta" userId="S::abhay.gupta@taigamotors.ca::d433c26c-2997-40a9-8258-88448219c90a" providerId="AD" clId="Web-{A05EE8FE-C9AA-B322-C6E0-36B6ADE88871}" dt="2023-04-25T16:58:39.087" v="75" actId="1076"/>
        <pc:sldMkLst>
          <pc:docMk/>
          <pc:sldMk cId="1975872717" sldId="4667"/>
        </pc:sldMkLst>
        <pc:spChg chg="mod">
          <ac:chgData name="Abhay Gupta" userId="S::abhay.gupta@taigamotors.ca::d433c26c-2997-40a9-8258-88448219c90a" providerId="AD" clId="Web-{A05EE8FE-C9AA-B322-C6E0-36B6ADE88871}" dt="2023-04-25T16:58:39.087" v="75" actId="1076"/>
          <ac:spMkLst>
            <pc:docMk/>
            <pc:sldMk cId="1975872717" sldId="4667"/>
            <ac:spMk id="6" creationId="{919AD2B2-817F-FB2B-5E10-9AB4EED2425E}"/>
          </ac:spMkLst>
        </pc:spChg>
        <pc:picChg chg="mod">
          <ac:chgData name="Abhay Gupta" userId="S::abhay.gupta@taigamotors.ca::d433c26c-2997-40a9-8258-88448219c90a" providerId="AD" clId="Web-{A05EE8FE-C9AA-B322-C6E0-36B6ADE88871}" dt="2023-04-25T16:58:32.415" v="74" actId="1076"/>
          <ac:picMkLst>
            <pc:docMk/>
            <pc:sldMk cId="1975872717" sldId="4667"/>
            <ac:picMk id="5" creationId="{990CE644-39A3-AFEC-823F-A762265734DD}"/>
          </ac:picMkLst>
        </pc:picChg>
      </pc:sldChg>
      <pc:sldChg chg="modSp">
        <pc:chgData name="Abhay Gupta" userId="S::abhay.gupta@taigamotors.ca::d433c26c-2997-40a9-8258-88448219c90a" providerId="AD" clId="Web-{A05EE8FE-C9AA-B322-C6E0-36B6ADE88871}" dt="2023-04-25T17:02:06.856" v="149"/>
        <pc:sldMkLst>
          <pc:docMk/>
          <pc:sldMk cId="192014489" sldId="4679"/>
        </pc:sldMkLst>
        <pc:graphicFrameChg chg="mod modGraphic">
          <ac:chgData name="Abhay Gupta" userId="S::abhay.gupta@taigamotors.ca::d433c26c-2997-40a9-8258-88448219c90a" providerId="AD" clId="Web-{A05EE8FE-C9AA-B322-C6E0-36B6ADE88871}" dt="2023-04-25T17:02:06.856" v="149"/>
          <ac:graphicFrameMkLst>
            <pc:docMk/>
            <pc:sldMk cId="192014489" sldId="4679"/>
            <ac:graphicFrameMk id="3" creationId="{4227E51F-D6DF-CDCB-026E-292EF73D9DE1}"/>
          </ac:graphicFrameMkLst>
        </pc:graphicFrameChg>
      </pc:sldChg>
    </pc:docChg>
  </pc:docChgLst>
  <pc:docChgLst>
    <pc:chgData name="Abhay Gupta" userId="S::abhay.gupta@taigamotors.ca::d433c26c-2997-40a9-8258-88448219c90a" providerId="AD" clId="Web-{37A9A1EB-7BC6-1178-7D9E-08C91F5FE766}"/>
    <pc:docChg chg="modSld">
      <pc:chgData name="Abhay Gupta" userId="S::abhay.gupta@taigamotors.ca::d433c26c-2997-40a9-8258-88448219c90a" providerId="AD" clId="Web-{37A9A1EB-7BC6-1178-7D9E-08C91F5FE766}" dt="2022-08-02T17:03:02.568" v="64"/>
      <pc:docMkLst>
        <pc:docMk/>
      </pc:docMkLst>
      <pc:sldChg chg="addSp delSp modSp">
        <pc:chgData name="Abhay Gupta" userId="S::abhay.gupta@taigamotors.ca::d433c26c-2997-40a9-8258-88448219c90a" providerId="AD" clId="Web-{37A9A1EB-7BC6-1178-7D9E-08C91F5FE766}" dt="2022-08-02T17:03:02.568" v="64"/>
        <pc:sldMkLst>
          <pc:docMk/>
          <pc:sldMk cId="1817878811" sldId="1193"/>
        </pc:sldMkLst>
        <pc:graphicFrameChg chg="add mod">
          <ac:chgData name="Abhay Gupta" userId="S::abhay.gupta@taigamotors.ca::d433c26c-2997-40a9-8258-88448219c90a" providerId="AD" clId="Web-{37A9A1EB-7BC6-1178-7D9E-08C91F5FE766}" dt="2022-08-02T17:01:39.473" v="2" actId="1076"/>
          <ac:graphicFrameMkLst>
            <pc:docMk/>
            <pc:sldMk cId="1817878811" sldId="1193"/>
            <ac:graphicFrameMk id="3" creationId="{19B27162-688C-4D17-83A0-D2B9480F3255}"/>
          </ac:graphicFrameMkLst>
        </pc:graphicFrameChg>
        <pc:graphicFrameChg chg="mod modGraphic">
          <ac:chgData name="Abhay Gupta" userId="S::abhay.gupta@taigamotors.ca::d433c26c-2997-40a9-8258-88448219c90a" providerId="AD" clId="Web-{37A9A1EB-7BC6-1178-7D9E-08C91F5FE766}" dt="2022-08-02T17:02:06.286" v="40"/>
          <ac:graphicFrameMkLst>
            <pc:docMk/>
            <pc:sldMk cId="1817878811" sldId="1193"/>
            <ac:graphicFrameMk id="7" creationId="{4327D99F-BB98-D634-0A62-9EC806D144C2}"/>
          </ac:graphicFrameMkLst>
        </pc:graphicFrameChg>
        <pc:graphicFrameChg chg="del">
          <ac:chgData name="Abhay Gupta" userId="S::abhay.gupta@taigamotors.ca::d433c26c-2997-40a9-8258-88448219c90a" providerId="AD" clId="Web-{37A9A1EB-7BC6-1178-7D9E-08C91F5FE766}" dt="2022-08-02T17:01:37.083" v="1"/>
          <ac:graphicFrameMkLst>
            <pc:docMk/>
            <pc:sldMk cId="1817878811" sldId="1193"/>
            <ac:graphicFrameMk id="8" creationId="{19B27162-688C-4D17-83A0-D2B9480F3255}"/>
          </ac:graphicFrameMkLst>
        </pc:graphicFrameChg>
        <pc:graphicFrameChg chg="mod modGraphic">
          <ac:chgData name="Abhay Gupta" userId="S::abhay.gupta@taigamotors.ca::d433c26c-2997-40a9-8258-88448219c90a" providerId="AD" clId="Web-{37A9A1EB-7BC6-1178-7D9E-08C91F5FE766}" dt="2022-08-02T17:03:02.568" v="64"/>
          <ac:graphicFrameMkLst>
            <pc:docMk/>
            <pc:sldMk cId="1817878811" sldId="1193"/>
            <ac:graphicFrameMk id="14" creationId="{A6AD5062-B116-C83A-D2DF-620AA8F9B5C0}"/>
          </ac:graphicFrameMkLst>
        </pc:graphicFrameChg>
      </pc:sldChg>
    </pc:docChg>
  </pc:docChgLst>
  <pc:docChgLst>
    <pc:chgData name="Abhay Gupta" userId="S::abhay.gupta@taigamotors.ca::d433c26c-2997-40a9-8258-88448219c90a" providerId="AD" clId="Web-{A180C1C3-5DE7-F94A-DB0E-44D9B0CEAED8}"/>
    <pc:docChg chg="modSld">
      <pc:chgData name="Abhay Gupta" userId="S::abhay.gupta@taigamotors.ca::d433c26c-2997-40a9-8258-88448219c90a" providerId="AD" clId="Web-{A180C1C3-5DE7-F94A-DB0E-44D9B0CEAED8}" dt="2022-08-16T16:54:12.245" v="1" actId="20577"/>
      <pc:docMkLst>
        <pc:docMk/>
      </pc:docMkLst>
      <pc:sldChg chg="modSp">
        <pc:chgData name="Abhay Gupta" userId="S::abhay.gupta@taigamotors.ca::d433c26c-2997-40a9-8258-88448219c90a" providerId="AD" clId="Web-{A180C1C3-5DE7-F94A-DB0E-44D9B0CEAED8}" dt="2022-08-16T16:54:12.245" v="1" actId="20577"/>
        <pc:sldMkLst>
          <pc:docMk/>
          <pc:sldMk cId="737756186" sldId="1013"/>
        </pc:sldMkLst>
        <pc:spChg chg="mod">
          <ac:chgData name="Abhay Gupta" userId="S::abhay.gupta@taigamotors.ca::d433c26c-2997-40a9-8258-88448219c90a" providerId="AD" clId="Web-{A180C1C3-5DE7-F94A-DB0E-44D9B0CEAED8}" dt="2022-08-16T16:54:12.245" v="1" actId="20577"/>
          <ac:spMkLst>
            <pc:docMk/>
            <pc:sldMk cId="737756186" sldId="1013"/>
            <ac:spMk id="3" creationId="{5A9766FB-5D40-4DF7-9455-CAA9B50A5587}"/>
          </ac:spMkLst>
        </pc:spChg>
      </pc:sldChg>
    </pc:docChg>
  </pc:docChgLst>
  <pc:docChgLst>
    <pc:chgData name="Pier-Luc Paradis" userId="S::pier-luc.paradis@taigamotors.ca::d8463a0c-872e-44e6-a7df-86de09216594" providerId="AD" clId="Web-{B53929CE-CA60-4548-E47D-5BA3CCB0AA4E}"/>
    <pc:docChg chg="modSld">
      <pc:chgData name="Pier-Luc Paradis" userId="S::pier-luc.paradis@taigamotors.ca::d8463a0c-872e-44e6-a7df-86de09216594" providerId="AD" clId="Web-{B53929CE-CA60-4548-E47D-5BA3CCB0AA4E}" dt="2022-09-06T17:14:10.414" v="85"/>
      <pc:docMkLst>
        <pc:docMk/>
      </pc:docMkLst>
      <pc:sldChg chg="modSp">
        <pc:chgData name="Pier-Luc Paradis" userId="S::pier-luc.paradis@taigamotors.ca::d8463a0c-872e-44e6-a7df-86de09216594" providerId="AD" clId="Web-{B53929CE-CA60-4548-E47D-5BA3CCB0AA4E}" dt="2022-09-06T17:14:10.414" v="85"/>
        <pc:sldMkLst>
          <pc:docMk/>
          <pc:sldMk cId="405246482" sldId="1181"/>
        </pc:sldMkLst>
        <pc:graphicFrameChg chg="mod modGraphic">
          <ac:chgData name="Pier-Luc Paradis" userId="S::pier-luc.paradis@taigamotors.ca::d8463a0c-872e-44e6-a7df-86de09216594" providerId="AD" clId="Web-{B53929CE-CA60-4548-E47D-5BA3CCB0AA4E}" dt="2022-09-06T17:14:10.414" v="85"/>
          <ac:graphicFrameMkLst>
            <pc:docMk/>
            <pc:sldMk cId="405246482" sldId="1181"/>
            <ac:graphicFrameMk id="5" creationId="{E6C105C1-B2B6-4ECB-B5FA-8052D5F73013}"/>
          </ac:graphicFrameMkLst>
        </pc:graphicFrameChg>
      </pc:sldChg>
    </pc:docChg>
  </pc:docChgLst>
  <pc:docChgLst>
    <pc:chgData name="Philippe Kahr" userId="S::philippe.kahr@taigamotors.ca::f23ee328-7c30-4c42-806c-7dc9cfa6b57a" providerId="AD" clId="Web-{B488E201-DCFA-1544-59BB-95F45A083D65}"/>
    <pc:docChg chg="modSld">
      <pc:chgData name="Philippe Kahr" userId="S::philippe.kahr@taigamotors.ca::f23ee328-7c30-4c42-806c-7dc9cfa6b57a" providerId="AD" clId="Web-{B488E201-DCFA-1544-59BB-95F45A083D65}" dt="2024-01-09T18:01:34.512" v="7" actId="20577"/>
      <pc:docMkLst>
        <pc:docMk/>
      </pc:docMkLst>
      <pc:sldChg chg="modSp">
        <pc:chgData name="Philippe Kahr" userId="S::philippe.kahr@taigamotors.ca::f23ee328-7c30-4c42-806c-7dc9cfa6b57a" providerId="AD" clId="Web-{B488E201-DCFA-1544-59BB-95F45A083D65}" dt="2024-01-09T18:01:34.512" v="7" actId="20577"/>
        <pc:sldMkLst>
          <pc:docMk/>
          <pc:sldMk cId="4042217537" sldId="4720"/>
        </pc:sldMkLst>
        <pc:spChg chg="mod">
          <ac:chgData name="Philippe Kahr" userId="S::philippe.kahr@taigamotors.ca::f23ee328-7c30-4c42-806c-7dc9cfa6b57a" providerId="AD" clId="Web-{B488E201-DCFA-1544-59BB-95F45A083D65}" dt="2024-01-09T18:01:34.512" v="7" actId="20577"/>
          <ac:spMkLst>
            <pc:docMk/>
            <pc:sldMk cId="4042217537" sldId="4720"/>
            <ac:spMk id="3" creationId="{E62072DA-25E5-65D1-6C25-219D92D739C0}"/>
          </ac:spMkLst>
        </pc:spChg>
      </pc:sldChg>
    </pc:docChg>
  </pc:docChgLst>
  <pc:docChgLst>
    <pc:chgData name="Bharath Manigandan" userId="S::bharath.manigandan@taigamotors.ca::c94c7f3a-dc27-4b95-98a1-3d21b1b8d7f3" providerId="AD" clId="Web-{FFD8A2BE-259C-2B92-BB86-C78268FC8FB9}"/>
    <pc:docChg chg="addSld delSld">
      <pc:chgData name="Bharath Manigandan" userId="S::bharath.manigandan@taigamotors.ca::c94c7f3a-dc27-4b95-98a1-3d21b1b8d7f3" providerId="AD" clId="Web-{FFD8A2BE-259C-2B92-BB86-C78268FC8FB9}" dt="2023-05-02T16:56:12.670" v="7"/>
      <pc:docMkLst>
        <pc:docMk/>
      </pc:docMkLst>
      <pc:sldChg chg="del">
        <pc:chgData name="Bharath Manigandan" userId="S::bharath.manigandan@taigamotors.ca::c94c7f3a-dc27-4b95-98a1-3d21b1b8d7f3" providerId="AD" clId="Web-{FFD8A2BE-259C-2B92-BB86-C78268FC8FB9}" dt="2023-05-02T16:55:41.106" v="1"/>
        <pc:sldMkLst>
          <pc:docMk/>
          <pc:sldMk cId="3508579368" sldId="267"/>
        </pc:sldMkLst>
      </pc:sldChg>
      <pc:sldChg chg="del">
        <pc:chgData name="Bharath Manigandan" userId="S::bharath.manigandan@taigamotors.ca::c94c7f3a-dc27-4b95-98a1-3d21b1b8d7f3" providerId="AD" clId="Web-{FFD8A2BE-259C-2B92-BB86-C78268FC8FB9}" dt="2023-05-02T16:55:41.106" v="2"/>
        <pc:sldMkLst>
          <pc:docMk/>
          <pc:sldMk cId="3625083839" sldId="1285"/>
        </pc:sldMkLst>
      </pc:sldChg>
      <pc:sldChg chg="del">
        <pc:chgData name="Bharath Manigandan" userId="S::bharath.manigandan@taigamotors.ca::c94c7f3a-dc27-4b95-98a1-3d21b1b8d7f3" providerId="AD" clId="Web-{FFD8A2BE-259C-2B92-BB86-C78268FC8FB9}" dt="2023-05-02T16:55:41.106" v="0"/>
        <pc:sldMkLst>
          <pc:docMk/>
          <pc:sldMk cId="3427177035" sldId="4695"/>
        </pc:sldMkLst>
      </pc:sldChg>
      <pc:sldChg chg="del">
        <pc:chgData name="Bharath Manigandan" userId="S::bharath.manigandan@taigamotors.ca::c94c7f3a-dc27-4b95-98a1-3d21b1b8d7f3" providerId="AD" clId="Web-{FFD8A2BE-259C-2B92-BB86-C78268FC8FB9}" dt="2023-05-02T16:55:41.106" v="3"/>
        <pc:sldMkLst>
          <pc:docMk/>
          <pc:sldMk cId="1015896527" sldId="4696"/>
        </pc:sldMkLst>
      </pc:sldChg>
      <pc:sldChg chg="add">
        <pc:chgData name="Bharath Manigandan" userId="S::bharath.manigandan@taigamotors.ca::c94c7f3a-dc27-4b95-98a1-3d21b1b8d7f3" providerId="AD" clId="Web-{FFD8A2BE-259C-2B92-BB86-C78268FC8FB9}" dt="2023-05-02T16:56:12.045" v="4"/>
        <pc:sldMkLst>
          <pc:docMk/>
          <pc:sldMk cId="588826059" sldId="4699"/>
        </pc:sldMkLst>
      </pc:sldChg>
      <pc:sldChg chg="add">
        <pc:chgData name="Bharath Manigandan" userId="S::bharath.manigandan@taigamotors.ca::c94c7f3a-dc27-4b95-98a1-3d21b1b8d7f3" providerId="AD" clId="Web-{FFD8A2BE-259C-2B92-BB86-C78268FC8FB9}" dt="2023-05-02T16:56:12.217" v="5"/>
        <pc:sldMkLst>
          <pc:docMk/>
          <pc:sldMk cId="409437623" sldId="4700"/>
        </pc:sldMkLst>
      </pc:sldChg>
      <pc:sldChg chg="add">
        <pc:chgData name="Bharath Manigandan" userId="S::bharath.manigandan@taigamotors.ca::c94c7f3a-dc27-4b95-98a1-3d21b1b8d7f3" providerId="AD" clId="Web-{FFD8A2BE-259C-2B92-BB86-C78268FC8FB9}" dt="2023-05-02T16:56:12.451" v="6"/>
        <pc:sldMkLst>
          <pc:docMk/>
          <pc:sldMk cId="1318039093" sldId="4701"/>
        </pc:sldMkLst>
      </pc:sldChg>
      <pc:sldChg chg="add">
        <pc:chgData name="Bharath Manigandan" userId="S::bharath.manigandan@taigamotors.ca::c94c7f3a-dc27-4b95-98a1-3d21b1b8d7f3" providerId="AD" clId="Web-{FFD8A2BE-259C-2B92-BB86-C78268FC8FB9}" dt="2023-05-02T16:56:12.670" v="7"/>
        <pc:sldMkLst>
          <pc:docMk/>
          <pc:sldMk cId="1910064752" sldId="4702"/>
        </pc:sldMkLst>
      </pc:sldChg>
    </pc:docChg>
  </pc:docChgLst>
  <pc:docChgLst>
    <pc:chgData name="Abhay Gupta" userId="d433c26c-2997-40a9-8258-88448219c90a" providerId="ADAL" clId="{787334D2-0745-47DC-9255-2AEF5BF3E6A5}"/>
    <pc:docChg chg="custSel modSld">
      <pc:chgData name="Abhay Gupta" userId="d433c26c-2997-40a9-8258-88448219c90a" providerId="ADAL" clId="{787334D2-0745-47DC-9255-2AEF5BF3E6A5}" dt="2022-10-18T16:03:57.100" v="25" actId="14100"/>
      <pc:docMkLst>
        <pc:docMk/>
      </pc:docMkLst>
      <pc:sldChg chg="modSp mod">
        <pc:chgData name="Abhay Gupta" userId="d433c26c-2997-40a9-8258-88448219c90a" providerId="ADAL" clId="{787334D2-0745-47DC-9255-2AEF5BF3E6A5}" dt="2022-10-18T16:02:34.822" v="3" actId="20577"/>
        <pc:sldMkLst>
          <pc:docMk/>
          <pc:sldMk cId="737756186" sldId="1013"/>
        </pc:sldMkLst>
        <pc:spChg chg="mod">
          <ac:chgData name="Abhay Gupta" userId="d433c26c-2997-40a9-8258-88448219c90a" providerId="ADAL" clId="{787334D2-0745-47DC-9255-2AEF5BF3E6A5}" dt="2022-10-18T16:02:34.822" v="3" actId="20577"/>
          <ac:spMkLst>
            <pc:docMk/>
            <pc:sldMk cId="737756186" sldId="1013"/>
            <ac:spMk id="3" creationId="{5A9766FB-5D40-4DF7-9455-CAA9B50A5587}"/>
          </ac:spMkLst>
        </pc:spChg>
      </pc:sldChg>
      <pc:sldChg chg="addSp delSp modSp mod">
        <pc:chgData name="Abhay Gupta" userId="d433c26c-2997-40a9-8258-88448219c90a" providerId="ADAL" clId="{787334D2-0745-47DC-9255-2AEF5BF3E6A5}" dt="2022-10-18T16:03:57.100" v="25" actId="14100"/>
        <pc:sldMkLst>
          <pc:docMk/>
          <pc:sldMk cId="1918051993" sldId="4668"/>
        </pc:sldMkLst>
        <pc:spChg chg="add del mod">
          <ac:chgData name="Abhay Gupta" userId="d433c26c-2997-40a9-8258-88448219c90a" providerId="ADAL" clId="{787334D2-0745-47DC-9255-2AEF5BF3E6A5}" dt="2022-10-18T16:03:00.940" v="9" actId="478"/>
          <ac:spMkLst>
            <pc:docMk/>
            <pc:sldMk cId="1918051993" sldId="4668"/>
            <ac:spMk id="8" creationId="{4EEB187A-5478-F630-EDA6-96710D8B1B1F}"/>
          </ac:spMkLst>
        </pc:spChg>
        <pc:graphicFrameChg chg="add mod modGraphic">
          <ac:chgData name="Abhay Gupta" userId="d433c26c-2997-40a9-8258-88448219c90a" providerId="ADAL" clId="{787334D2-0745-47DC-9255-2AEF5BF3E6A5}" dt="2022-10-18T16:03:57.100" v="25" actId="14100"/>
          <ac:graphicFrameMkLst>
            <pc:docMk/>
            <pc:sldMk cId="1918051993" sldId="4668"/>
            <ac:graphicFrameMk id="3" creationId="{A4366B70-9A50-EAB1-9F7F-84B273F442FC}"/>
          </ac:graphicFrameMkLst>
        </pc:graphicFrameChg>
        <pc:graphicFrameChg chg="del modGraphic">
          <ac:chgData name="Abhay Gupta" userId="d433c26c-2997-40a9-8258-88448219c90a" providerId="ADAL" clId="{787334D2-0745-47DC-9255-2AEF5BF3E6A5}" dt="2022-10-18T16:02:58.564" v="8" actId="478"/>
          <ac:graphicFrameMkLst>
            <pc:docMk/>
            <pc:sldMk cId="1918051993" sldId="4668"/>
            <ac:graphicFrameMk id="5" creationId="{2984C5B7-8423-4F27-7170-105251EADF5E}"/>
          </ac:graphicFrameMkLst>
        </pc:graphicFrameChg>
      </pc:sldChg>
      <pc:sldChg chg="modSp mod">
        <pc:chgData name="Abhay Gupta" userId="d433c26c-2997-40a9-8258-88448219c90a" providerId="ADAL" clId="{787334D2-0745-47DC-9255-2AEF5BF3E6A5}" dt="2022-10-18T16:02:41.824" v="5" actId="1076"/>
        <pc:sldMkLst>
          <pc:docMk/>
          <pc:sldMk cId="965033198" sldId="4670"/>
        </pc:sldMkLst>
        <pc:picChg chg="mod">
          <ac:chgData name="Abhay Gupta" userId="d433c26c-2997-40a9-8258-88448219c90a" providerId="ADAL" clId="{787334D2-0745-47DC-9255-2AEF5BF3E6A5}" dt="2022-10-18T16:02:41.824" v="5" actId="1076"/>
          <ac:picMkLst>
            <pc:docMk/>
            <pc:sldMk cId="965033198" sldId="4670"/>
            <ac:picMk id="3" creationId="{932A2018-D87F-905D-43C3-36012C742A61}"/>
          </ac:picMkLst>
        </pc:picChg>
      </pc:sldChg>
    </pc:docChg>
  </pc:docChgLst>
  <pc:docChgLst>
    <pc:chgData name="Olivier Rollin" userId="S::olivier.rollin@taigamotors.ca::9868c032-b99d-4045-992b-7efc62a561e1" providerId="AD" clId="Web-{6DE312E9-2F49-F6D8-5E18-B5CD84E1CF52}"/>
    <pc:docChg chg="modSld">
      <pc:chgData name="Olivier Rollin" userId="S::olivier.rollin@taigamotors.ca::9868c032-b99d-4045-992b-7efc62a561e1" providerId="AD" clId="Web-{6DE312E9-2F49-F6D8-5E18-B5CD84E1CF52}" dt="2022-11-22T18:27:08.809" v="965"/>
      <pc:docMkLst>
        <pc:docMk/>
      </pc:docMkLst>
      <pc:sldChg chg="modSp">
        <pc:chgData name="Olivier Rollin" userId="S::olivier.rollin@taigamotors.ca::9868c032-b99d-4045-992b-7efc62a561e1" providerId="AD" clId="Web-{6DE312E9-2F49-F6D8-5E18-B5CD84E1CF52}" dt="2022-11-22T18:27:08.809" v="965"/>
        <pc:sldMkLst>
          <pc:docMk/>
          <pc:sldMk cId="3889623784" sldId="4655"/>
        </pc:sldMkLst>
        <pc:graphicFrameChg chg="mod modGraphic">
          <ac:chgData name="Olivier Rollin" userId="S::olivier.rollin@taigamotors.ca::9868c032-b99d-4045-992b-7efc62a561e1" providerId="AD" clId="Web-{6DE312E9-2F49-F6D8-5E18-B5CD84E1CF52}" dt="2022-11-22T18:27:08.809" v="965"/>
          <ac:graphicFrameMkLst>
            <pc:docMk/>
            <pc:sldMk cId="3889623784" sldId="4655"/>
            <ac:graphicFrameMk id="8" creationId="{85212F2F-AC26-6756-8F37-56436B2001FA}"/>
          </ac:graphicFrameMkLst>
        </pc:graphicFrameChg>
      </pc:sldChg>
    </pc:docChg>
  </pc:docChgLst>
  <pc:docChgLst>
    <pc:chgData name="Maxime Gagnon" userId="4170f6c9-cede-4ab2-8a58-340f41e5d894" providerId="ADAL" clId="{AC3DE56E-2FDD-410E-8127-3188BFBEBA29}"/>
    <pc:docChg chg="undo custSel addSld modSld sldOrd">
      <pc:chgData name="Maxime Gagnon" userId="4170f6c9-cede-4ab2-8a58-340f41e5d894" providerId="ADAL" clId="{AC3DE56E-2FDD-410E-8127-3188BFBEBA29}" dt="2022-11-22T15:43:15.403" v="3162" actId="207"/>
      <pc:docMkLst>
        <pc:docMk/>
      </pc:docMkLst>
      <pc:sldChg chg="addSp delSp modSp mod modShow">
        <pc:chgData name="Maxime Gagnon" userId="4170f6c9-cede-4ab2-8a58-340f41e5d894" providerId="ADAL" clId="{AC3DE56E-2FDD-410E-8127-3188BFBEBA29}" dt="2022-09-13T17:22:23.477" v="2541" actId="729"/>
        <pc:sldMkLst>
          <pc:docMk/>
          <pc:sldMk cId="2574946243" sldId="1186"/>
        </pc:sldMkLst>
        <pc:graphicFrameChg chg="mod modGraphic">
          <ac:chgData name="Maxime Gagnon" userId="4170f6c9-cede-4ab2-8a58-340f41e5d894" providerId="ADAL" clId="{AC3DE56E-2FDD-410E-8127-3188BFBEBA29}" dt="2022-09-13T17:13:18.447" v="2538" actId="207"/>
          <ac:graphicFrameMkLst>
            <pc:docMk/>
            <pc:sldMk cId="2574946243" sldId="1186"/>
            <ac:graphicFrameMk id="5" creationId="{E34262E5-D8F3-4544-9CEC-144C0064D2C0}"/>
          </ac:graphicFrameMkLst>
        </pc:graphicFrameChg>
        <pc:picChg chg="add del mod">
          <ac:chgData name="Maxime Gagnon" userId="4170f6c9-cede-4ab2-8a58-340f41e5d894" providerId="ADAL" clId="{AC3DE56E-2FDD-410E-8127-3188BFBEBA29}" dt="2022-05-17T17:07:46.297" v="713" actId="478"/>
          <ac:picMkLst>
            <pc:docMk/>
            <pc:sldMk cId="2574946243" sldId="1186"/>
            <ac:picMk id="6" creationId="{940ACCD3-376E-EE0F-8878-57ACC06BA664}"/>
          </ac:picMkLst>
        </pc:picChg>
      </pc:sldChg>
      <pc:sldChg chg="addSp delSp modSp new mod ord modShow">
        <pc:chgData name="Maxime Gagnon" userId="4170f6c9-cede-4ab2-8a58-340f41e5d894" providerId="ADAL" clId="{AC3DE56E-2FDD-410E-8127-3188BFBEBA29}" dt="2022-09-13T17:22:12.507" v="2539" actId="22"/>
        <pc:sldMkLst>
          <pc:docMk/>
          <pc:sldMk cId="3115636647" sldId="4618"/>
        </pc:sldMkLst>
        <pc:spChg chg="mod">
          <ac:chgData name="Maxime Gagnon" userId="4170f6c9-cede-4ab2-8a58-340f41e5d894" providerId="ADAL" clId="{AC3DE56E-2FDD-410E-8127-3188BFBEBA29}" dt="2022-05-17T17:16:14.045" v="810" actId="20577"/>
          <ac:spMkLst>
            <pc:docMk/>
            <pc:sldMk cId="3115636647" sldId="4618"/>
            <ac:spMk id="2" creationId="{5A23F421-AD87-C11F-814E-C62255BD1322}"/>
          </ac:spMkLst>
        </pc:spChg>
        <pc:spChg chg="del">
          <ac:chgData name="Maxime Gagnon" userId="4170f6c9-cede-4ab2-8a58-340f41e5d894" providerId="ADAL" clId="{AC3DE56E-2FDD-410E-8127-3188BFBEBA29}" dt="2022-05-17T17:08:23.650" v="715" actId="22"/>
          <ac:spMkLst>
            <pc:docMk/>
            <pc:sldMk cId="3115636647" sldId="4618"/>
            <ac:spMk id="3" creationId="{980C8978-B739-FDAC-575B-2D39C647AC10}"/>
          </ac:spMkLst>
        </pc:spChg>
        <pc:spChg chg="add del mod">
          <ac:chgData name="Maxime Gagnon" userId="4170f6c9-cede-4ab2-8a58-340f41e5d894" providerId="ADAL" clId="{AC3DE56E-2FDD-410E-8127-3188BFBEBA29}" dt="2022-07-26T17:07:33.446" v="2045" actId="478"/>
          <ac:spMkLst>
            <pc:docMk/>
            <pc:sldMk cId="3115636647" sldId="4618"/>
            <ac:spMk id="3" creationId="{CCEBA298-2A91-AD9D-ACF9-3CA1554C85D0}"/>
          </ac:spMkLst>
        </pc:spChg>
        <pc:spChg chg="add del mod">
          <ac:chgData name="Maxime Gagnon" userId="4170f6c9-cede-4ab2-8a58-340f41e5d894" providerId="ADAL" clId="{AC3DE56E-2FDD-410E-8127-3188BFBEBA29}" dt="2022-05-24T17:19:36.205" v="894" actId="478"/>
          <ac:spMkLst>
            <pc:docMk/>
            <pc:sldMk cId="3115636647" sldId="4618"/>
            <ac:spMk id="7" creationId="{A5A0B7AB-5684-55E5-C472-BF2A2156A905}"/>
          </ac:spMkLst>
        </pc:spChg>
        <pc:spChg chg="add del mod">
          <ac:chgData name="Maxime Gagnon" userId="4170f6c9-cede-4ab2-8a58-340f41e5d894" providerId="ADAL" clId="{AC3DE56E-2FDD-410E-8127-3188BFBEBA29}" dt="2022-05-17T17:10:47.476" v="720" actId="22"/>
          <ac:spMkLst>
            <pc:docMk/>
            <pc:sldMk cId="3115636647" sldId="4618"/>
            <ac:spMk id="10" creationId="{13C48C8F-DDF6-99D7-05DD-56A1E1B14D03}"/>
          </ac:spMkLst>
        </pc:spChg>
        <pc:spChg chg="add del mod">
          <ac:chgData name="Maxime Gagnon" userId="4170f6c9-cede-4ab2-8a58-340f41e5d894" providerId="ADAL" clId="{AC3DE56E-2FDD-410E-8127-3188BFBEBA29}" dt="2022-06-28T15:34:27.528" v="1490" actId="478"/>
          <ac:spMkLst>
            <pc:docMk/>
            <pc:sldMk cId="3115636647" sldId="4618"/>
            <ac:spMk id="10" creationId="{34547A6A-D0C4-0942-C5F1-23E3B293A095}"/>
          </ac:spMkLst>
        </pc:spChg>
        <pc:spChg chg="add del mod">
          <ac:chgData name="Maxime Gagnon" userId="4170f6c9-cede-4ab2-8a58-340f41e5d894" providerId="ADAL" clId="{AC3DE56E-2FDD-410E-8127-3188BFBEBA29}" dt="2022-06-13T20:06:21.449" v="1121" actId="478"/>
          <ac:spMkLst>
            <pc:docMk/>
            <pc:sldMk cId="3115636647" sldId="4618"/>
            <ac:spMk id="11" creationId="{D082CEF0-C86C-118F-5551-262EC4446C8C}"/>
          </ac:spMkLst>
        </pc:spChg>
        <pc:spChg chg="add del mod">
          <ac:chgData name="Maxime Gagnon" userId="4170f6c9-cede-4ab2-8a58-340f41e5d894" providerId="ADAL" clId="{AC3DE56E-2FDD-410E-8127-3188BFBEBA29}" dt="2022-06-13T20:06:19.899" v="1120" actId="478"/>
          <ac:spMkLst>
            <pc:docMk/>
            <pc:sldMk cId="3115636647" sldId="4618"/>
            <ac:spMk id="16" creationId="{832D5007-6DDA-27F8-B305-3C5E242E6A3B}"/>
          </ac:spMkLst>
        </pc:spChg>
        <pc:spChg chg="add mod">
          <ac:chgData name="Maxime Gagnon" userId="4170f6c9-cede-4ab2-8a58-340f41e5d894" providerId="ADAL" clId="{AC3DE56E-2FDD-410E-8127-3188BFBEBA29}" dt="2022-06-13T20:06:25.038" v="1122" actId="1076"/>
          <ac:spMkLst>
            <pc:docMk/>
            <pc:sldMk cId="3115636647" sldId="4618"/>
            <ac:spMk id="17" creationId="{33807703-E5F5-77D2-2234-2E0E8545680F}"/>
          </ac:spMkLst>
        </pc:spChg>
        <pc:spChg chg="add mod">
          <ac:chgData name="Maxime Gagnon" userId="4170f6c9-cede-4ab2-8a58-340f41e5d894" providerId="ADAL" clId="{AC3DE56E-2FDD-410E-8127-3188BFBEBA29}" dt="2022-05-24T17:29:40.185" v="931" actId="1076"/>
          <ac:spMkLst>
            <pc:docMk/>
            <pc:sldMk cId="3115636647" sldId="4618"/>
            <ac:spMk id="18" creationId="{807B73BC-62B8-9DF0-8A32-F0C0542FC8BB}"/>
          </ac:spMkLst>
        </pc:spChg>
        <pc:graphicFrameChg chg="add del mod">
          <ac:chgData name="Maxime Gagnon" userId="4170f6c9-cede-4ab2-8a58-340f41e5d894" providerId="ADAL" clId="{AC3DE56E-2FDD-410E-8127-3188BFBEBA29}" dt="2022-05-17T17:22:21.579" v="814"/>
          <ac:graphicFrameMkLst>
            <pc:docMk/>
            <pc:sldMk cId="3115636647" sldId="4618"/>
            <ac:graphicFrameMk id="13" creationId="{C3CBB10D-825A-FBC0-20F3-10E5E8287027}"/>
          </ac:graphicFrameMkLst>
        </pc:graphicFrameChg>
        <pc:picChg chg="add del mod">
          <ac:chgData name="Maxime Gagnon" userId="4170f6c9-cede-4ab2-8a58-340f41e5d894" providerId="ADAL" clId="{AC3DE56E-2FDD-410E-8127-3188BFBEBA29}" dt="2022-06-28T15:33:51.861" v="1484" actId="478"/>
          <ac:picMkLst>
            <pc:docMk/>
            <pc:sldMk cId="3115636647" sldId="4618"/>
            <ac:picMk id="5" creationId="{3C38D20A-01D2-F822-8888-B517AA5E1042}"/>
          </ac:picMkLst>
        </pc:picChg>
        <pc:picChg chg="add del mod">
          <ac:chgData name="Maxime Gagnon" userId="4170f6c9-cede-4ab2-8a58-340f41e5d894" providerId="ADAL" clId="{AC3DE56E-2FDD-410E-8127-3188BFBEBA29}" dt="2022-05-24T17:26:36.057" v="924" actId="478"/>
          <ac:picMkLst>
            <pc:docMk/>
            <pc:sldMk cId="3115636647" sldId="4618"/>
            <ac:picMk id="5" creationId="{3C86FD5C-D1C6-C280-8338-67FAFDB96EFE}"/>
          </ac:picMkLst>
        </pc:picChg>
        <pc:picChg chg="add mod">
          <ac:chgData name="Maxime Gagnon" userId="4170f6c9-cede-4ab2-8a58-340f41e5d894" providerId="ADAL" clId="{AC3DE56E-2FDD-410E-8127-3188BFBEBA29}" dt="2022-09-13T17:07:04.617" v="2487" actId="1076"/>
          <ac:picMkLst>
            <pc:docMk/>
            <pc:sldMk cId="3115636647" sldId="4618"/>
            <ac:picMk id="5" creationId="{4250B1BC-EBDC-9666-B833-DCD16BCE59C4}"/>
          </ac:picMkLst>
        </pc:picChg>
        <pc:picChg chg="add del mod">
          <ac:chgData name="Maxime Gagnon" userId="4170f6c9-cede-4ab2-8a58-340f41e5d894" providerId="ADAL" clId="{AC3DE56E-2FDD-410E-8127-3188BFBEBA29}" dt="2022-08-30T17:26:30.719" v="2420" actId="478"/>
          <ac:picMkLst>
            <pc:docMk/>
            <pc:sldMk cId="3115636647" sldId="4618"/>
            <ac:picMk id="5" creationId="{8D8078B5-2254-6525-22D5-5CEB1D51AF7A}"/>
          </ac:picMkLst>
        </pc:picChg>
        <pc:picChg chg="add del mod">
          <ac:chgData name="Maxime Gagnon" userId="4170f6c9-cede-4ab2-8a58-340f41e5d894" providerId="ADAL" clId="{AC3DE56E-2FDD-410E-8127-3188BFBEBA29}" dt="2022-06-13T20:04:08.855" v="1111" actId="478"/>
          <ac:picMkLst>
            <pc:docMk/>
            <pc:sldMk cId="3115636647" sldId="4618"/>
            <ac:picMk id="5" creationId="{9033F1B4-A1BE-D386-5012-E66C7FEB4FD4}"/>
          </ac:picMkLst>
        </pc:picChg>
        <pc:picChg chg="add del mod">
          <ac:chgData name="Maxime Gagnon" userId="4170f6c9-cede-4ab2-8a58-340f41e5d894" providerId="ADAL" clId="{AC3DE56E-2FDD-410E-8127-3188BFBEBA29}" dt="2022-06-21T17:02:01.421" v="1178" actId="478"/>
          <ac:picMkLst>
            <pc:docMk/>
            <pc:sldMk cId="3115636647" sldId="4618"/>
            <ac:picMk id="6" creationId="{05A95873-9527-A44D-269F-BC996B94F1F8}"/>
          </ac:picMkLst>
        </pc:picChg>
        <pc:picChg chg="add del mod ord">
          <ac:chgData name="Maxime Gagnon" userId="4170f6c9-cede-4ab2-8a58-340f41e5d894" providerId="ADAL" clId="{AC3DE56E-2FDD-410E-8127-3188BFBEBA29}" dt="2022-05-17T17:10:46.473" v="719" actId="478"/>
          <ac:picMkLst>
            <pc:docMk/>
            <pc:sldMk cId="3115636647" sldId="4618"/>
            <ac:picMk id="6" creationId="{0E9BF2A9-F111-E993-2128-24A323473BF9}"/>
          </ac:picMkLst>
        </pc:picChg>
        <pc:picChg chg="add del mod">
          <ac:chgData name="Maxime Gagnon" userId="4170f6c9-cede-4ab2-8a58-340f41e5d894" providerId="ADAL" clId="{AC3DE56E-2FDD-410E-8127-3188BFBEBA29}" dt="2022-06-28T15:34:20.407" v="1487" actId="478"/>
          <ac:picMkLst>
            <pc:docMk/>
            <pc:sldMk cId="3115636647" sldId="4618"/>
            <ac:picMk id="6" creationId="{380751BD-3732-29BF-5DBA-67FAAA4553C0}"/>
          </ac:picMkLst>
        </pc:picChg>
        <pc:picChg chg="add del mod">
          <ac:chgData name="Maxime Gagnon" userId="4170f6c9-cede-4ab2-8a58-340f41e5d894" providerId="ADAL" clId="{AC3DE56E-2FDD-410E-8127-3188BFBEBA29}" dt="2022-08-30T17:28:27.175" v="2424" actId="478"/>
          <ac:picMkLst>
            <pc:docMk/>
            <pc:sldMk cId="3115636647" sldId="4618"/>
            <ac:picMk id="6" creationId="{48CF84F0-35AB-8413-B39E-34EEE3B03532}"/>
          </ac:picMkLst>
        </pc:picChg>
        <pc:picChg chg="add del mod">
          <ac:chgData name="Maxime Gagnon" userId="4170f6c9-cede-4ab2-8a58-340f41e5d894" providerId="ADAL" clId="{AC3DE56E-2FDD-410E-8127-3188BFBEBA29}" dt="2022-08-30T15:56:39.040" v="2407" actId="478"/>
          <ac:picMkLst>
            <pc:docMk/>
            <pc:sldMk cId="3115636647" sldId="4618"/>
            <ac:picMk id="6" creationId="{E481CC15-3689-E98E-6A79-D5415A96576B}"/>
          </ac:picMkLst>
        </pc:picChg>
        <pc:picChg chg="add del mod">
          <ac:chgData name="Maxime Gagnon" userId="4170f6c9-cede-4ab2-8a58-340f41e5d894" providerId="ADAL" clId="{AC3DE56E-2FDD-410E-8127-3188BFBEBA29}" dt="2022-09-13T17:08:36.407" v="2492" actId="478"/>
          <ac:picMkLst>
            <pc:docMk/>
            <pc:sldMk cId="3115636647" sldId="4618"/>
            <ac:picMk id="7" creationId="{B0D08C59-77E2-3CFD-6734-53AD1B6D520F}"/>
          </ac:picMkLst>
        </pc:picChg>
        <pc:picChg chg="add del mod">
          <ac:chgData name="Maxime Gagnon" userId="4170f6c9-cede-4ab2-8a58-340f41e5d894" providerId="ADAL" clId="{AC3DE56E-2FDD-410E-8127-3188BFBEBA29}" dt="2022-05-31T17:04:52.550" v="947" actId="22"/>
          <ac:picMkLst>
            <pc:docMk/>
            <pc:sldMk cId="3115636647" sldId="4618"/>
            <ac:picMk id="7" creationId="{F5E15B37-B077-A197-4116-D4A90CD910D7}"/>
          </ac:picMkLst>
        </pc:picChg>
        <pc:picChg chg="add del mod">
          <ac:chgData name="Maxime Gagnon" userId="4170f6c9-cede-4ab2-8a58-340f41e5d894" providerId="ADAL" clId="{AC3DE56E-2FDD-410E-8127-3188BFBEBA29}" dt="2022-07-26T17:08:12.430" v="2050" actId="478"/>
          <ac:picMkLst>
            <pc:docMk/>
            <pc:sldMk cId="3115636647" sldId="4618"/>
            <ac:picMk id="8" creationId="{001D3CCD-3225-4A4E-7CB6-4FAF542291A2}"/>
          </ac:picMkLst>
        </pc:picChg>
        <pc:picChg chg="add del mod">
          <ac:chgData name="Maxime Gagnon" userId="4170f6c9-cede-4ab2-8a58-340f41e5d894" providerId="ADAL" clId="{AC3DE56E-2FDD-410E-8127-3188BFBEBA29}" dt="2022-05-24T17:20:16.210" v="898" actId="478"/>
          <ac:picMkLst>
            <pc:docMk/>
            <pc:sldMk cId="3115636647" sldId="4618"/>
            <ac:picMk id="8" creationId="{117AC8DD-8D41-09FC-2C28-58289F753A50}"/>
          </ac:picMkLst>
        </pc:picChg>
        <pc:picChg chg="add del mod">
          <ac:chgData name="Maxime Gagnon" userId="4170f6c9-cede-4ab2-8a58-340f41e5d894" providerId="ADAL" clId="{AC3DE56E-2FDD-410E-8127-3188BFBEBA29}" dt="2022-09-13T17:07:11.028" v="2488" actId="478"/>
          <ac:picMkLst>
            <pc:docMk/>
            <pc:sldMk cId="3115636647" sldId="4618"/>
            <ac:picMk id="8" creationId="{3ED1B7A3-DBC8-1AE3-7E23-A0F00C758C63}"/>
          </ac:picMkLst>
        </pc:picChg>
        <pc:picChg chg="add del mod">
          <ac:chgData name="Maxime Gagnon" userId="4170f6c9-cede-4ab2-8a58-340f41e5d894" providerId="ADAL" clId="{AC3DE56E-2FDD-410E-8127-3188BFBEBA29}" dt="2022-06-21T17:01:15.792" v="1177" actId="478"/>
          <ac:picMkLst>
            <pc:docMk/>
            <pc:sldMk cId="3115636647" sldId="4618"/>
            <ac:picMk id="8" creationId="{BD82D97A-70B7-F4F0-65D0-DA02D53AB04D}"/>
          </ac:picMkLst>
        </pc:picChg>
        <pc:picChg chg="add del mod">
          <ac:chgData name="Maxime Gagnon" userId="4170f6c9-cede-4ab2-8a58-340f41e5d894" providerId="ADAL" clId="{AC3DE56E-2FDD-410E-8127-3188BFBEBA29}" dt="2022-06-13T20:05:56.998" v="1116" actId="478"/>
          <ac:picMkLst>
            <pc:docMk/>
            <pc:sldMk cId="3115636647" sldId="4618"/>
            <ac:picMk id="9" creationId="{26B69362-2BAA-73F9-A332-053083283770}"/>
          </ac:picMkLst>
        </pc:picChg>
        <pc:picChg chg="add del">
          <ac:chgData name="Maxime Gagnon" userId="4170f6c9-cede-4ab2-8a58-340f41e5d894" providerId="ADAL" clId="{AC3DE56E-2FDD-410E-8127-3188BFBEBA29}" dt="2022-07-26T17:08:08.636" v="2048" actId="22"/>
          <ac:picMkLst>
            <pc:docMk/>
            <pc:sldMk cId="3115636647" sldId="4618"/>
            <ac:picMk id="9" creationId="{E0BD3C34-62E5-93E1-9504-107430F63616}"/>
          </ac:picMkLst>
        </pc:picChg>
        <pc:picChg chg="add del mod">
          <ac:chgData name="Maxime Gagnon" userId="4170f6c9-cede-4ab2-8a58-340f41e5d894" providerId="ADAL" clId="{AC3DE56E-2FDD-410E-8127-3188BFBEBA29}" dt="2022-06-28T15:34:44.615" v="1491" actId="478"/>
          <ac:picMkLst>
            <pc:docMk/>
            <pc:sldMk cId="3115636647" sldId="4618"/>
            <ac:picMk id="9" creationId="{E1531CD9-FE50-402D-0B49-0C6866BB0E9C}"/>
          </ac:picMkLst>
        </pc:picChg>
        <pc:picChg chg="add del mod">
          <ac:chgData name="Maxime Gagnon" userId="4170f6c9-cede-4ab2-8a58-340f41e5d894" providerId="ADAL" clId="{AC3DE56E-2FDD-410E-8127-3188BFBEBA29}" dt="2022-09-13T17:08:19" v="2490" actId="478"/>
          <ac:picMkLst>
            <pc:docMk/>
            <pc:sldMk cId="3115636647" sldId="4618"/>
            <ac:picMk id="9" creationId="{ED674064-5301-BA3D-DA90-65F6CA7AB83F}"/>
          </ac:picMkLst>
        </pc:picChg>
        <pc:picChg chg="add del mod">
          <ac:chgData name="Maxime Gagnon" userId="4170f6c9-cede-4ab2-8a58-340f41e5d894" providerId="ADAL" clId="{AC3DE56E-2FDD-410E-8127-3188BFBEBA29}" dt="2022-05-24T17:29:31.788" v="926" actId="478"/>
          <ac:picMkLst>
            <pc:docMk/>
            <pc:sldMk cId="3115636647" sldId="4618"/>
            <ac:picMk id="10" creationId="{62D560FC-7ABF-F137-5875-F491CFD52DBF}"/>
          </ac:picMkLst>
        </pc:picChg>
        <pc:picChg chg="add del mod">
          <ac:chgData name="Maxime Gagnon" userId="4170f6c9-cede-4ab2-8a58-340f41e5d894" providerId="ADAL" clId="{AC3DE56E-2FDD-410E-8127-3188BFBEBA29}" dt="2022-08-30T15:57:12.664" v="2409" actId="478"/>
          <ac:picMkLst>
            <pc:docMk/>
            <pc:sldMk cId="3115636647" sldId="4618"/>
            <ac:picMk id="11" creationId="{4A1E711E-197F-31F5-2B21-78AC996F0A5A}"/>
          </ac:picMkLst>
        </pc:picChg>
        <pc:picChg chg="add mod">
          <ac:chgData name="Maxime Gagnon" userId="4170f6c9-cede-4ab2-8a58-340f41e5d894" providerId="ADAL" clId="{AC3DE56E-2FDD-410E-8127-3188BFBEBA29}" dt="2022-09-13T17:08:40.130" v="2494" actId="1076"/>
          <ac:picMkLst>
            <pc:docMk/>
            <pc:sldMk cId="3115636647" sldId="4618"/>
            <ac:picMk id="11" creationId="{6B1DD3A0-282F-B3FD-2EA0-78336FF90A92}"/>
          </ac:picMkLst>
        </pc:picChg>
        <pc:picChg chg="add del mod">
          <ac:chgData name="Maxime Gagnon" userId="4170f6c9-cede-4ab2-8a58-340f41e5d894" providerId="ADAL" clId="{AC3DE56E-2FDD-410E-8127-3188BFBEBA29}" dt="2022-06-13T20:06:18.227" v="1119" actId="478"/>
          <ac:picMkLst>
            <pc:docMk/>
            <pc:sldMk cId="3115636647" sldId="4618"/>
            <ac:picMk id="12" creationId="{7B4D45D1-2636-0DF9-6D38-603C79EE6EBE}"/>
          </ac:picMkLst>
        </pc:picChg>
        <pc:picChg chg="add del mod">
          <ac:chgData name="Maxime Gagnon" userId="4170f6c9-cede-4ab2-8a58-340f41e5d894" providerId="ADAL" clId="{AC3DE56E-2FDD-410E-8127-3188BFBEBA29}" dt="2022-07-26T17:07:28.432" v="2042" actId="478"/>
          <ac:picMkLst>
            <pc:docMk/>
            <pc:sldMk cId="3115636647" sldId="4618"/>
            <ac:picMk id="12" creationId="{D70843B4-398C-2905-63D6-581EFB68CDCF}"/>
          </ac:picMkLst>
        </pc:picChg>
        <pc:picChg chg="add del mod ord">
          <ac:chgData name="Maxime Gagnon" userId="4170f6c9-cede-4ab2-8a58-340f41e5d894" providerId="ADAL" clId="{AC3DE56E-2FDD-410E-8127-3188BFBEBA29}" dt="2022-05-24T17:19:26.100" v="893" actId="478"/>
          <ac:picMkLst>
            <pc:docMk/>
            <pc:sldMk cId="3115636647" sldId="4618"/>
            <ac:picMk id="12" creationId="{DB8A4822-1724-525A-49CF-109DB7C9A483}"/>
          </ac:picMkLst>
        </pc:picChg>
        <pc:picChg chg="add">
          <ac:chgData name="Maxime Gagnon" userId="4170f6c9-cede-4ab2-8a58-340f41e5d894" providerId="ADAL" clId="{AC3DE56E-2FDD-410E-8127-3188BFBEBA29}" dt="2022-09-13T17:22:12.507" v="2539" actId="22"/>
          <ac:picMkLst>
            <pc:docMk/>
            <pc:sldMk cId="3115636647" sldId="4618"/>
            <ac:picMk id="13" creationId="{FFC07B67-C80E-20F0-1153-C5BA04B8E088}"/>
          </ac:picMkLst>
        </pc:picChg>
        <pc:picChg chg="add del mod">
          <ac:chgData name="Maxime Gagnon" userId="4170f6c9-cede-4ab2-8a58-340f41e5d894" providerId="ADAL" clId="{AC3DE56E-2FDD-410E-8127-3188BFBEBA29}" dt="2022-05-31T17:04:02.381" v="934" actId="478"/>
          <ac:picMkLst>
            <pc:docMk/>
            <pc:sldMk cId="3115636647" sldId="4618"/>
            <ac:picMk id="14" creationId="{D12DBBA2-E7C6-B3E1-E121-0706B6F53386}"/>
          </ac:picMkLst>
        </pc:picChg>
        <pc:picChg chg="add del mod">
          <ac:chgData name="Maxime Gagnon" userId="4170f6c9-cede-4ab2-8a58-340f41e5d894" providerId="ADAL" clId="{AC3DE56E-2FDD-410E-8127-3188BFBEBA29}" dt="2022-05-31T17:43:10.115" v="953" actId="478"/>
          <ac:picMkLst>
            <pc:docMk/>
            <pc:sldMk cId="3115636647" sldId="4618"/>
            <ac:picMk id="15" creationId="{07FC7ED6-CC3F-CE6A-63F1-FFF9CE4BC206}"/>
          </ac:picMkLst>
        </pc:picChg>
        <pc:picChg chg="add del">
          <ac:chgData name="Maxime Gagnon" userId="4170f6c9-cede-4ab2-8a58-340f41e5d894" providerId="ADAL" clId="{AC3DE56E-2FDD-410E-8127-3188BFBEBA29}" dt="2022-05-24T17:29:33.637" v="928" actId="22"/>
          <ac:picMkLst>
            <pc:docMk/>
            <pc:sldMk cId="3115636647" sldId="4618"/>
            <ac:picMk id="20" creationId="{970B3FA8-7E31-7356-7721-98C9918AC0A4}"/>
          </ac:picMkLst>
        </pc:picChg>
        <pc:picChg chg="add del mod">
          <ac:chgData name="Maxime Gagnon" userId="4170f6c9-cede-4ab2-8a58-340f41e5d894" providerId="ADAL" clId="{AC3DE56E-2FDD-410E-8127-3188BFBEBA29}" dt="2022-05-31T17:05:03.404" v="949" actId="478"/>
          <ac:picMkLst>
            <pc:docMk/>
            <pc:sldMk cId="3115636647" sldId="4618"/>
            <ac:picMk id="22" creationId="{6C2ABFD8-7D7F-745A-CF6D-8B1A8932AC1E}"/>
          </ac:picMkLst>
        </pc:picChg>
      </pc:sldChg>
      <pc:sldChg chg="modSp add mod modShow">
        <pc:chgData name="Maxime Gagnon" userId="4170f6c9-cede-4ab2-8a58-340f41e5d894" providerId="ADAL" clId="{AC3DE56E-2FDD-410E-8127-3188BFBEBA29}" dt="2022-09-20T17:34:31.937" v="2639" actId="729"/>
        <pc:sldMkLst>
          <pc:docMk/>
          <pc:sldMk cId="2364063401" sldId="4662"/>
        </pc:sldMkLst>
        <pc:graphicFrameChg chg="modGraphic">
          <ac:chgData name="Maxime Gagnon" userId="4170f6c9-cede-4ab2-8a58-340f41e5d894" providerId="ADAL" clId="{AC3DE56E-2FDD-410E-8127-3188BFBEBA29}" dt="2022-09-20T17:00:08.593" v="2637" actId="20577"/>
          <ac:graphicFrameMkLst>
            <pc:docMk/>
            <pc:sldMk cId="2364063401" sldId="4662"/>
            <ac:graphicFrameMk id="5" creationId="{E34262E5-D8F3-4544-9CEC-144C0064D2C0}"/>
          </ac:graphicFrameMkLst>
        </pc:graphicFrameChg>
      </pc:sldChg>
      <pc:sldChg chg="delSp modSp mod">
        <pc:chgData name="Maxime Gagnon" userId="4170f6c9-cede-4ab2-8a58-340f41e5d894" providerId="ADAL" clId="{AC3DE56E-2FDD-410E-8127-3188BFBEBA29}" dt="2022-11-22T15:43:15.403" v="3162" actId="207"/>
        <pc:sldMkLst>
          <pc:docMk/>
          <pc:sldMk cId="1112402778" sldId="4677"/>
        </pc:sldMkLst>
        <pc:spChg chg="del">
          <ac:chgData name="Maxime Gagnon" userId="4170f6c9-cede-4ab2-8a58-340f41e5d894" providerId="ADAL" clId="{AC3DE56E-2FDD-410E-8127-3188BFBEBA29}" dt="2022-11-22T15:40:59.132" v="3076" actId="478"/>
          <ac:spMkLst>
            <pc:docMk/>
            <pc:sldMk cId="1112402778" sldId="4677"/>
            <ac:spMk id="7" creationId="{15C9D12F-5271-32BD-4DC0-211421A8486D}"/>
          </ac:spMkLst>
        </pc:spChg>
        <pc:spChg chg="mod">
          <ac:chgData name="Maxime Gagnon" userId="4170f6c9-cede-4ab2-8a58-340f41e5d894" providerId="ADAL" clId="{AC3DE56E-2FDD-410E-8127-3188BFBEBA29}" dt="2022-11-22T15:41:44.205" v="3117" actId="20577"/>
          <ac:spMkLst>
            <pc:docMk/>
            <pc:sldMk cId="1112402778" sldId="4677"/>
            <ac:spMk id="8" creationId="{536B1A57-E724-4D99-BC34-2FB27FA2C710}"/>
          </ac:spMkLst>
        </pc:spChg>
        <pc:graphicFrameChg chg="mod modGraphic">
          <ac:chgData name="Maxime Gagnon" userId="4170f6c9-cede-4ab2-8a58-340f41e5d894" providerId="ADAL" clId="{AC3DE56E-2FDD-410E-8127-3188BFBEBA29}" dt="2022-11-22T15:43:15.403" v="3162" actId="207"/>
          <ac:graphicFrameMkLst>
            <pc:docMk/>
            <pc:sldMk cId="1112402778" sldId="4677"/>
            <ac:graphicFrameMk id="6" creationId="{7D9A33D2-100C-E2CE-3574-D7AF631D55C1}"/>
          </ac:graphicFrameMkLst>
        </pc:graphicFrameChg>
      </pc:sldChg>
    </pc:docChg>
  </pc:docChgLst>
  <pc:docChgLst>
    <pc:chgData name="Adrian  Alcaraz" userId="23a7545d-7203-4bd2-8679-544ce8176f25" providerId="ADAL" clId="{C22F362E-E488-4CDB-B8C6-DF9A656D59A4}"/>
    <pc:docChg chg="undo custSel modSld">
      <pc:chgData name="Adrian  Alcaraz" userId="23a7545d-7203-4bd2-8679-544ce8176f25" providerId="ADAL" clId="{C22F362E-E488-4CDB-B8C6-DF9A656D59A4}" dt="2022-04-18T13:23:54.454" v="1" actId="20577"/>
      <pc:docMkLst>
        <pc:docMk/>
      </pc:docMkLst>
      <pc:sldChg chg="modSp mod">
        <pc:chgData name="Adrian  Alcaraz" userId="23a7545d-7203-4bd2-8679-544ce8176f25" providerId="ADAL" clId="{C22F362E-E488-4CDB-B8C6-DF9A656D59A4}" dt="2022-04-18T13:23:54.454" v="1" actId="20577"/>
        <pc:sldMkLst>
          <pc:docMk/>
          <pc:sldMk cId="373877892" sldId="1155"/>
        </pc:sldMkLst>
        <pc:graphicFrameChg chg="modGraphic">
          <ac:chgData name="Adrian  Alcaraz" userId="23a7545d-7203-4bd2-8679-544ce8176f25" providerId="ADAL" clId="{C22F362E-E488-4CDB-B8C6-DF9A656D59A4}" dt="2022-04-18T13:23:54.454" v="1" actId="20577"/>
          <ac:graphicFrameMkLst>
            <pc:docMk/>
            <pc:sldMk cId="373877892" sldId="1155"/>
            <ac:graphicFrameMk id="9" creationId="{331CE304-E905-A09C-4612-3AE68DAAF2F9}"/>
          </ac:graphicFrameMkLst>
        </pc:graphicFrameChg>
      </pc:sldChg>
    </pc:docChg>
  </pc:docChgLst>
  <pc:docChgLst>
    <pc:chgData name="Vishnu Makam" userId="S::vishnu.makam@taigamotors.ca::48e27cba-75ee-4aa2-83f6-05837544c4f9" providerId="AD" clId="Web-{F88F74BF-2DBF-2157-CD02-2A2221A5870A}"/>
    <pc:docChg chg="delSld modSld">
      <pc:chgData name="Vishnu Makam" userId="S::vishnu.makam@taigamotors.ca::48e27cba-75ee-4aa2-83f6-05837544c4f9" providerId="AD" clId="Web-{F88F74BF-2DBF-2157-CD02-2A2221A5870A}" dt="2022-04-05T17:52:37.863" v="24"/>
      <pc:docMkLst>
        <pc:docMk/>
      </pc:docMkLst>
      <pc:sldChg chg="modSp">
        <pc:chgData name="Vishnu Makam" userId="S::vishnu.makam@taigamotors.ca::48e27cba-75ee-4aa2-83f6-05837544c4f9" providerId="AD" clId="Web-{F88F74BF-2DBF-2157-CD02-2A2221A5870A}" dt="2022-04-05T17:02:42.314" v="4" actId="20577"/>
        <pc:sldMkLst>
          <pc:docMk/>
          <pc:sldMk cId="737756186" sldId="1013"/>
        </pc:sldMkLst>
        <pc:spChg chg="mod">
          <ac:chgData name="Vishnu Makam" userId="S::vishnu.makam@taigamotors.ca::48e27cba-75ee-4aa2-83f6-05837544c4f9" providerId="AD" clId="Web-{F88F74BF-2DBF-2157-CD02-2A2221A5870A}" dt="2022-04-05T17:02:42.314" v="4" actId="20577"/>
          <ac:spMkLst>
            <pc:docMk/>
            <pc:sldMk cId="737756186" sldId="1013"/>
            <ac:spMk id="3" creationId="{5A9766FB-5D40-4DF7-9455-CAA9B50A5587}"/>
          </ac:spMkLst>
        </pc:spChg>
      </pc:sldChg>
      <pc:sldChg chg="addSp delSp modSp">
        <pc:chgData name="Vishnu Makam" userId="S::vishnu.makam@taigamotors.ca::48e27cba-75ee-4aa2-83f6-05837544c4f9" providerId="AD" clId="Web-{F88F74BF-2DBF-2157-CD02-2A2221A5870A}" dt="2022-04-05T16:47:01.220" v="0"/>
        <pc:sldMkLst>
          <pc:docMk/>
          <pc:sldMk cId="3428729636" sldId="1173"/>
        </pc:sldMkLst>
        <pc:spChg chg="del">
          <ac:chgData name="Vishnu Makam" userId="S::vishnu.makam@taigamotors.ca::48e27cba-75ee-4aa2-83f6-05837544c4f9" providerId="AD" clId="Web-{F88F74BF-2DBF-2157-CD02-2A2221A5870A}" dt="2022-04-05T16:47:01.220" v="0"/>
          <ac:spMkLst>
            <pc:docMk/>
            <pc:sldMk cId="3428729636" sldId="1173"/>
            <ac:spMk id="6" creationId="{F5C1897E-6373-AD8C-D4D0-81C940540215}"/>
          </ac:spMkLst>
        </pc:spChg>
        <pc:picChg chg="add mod ord">
          <ac:chgData name="Vishnu Makam" userId="S::vishnu.makam@taigamotors.ca::48e27cba-75ee-4aa2-83f6-05837544c4f9" providerId="AD" clId="Web-{F88F74BF-2DBF-2157-CD02-2A2221A5870A}" dt="2022-04-05T16:47:01.220" v="0"/>
          <ac:picMkLst>
            <pc:docMk/>
            <pc:sldMk cId="3428729636" sldId="1173"/>
            <ac:picMk id="3" creationId="{3FC7E60C-CF75-704A-2DE0-C58E97445895}"/>
          </ac:picMkLst>
        </pc:picChg>
      </pc:sldChg>
      <pc:sldChg chg="del">
        <pc:chgData name="Vishnu Makam" userId="S::vishnu.makam@taigamotors.ca::48e27cba-75ee-4aa2-83f6-05837544c4f9" providerId="AD" clId="Web-{F88F74BF-2DBF-2157-CD02-2A2221A5870A}" dt="2022-04-05T17:00:40.046" v="1"/>
        <pc:sldMkLst>
          <pc:docMk/>
          <pc:sldMk cId="2969676208" sldId="1175"/>
        </pc:sldMkLst>
      </pc:sldChg>
      <pc:sldChg chg="modSp">
        <pc:chgData name="Vishnu Makam" userId="S::vishnu.makam@taigamotors.ca::48e27cba-75ee-4aa2-83f6-05837544c4f9" providerId="AD" clId="Web-{F88F74BF-2DBF-2157-CD02-2A2221A5870A}" dt="2022-04-05T17:52:37.863" v="24"/>
        <pc:sldMkLst>
          <pc:docMk/>
          <pc:sldMk cId="1078747519" sldId="1187"/>
        </pc:sldMkLst>
        <pc:graphicFrameChg chg="mod modGraphic">
          <ac:chgData name="Vishnu Makam" userId="S::vishnu.makam@taigamotors.ca::48e27cba-75ee-4aa2-83f6-05837544c4f9" providerId="AD" clId="Web-{F88F74BF-2DBF-2157-CD02-2A2221A5870A}" dt="2022-04-05T17:52:37.863" v="24"/>
          <ac:graphicFrameMkLst>
            <pc:docMk/>
            <pc:sldMk cId="1078747519" sldId="1187"/>
            <ac:graphicFrameMk id="5" creationId="{DF370D39-AF9E-43C5-8CF5-C93CDE507A70}"/>
          </ac:graphicFrameMkLst>
        </pc:graphicFrameChg>
      </pc:sldChg>
    </pc:docChg>
  </pc:docChgLst>
  <pc:docChgLst>
    <pc:chgData name="Cyrille Goldstein" userId="S::cyrille.goldstein@taigamotors.ca::534b0e61-a3bf-4a68-89b8-96e8c90a5800" providerId="AD" clId="Web-{23DCF7FF-5E21-8564-C6A2-ED033BBDB812}"/>
    <pc:docChg chg="modSld">
      <pc:chgData name="Cyrille Goldstein" userId="S::cyrille.goldstein@taigamotors.ca::534b0e61-a3bf-4a68-89b8-96e8c90a5800" providerId="AD" clId="Web-{23DCF7FF-5E21-8564-C6A2-ED033BBDB812}" dt="2022-05-31T17:23:28.999" v="1309"/>
      <pc:docMkLst>
        <pc:docMk/>
      </pc:docMkLst>
      <pc:sldChg chg="modSp">
        <pc:chgData name="Cyrille Goldstein" userId="S::cyrille.goldstein@taigamotors.ca::534b0e61-a3bf-4a68-89b8-96e8c90a5800" providerId="AD" clId="Web-{23DCF7FF-5E21-8564-C6A2-ED033BBDB812}" dt="2022-05-30T20:51:16.092" v="841"/>
        <pc:sldMkLst>
          <pc:docMk/>
          <pc:sldMk cId="824644587" sldId="1180"/>
        </pc:sldMkLst>
        <pc:graphicFrameChg chg="mod modGraphic">
          <ac:chgData name="Cyrille Goldstein" userId="S::cyrille.goldstein@taigamotors.ca::534b0e61-a3bf-4a68-89b8-96e8c90a5800" providerId="AD" clId="Web-{23DCF7FF-5E21-8564-C6A2-ED033BBDB812}" dt="2022-05-30T20:51:16.092" v="841"/>
          <ac:graphicFrameMkLst>
            <pc:docMk/>
            <pc:sldMk cId="824644587" sldId="1180"/>
            <ac:graphicFrameMk id="5" creationId="{A05E62CA-BFF9-470D-BB34-33286ECE7D17}"/>
          </ac:graphicFrameMkLst>
        </pc:graphicFrameChg>
      </pc:sldChg>
      <pc:sldChg chg="modSp">
        <pc:chgData name="Cyrille Goldstein" userId="S::cyrille.goldstein@taigamotors.ca::534b0e61-a3bf-4a68-89b8-96e8c90a5800" providerId="AD" clId="Web-{23DCF7FF-5E21-8564-C6A2-ED033BBDB812}" dt="2022-05-31T17:23:28.999" v="1309"/>
        <pc:sldMkLst>
          <pc:docMk/>
          <pc:sldMk cId="1897408827" sldId="1188"/>
        </pc:sldMkLst>
        <pc:graphicFrameChg chg="mod modGraphic">
          <ac:chgData name="Cyrille Goldstein" userId="S::cyrille.goldstein@taigamotors.ca::534b0e61-a3bf-4a68-89b8-96e8c90a5800" providerId="AD" clId="Web-{23DCF7FF-5E21-8564-C6A2-ED033BBDB812}" dt="2022-05-31T17:23:28.999" v="1309"/>
          <ac:graphicFrameMkLst>
            <pc:docMk/>
            <pc:sldMk cId="1897408827" sldId="1188"/>
            <ac:graphicFrameMk id="5" creationId="{A05E62CA-BFF9-470D-BB34-33286ECE7D17}"/>
          </ac:graphicFrameMkLst>
        </pc:graphicFrameChg>
      </pc:sldChg>
    </pc:docChg>
  </pc:docChgLst>
  <pc:docChgLst>
    <pc:chgData name="Clement  Baston" userId="S::clement.baston@taigamotors.ca::249c3d60-4164-4436-bed2-eaad0a815f2b" providerId="AD" clId="Web-{B634A14D-9EC7-8EF0-FB8F-7797416D98D1}"/>
    <pc:docChg chg="modSld">
      <pc:chgData name="Clement  Baston" userId="S::clement.baston@taigamotors.ca::249c3d60-4164-4436-bed2-eaad0a815f2b" providerId="AD" clId="Web-{B634A14D-9EC7-8EF0-FB8F-7797416D98D1}" dt="2022-08-09T16:17:33.380" v="267" actId="20577"/>
      <pc:docMkLst>
        <pc:docMk/>
      </pc:docMkLst>
      <pc:sldChg chg="addSp delSp modSp">
        <pc:chgData name="Clement  Baston" userId="S::clement.baston@taigamotors.ca::249c3d60-4164-4436-bed2-eaad0a815f2b" providerId="AD" clId="Web-{B634A14D-9EC7-8EF0-FB8F-7797416D98D1}" dt="2022-08-09T16:09:21.623" v="190" actId="14100"/>
        <pc:sldMkLst>
          <pc:docMk/>
          <pc:sldMk cId="1971937093" sldId="4625"/>
        </pc:sldMkLst>
        <pc:picChg chg="add mod">
          <ac:chgData name="Clement  Baston" userId="S::clement.baston@taigamotors.ca::249c3d60-4164-4436-bed2-eaad0a815f2b" providerId="AD" clId="Web-{B634A14D-9EC7-8EF0-FB8F-7797416D98D1}" dt="2022-08-09T15:51:29.618" v="186" actId="14100"/>
          <ac:picMkLst>
            <pc:docMk/>
            <pc:sldMk cId="1971937093" sldId="4625"/>
            <ac:picMk id="3" creationId="{92D31EAF-D198-71F9-7475-BD01C6B0AC4E}"/>
          </ac:picMkLst>
        </pc:picChg>
        <pc:picChg chg="del">
          <ac:chgData name="Clement  Baston" userId="S::clement.baston@taigamotors.ca::249c3d60-4164-4436-bed2-eaad0a815f2b" providerId="AD" clId="Web-{B634A14D-9EC7-8EF0-FB8F-7797416D98D1}" dt="2022-08-09T15:51:20.900" v="183"/>
          <ac:picMkLst>
            <pc:docMk/>
            <pc:sldMk cId="1971937093" sldId="4625"/>
            <ac:picMk id="5" creationId="{57B747EC-214D-5761-C3EA-36DF38F2A327}"/>
          </ac:picMkLst>
        </pc:picChg>
        <pc:picChg chg="add mod">
          <ac:chgData name="Clement  Baston" userId="S::clement.baston@taigamotors.ca::249c3d60-4164-4436-bed2-eaad0a815f2b" providerId="AD" clId="Web-{B634A14D-9EC7-8EF0-FB8F-7797416D98D1}" dt="2022-08-09T16:09:21.623" v="190" actId="14100"/>
          <ac:picMkLst>
            <pc:docMk/>
            <pc:sldMk cId="1971937093" sldId="4625"/>
            <ac:picMk id="5" creationId="{C5B98D85-64F4-533F-7A2F-B4ACDA0D107A}"/>
          </ac:picMkLst>
        </pc:picChg>
        <pc:picChg chg="del">
          <ac:chgData name="Clement  Baston" userId="S::clement.baston@taigamotors.ca::249c3d60-4164-4436-bed2-eaad0a815f2b" providerId="AD" clId="Web-{B634A14D-9EC7-8EF0-FB8F-7797416D98D1}" dt="2022-08-09T16:09:14.388" v="187"/>
          <ac:picMkLst>
            <pc:docMk/>
            <pc:sldMk cId="1971937093" sldId="4625"/>
            <ac:picMk id="6" creationId="{AEC2895B-3272-8C87-3343-2ECB67B7C039}"/>
          </ac:picMkLst>
        </pc:picChg>
      </pc:sldChg>
      <pc:sldChg chg="addSp delSp modSp">
        <pc:chgData name="Clement  Baston" userId="S::clement.baston@taigamotors.ca::249c3d60-4164-4436-bed2-eaad0a815f2b" providerId="AD" clId="Web-{B634A14D-9EC7-8EF0-FB8F-7797416D98D1}" dt="2022-08-09T16:17:33.380" v="267" actId="20577"/>
        <pc:sldMkLst>
          <pc:docMk/>
          <pc:sldMk cId="3435584470" sldId="4626"/>
        </pc:sldMkLst>
        <pc:spChg chg="mod">
          <ac:chgData name="Clement  Baston" userId="S::clement.baston@taigamotors.ca::249c3d60-4164-4436-bed2-eaad0a815f2b" providerId="AD" clId="Web-{B634A14D-9EC7-8EF0-FB8F-7797416D98D1}" dt="2022-08-09T16:17:33.380" v="267" actId="20577"/>
          <ac:spMkLst>
            <pc:docMk/>
            <pc:sldMk cId="3435584470" sldId="4626"/>
            <ac:spMk id="7" creationId="{23DC1B4E-33DC-EC6C-7A23-7712483C6434}"/>
          </ac:spMkLst>
        </pc:spChg>
        <pc:picChg chg="add mod">
          <ac:chgData name="Clement  Baston" userId="S::clement.baston@taigamotors.ca::249c3d60-4164-4436-bed2-eaad0a815f2b" providerId="AD" clId="Web-{B634A14D-9EC7-8EF0-FB8F-7797416D98D1}" dt="2022-08-09T16:17:00.333" v="238" actId="1076"/>
          <ac:picMkLst>
            <pc:docMk/>
            <pc:sldMk cId="3435584470" sldId="4626"/>
            <ac:picMk id="3" creationId="{08EEF8ED-45C8-8EA3-7534-58AD1FD27F29}"/>
          </ac:picMkLst>
        </pc:picChg>
        <pc:picChg chg="add del">
          <ac:chgData name="Clement  Baston" userId="S::clement.baston@taigamotors.ca::249c3d60-4164-4436-bed2-eaad0a815f2b" providerId="AD" clId="Web-{B634A14D-9EC7-8EF0-FB8F-7797416D98D1}" dt="2022-08-09T16:16:49.192" v="234"/>
          <ac:picMkLst>
            <pc:docMk/>
            <pc:sldMk cId="3435584470" sldId="4626"/>
            <ac:picMk id="8" creationId="{B3251E19-E1DD-F6A2-03DA-2476940C51E8}"/>
          </ac:picMkLst>
        </pc:picChg>
      </pc:sldChg>
      <pc:sldChg chg="addSp delSp modSp">
        <pc:chgData name="Clement  Baston" userId="S::clement.baston@taigamotors.ca::249c3d60-4164-4436-bed2-eaad0a815f2b" providerId="AD" clId="Web-{B634A14D-9EC7-8EF0-FB8F-7797416D98D1}" dt="2022-08-09T16:16:04.816" v="231" actId="20577"/>
        <pc:sldMkLst>
          <pc:docMk/>
          <pc:sldMk cId="2629157552" sldId="4636"/>
        </pc:sldMkLst>
        <pc:spChg chg="mod">
          <ac:chgData name="Clement  Baston" userId="S::clement.baston@taigamotors.ca::249c3d60-4164-4436-bed2-eaad0a815f2b" providerId="AD" clId="Web-{B634A14D-9EC7-8EF0-FB8F-7797416D98D1}" dt="2022-08-09T16:16:04.816" v="231" actId="20577"/>
          <ac:spMkLst>
            <pc:docMk/>
            <pc:sldMk cId="2629157552" sldId="4636"/>
            <ac:spMk id="7" creationId="{23DC1B4E-33DC-EC6C-7A23-7712483C6434}"/>
          </ac:spMkLst>
        </pc:spChg>
        <pc:picChg chg="mod">
          <ac:chgData name="Clement  Baston" userId="S::clement.baston@taigamotors.ca::249c3d60-4164-4436-bed2-eaad0a815f2b" providerId="AD" clId="Web-{B634A14D-9EC7-8EF0-FB8F-7797416D98D1}" dt="2022-08-09T16:10:23.483" v="193" actId="1076"/>
          <ac:picMkLst>
            <pc:docMk/>
            <pc:sldMk cId="2629157552" sldId="4636"/>
            <ac:picMk id="3" creationId="{BA71220E-AEC7-C12C-D38B-83E98D47F5FE}"/>
          </ac:picMkLst>
        </pc:picChg>
        <pc:picChg chg="add del mod">
          <ac:chgData name="Clement  Baston" userId="S::clement.baston@taigamotors.ca::249c3d60-4164-4436-bed2-eaad0a815f2b" providerId="AD" clId="Web-{B634A14D-9EC7-8EF0-FB8F-7797416D98D1}" dt="2022-08-09T16:10:49.890" v="197"/>
          <ac:picMkLst>
            <pc:docMk/>
            <pc:sldMk cId="2629157552" sldId="4636"/>
            <ac:picMk id="5" creationId="{41E5C2BB-1A9D-4322-E55C-FB18CCE1D0E0}"/>
          </ac:picMkLst>
        </pc:picChg>
        <pc:picChg chg="add del mod">
          <ac:chgData name="Clement  Baston" userId="S::clement.baston@taigamotors.ca::249c3d60-4164-4436-bed2-eaad0a815f2b" providerId="AD" clId="Web-{B634A14D-9EC7-8EF0-FB8F-7797416D98D1}" dt="2022-08-09T16:11:43.734" v="202"/>
          <ac:picMkLst>
            <pc:docMk/>
            <pc:sldMk cId="2629157552" sldId="4636"/>
            <ac:picMk id="6" creationId="{DCC27039-61D2-D29A-E68A-873F711C067C}"/>
          </ac:picMkLst>
        </pc:picChg>
        <pc:picChg chg="del">
          <ac:chgData name="Clement  Baston" userId="S::clement.baston@taigamotors.ca::249c3d60-4164-4436-bed2-eaad0a815f2b" providerId="AD" clId="Web-{B634A14D-9EC7-8EF0-FB8F-7797416D98D1}" dt="2022-08-09T16:10:14.795" v="191"/>
          <ac:picMkLst>
            <pc:docMk/>
            <pc:sldMk cId="2629157552" sldId="4636"/>
            <ac:picMk id="10" creationId="{8356251A-3DAB-6E57-CC25-C8B9657EF66E}"/>
          </ac:picMkLst>
        </pc:picChg>
        <pc:picChg chg="add del mod">
          <ac:chgData name="Clement  Baston" userId="S::clement.baston@taigamotors.ca::249c3d60-4164-4436-bed2-eaad0a815f2b" providerId="AD" clId="Web-{B634A14D-9EC7-8EF0-FB8F-7797416D98D1}" dt="2022-08-09T16:13:01.267" v="216"/>
          <ac:picMkLst>
            <pc:docMk/>
            <pc:sldMk cId="2629157552" sldId="4636"/>
            <ac:picMk id="11" creationId="{06032C4E-C919-E5D3-CAE4-F978D3D85D55}"/>
          </ac:picMkLst>
        </pc:picChg>
        <pc:picChg chg="add del mod">
          <ac:chgData name="Clement  Baston" userId="S::clement.baston@taigamotors.ca::249c3d60-4164-4436-bed2-eaad0a815f2b" providerId="AD" clId="Web-{B634A14D-9EC7-8EF0-FB8F-7797416D98D1}" dt="2022-08-09T16:13:22.189" v="220"/>
          <ac:picMkLst>
            <pc:docMk/>
            <pc:sldMk cId="2629157552" sldId="4636"/>
            <ac:picMk id="12" creationId="{8919A432-7303-1CDB-E10E-DF9CB72931F3}"/>
          </ac:picMkLst>
        </pc:picChg>
        <pc:picChg chg="add mod">
          <ac:chgData name="Clement  Baston" userId="S::clement.baston@taigamotors.ca::249c3d60-4164-4436-bed2-eaad0a815f2b" providerId="AD" clId="Web-{B634A14D-9EC7-8EF0-FB8F-7797416D98D1}" dt="2022-08-09T16:13:42.080" v="225" actId="14100"/>
          <ac:picMkLst>
            <pc:docMk/>
            <pc:sldMk cId="2629157552" sldId="4636"/>
            <ac:picMk id="13" creationId="{5291436F-8D0E-8B7C-5D0D-B4AD1AF4E94C}"/>
          </ac:picMkLst>
        </pc:picChg>
      </pc:sldChg>
      <pc:sldChg chg="modSp">
        <pc:chgData name="Clement  Baston" userId="S::clement.baston@taigamotors.ca::249c3d60-4164-4436-bed2-eaad0a815f2b" providerId="AD" clId="Web-{B634A14D-9EC7-8EF0-FB8F-7797416D98D1}" dt="2022-08-09T15:13:06.566" v="182"/>
        <pc:sldMkLst>
          <pc:docMk/>
          <pc:sldMk cId="1562608667" sldId="4648"/>
        </pc:sldMkLst>
        <pc:graphicFrameChg chg="mod modGraphic">
          <ac:chgData name="Clement  Baston" userId="S::clement.baston@taigamotors.ca::249c3d60-4164-4436-bed2-eaad0a815f2b" providerId="AD" clId="Web-{B634A14D-9EC7-8EF0-FB8F-7797416D98D1}" dt="2022-08-09T15:13:06.566" v="182"/>
          <ac:graphicFrameMkLst>
            <pc:docMk/>
            <pc:sldMk cId="1562608667" sldId="4648"/>
            <ac:graphicFrameMk id="5" creationId="{DF370D39-AF9E-43C5-8CF5-C93CDE507A70}"/>
          </ac:graphicFrameMkLst>
        </pc:graphicFrameChg>
      </pc:sldChg>
    </pc:docChg>
  </pc:docChgLst>
  <pc:docChgLst>
    <pc:chgData name="John Suey" userId="S::john.suey@taigamotors.ca::7e370a6b-c0a6-4d6b-b43a-13bb3b81c3b5" providerId="AD" clId="Web-{9BBB9209-B5A2-D7AD-7313-755FCB4D9868}"/>
    <pc:docChg chg="modSld">
      <pc:chgData name="John Suey" userId="S::john.suey@taigamotors.ca::7e370a6b-c0a6-4d6b-b43a-13bb3b81c3b5" providerId="AD" clId="Web-{9BBB9209-B5A2-D7AD-7313-755FCB4D9868}" dt="2022-08-22T18:57:06.632" v="509"/>
      <pc:docMkLst>
        <pc:docMk/>
      </pc:docMkLst>
      <pc:sldChg chg="modSp">
        <pc:chgData name="John Suey" userId="S::john.suey@taigamotors.ca::7e370a6b-c0a6-4d6b-b43a-13bb3b81c3b5" providerId="AD" clId="Web-{9BBB9209-B5A2-D7AD-7313-755FCB4D9868}" dt="2022-08-22T18:57:06.632" v="509"/>
        <pc:sldMkLst>
          <pc:docMk/>
          <pc:sldMk cId="1764570778" sldId="1179"/>
        </pc:sldMkLst>
        <pc:graphicFrameChg chg="mod modGraphic">
          <ac:chgData name="John Suey" userId="S::john.suey@taigamotors.ca::7e370a6b-c0a6-4d6b-b43a-13bb3b81c3b5" providerId="AD" clId="Web-{9BBB9209-B5A2-D7AD-7313-755FCB4D9868}" dt="2022-08-22T18:57:06.632" v="509"/>
          <ac:graphicFrameMkLst>
            <pc:docMk/>
            <pc:sldMk cId="1764570778" sldId="1179"/>
            <ac:graphicFrameMk id="5" creationId="{4BD46AC3-B4E0-4B60-AD35-602605D57555}"/>
          </ac:graphicFrameMkLst>
        </pc:graphicFrameChg>
      </pc:sldChg>
    </pc:docChg>
  </pc:docChgLst>
  <pc:docChgLst>
    <pc:chgData name="Benoit Bouffard" userId="S::benoit.bouffard@taigamotors.ca::e5dfbd25-c5e2-444f-831b-7a2d616587a8" providerId="AD" clId="Web-{1DE41FB6-E3B9-5827-FB5F-AC3F46576E9F}"/>
    <pc:docChg chg="modSld">
      <pc:chgData name="Benoit Bouffard" userId="S::benoit.bouffard@taigamotors.ca::e5dfbd25-c5e2-444f-831b-7a2d616587a8" providerId="AD" clId="Web-{1DE41FB6-E3B9-5827-FB5F-AC3F46576E9F}" dt="2022-05-31T17:15:39.189" v="794"/>
      <pc:docMkLst>
        <pc:docMk/>
      </pc:docMkLst>
      <pc:sldChg chg="modSp">
        <pc:chgData name="Benoit Bouffard" userId="S::benoit.bouffard@taigamotors.ca::e5dfbd25-c5e2-444f-831b-7a2d616587a8" providerId="AD" clId="Web-{1DE41FB6-E3B9-5827-FB5F-AC3F46576E9F}" dt="2022-05-31T17:15:39.189" v="794"/>
        <pc:sldMkLst>
          <pc:docMk/>
          <pc:sldMk cId="3136729596" sldId="1184"/>
        </pc:sldMkLst>
        <pc:graphicFrameChg chg="mod modGraphic">
          <ac:chgData name="Benoit Bouffard" userId="S::benoit.bouffard@taigamotors.ca::e5dfbd25-c5e2-444f-831b-7a2d616587a8" providerId="AD" clId="Web-{1DE41FB6-E3B9-5827-FB5F-AC3F46576E9F}" dt="2022-05-31T17:15:39.189" v="794"/>
          <ac:graphicFrameMkLst>
            <pc:docMk/>
            <pc:sldMk cId="3136729596" sldId="1184"/>
            <ac:graphicFrameMk id="5" creationId="{DF370D39-AF9E-43C5-8CF5-C93CDE507A70}"/>
          </ac:graphicFrameMkLst>
        </pc:graphicFrameChg>
      </pc:sldChg>
      <pc:sldChg chg="addSp modSp">
        <pc:chgData name="Benoit Bouffard" userId="S::benoit.bouffard@taigamotors.ca::e5dfbd25-c5e2-444f-831b-7a2d616587a8" providerId="AD" clId="Web-{1DE41FB6-E3B9-5827-FB5F-AC3F46576E9F}" dt="2022-05-31T16:48:06.461" v="30"/>
        <pc:sldMkLst>
          <pc:docMk/>
          <pc:sldMk cId="3062454877" sldId="4616"/>
        </pc:sldMkLst>
        <pc:spChg chg="add mod">
          <ac:chgData name="Benoit Bouffard" userId="S::benoit.bouffard@taigamotors.ca::e5dfbd25-c5e2-444f-831b-7a2d616587a8" providerId="AD" clId="Web-{1DE41FB6-E3B9-5827-FB5F-AC3F46576E9F}" dt="2022-05-31T16:48:06.461" v="30"/>
          <ac:spMkLst>
            <pc:docMk/>
            <pc:sldMk cId="3062454877" sldId="4616"/>
            <ac:spMk id="6" creationId="{51DAE855-128C-BBA1-530C-EBEFAA9CEE99}"/>
          </ac:spMkLst>
        </pc:spChg>
      </pc:sldChg>
    </pc:docChg>
  </pc:docChgLst>
  <pc:docChgLst>
    <pc:chgData name="Abhay Gupta" userId="S::abhay.gupta@taigamotors.ca::d433c26c-2997-40a9-8258-88448219c90a" providerId="AD" clId="Web-{7BF9CC31-1E65-5A09-0233-93E0F41B7F4D}"/>
    <pc:docChg chg="modSld">
      <pc:chgData name="Abhay Gupta" userId="S::abhay.gupta@taigamotors.ca::d433c26c-2997-40a9-8258-88448219c90a" providerId="AD" clId="Web-{7BF9CC31-1E65-5A09-0233-93E0F41B7F4D}" dt="2022-10-03T14:43:20.838" v="309" actId="20577"/>
      <pc:docMkLst>
        <pc:docMk/>
      </pc:docMkLst>
      <pc:sldChg chg="modSp">
        <pc:chgData name="Abhay Gupta" userId="S::abhay.gupta@taigamotors.ca::d433c26c-2997-40a9-8258-88448219c90a" providerId="AD" clId="Web-{7BF9CC31-1E65-5A09-0233-93E0F41B7F4D}" dt="2022-10-03T14:43:20.838" v="309" actId="20577"/>
        <pc:sldMkLst>
          <pc:docMk/>
          <pc:sldMk cId="3150789079" sldId="4672"/>
        </pc:sldMkLst>
        <pc:spChg chg="mod">
          <ac:chgData name="Abhay Gupta" userId="S::abhay.gupta@taigamotors.ca::d433c26c-2997-40a9-8258-88448219c90a" providerId="AD" clId="Web-{7BF9CC31-1E65-5A09-0233-93E0F41B7F4D}" dt="2022-10-03T14:43:20.838" v="309" actId="20577"/>
          <ac:spMkLst>
            <pc:docMk/>
            <pc:sldMk cId="3150789079" sldId="4672"/>
            <ac:spMk id="2" creationId="{8CC91985-6258-8912-B1DC-3AFA29E22C7B}"/>
          </ac:spMkLst>
        </pc:spChg>
        <pc:graphicFrameChg chg="mod modGraphic">
          <ac:chgData name="Abhay Gupta" userId="S::abhay.gupta@taigamotors.ca::d433c26c-2997-40a9-8258-88448219c90a" providerId="AD" clId="Web-{7BF9CC31-1E65-5A09-0233-93E0F41B7F4D}" dt="2022-10-03T14:13:53.518" v="307" actId="14100"/>
          <ac:graphicFrameMkLst>
            <pc:docMk/>
            <pc:sldMk cId="3150789079" sldId="4672"/>
            <ac:graphicFrameMk id="5" creationId="{CDE69E52-42A1-71D8-9EFE-FA28A3E6B5F4}"/>
          </ac:graphicFrameMkLst>
        </pc:graphicFrameChg>
      </pc:sldChg>
    </pc:docChg>
  </pc:docChgLst>
  <pc:docChgLst>
    <pc:chgData name="Alexandra Duron" userId="S::alexandra.duron@taigamotors.ca::75793e56-6258-4a39-ab6f-df44f9a152e4" providerId="AD" clId="Web-{CEE2CD02-523F-1E5A-E29F-FE77F6C52470}"/>
    <pc:docChg chg="modSld">
      <pc:chgData name="Alexandra Duron" userId="S::alexandra.duron@taigamotors.ca::75793e56-6258-4a39-ab6f-df44f9a152e4" providerId="AD" clId="Web-{CEE2CD02-523F-1E5A-E29F-FE77F6C52470}" dt="2022-07-19T17:13:27.044" v="573"/>
      <pc:docMkLst>
        <pc:docMk/>
      </pc:docMkLst>
      <pc:sldChg chg="modSp">
        <pc:chgData name="Alexandra Duron" userId="S::alexandra.duron@taigamotors.ca::75793e56-6258-4a39-ab6f-df44f9a152e4" providerId="AD" clId="Web-{CEE2CD02-523F-1E5A-E29F-FE77F6C52470}" dt="2022-07-19T17:13:27.044" v="573"/>
        <pc:sldMkLst>
          <pc:docMk/>
          <pc:sldMk cId="2956558800" sldId="1183"/>
        </pc:sldMkLst>
        <pc:graphicFrameChg chg="mod modGraphic">
          <ac:chgData name="Alexandra Duron" userId="S::alexandra.duron@taigamotors.ca::75793e56-6258-4a39-ab6f-df44f9a152e4" providerId="AD" clId="Web-{CEE2CD02-523F-1E5A-E29F-FE77F6C52470}" dt="2022-07-19T17:13:27.044" v="573"/>
          <ac:graphicFrameMkLst>
            <pc:docMk/>
            <pc:sldMk cId="2956558800" sldId="1183"/>
            <ac:graphicFrameMk id="5" creationId="{2B802923-010A-4587-9633-11D5071F4040}"/>
          </ac:graphicFrameMkLst>
        </pc:graphicFrameChg>
      </pc:sldChg>
      <pc:sldChg chg="modSp">
        <pc:chgData name="Alexandra Duron" userId="S::alexandra.duron@taigamotors.ca::75793e56-6258-4a39-ab6f-df44f9a152e4" providerId="AD" clId="Web-{CEE2CD02-523F-1E5A-E29F-FE77F6C52470}" dt="2022-07-19T17:12:52.528" v="511" actId="20577"/>
        <pc:sldMkLst>
          <pc:docMk/>
          <pc:sldMk cId="3824530716" sldId="4652"/>
        </pc:sldMkLst>
        <pc:spChg chg="mod">
          <ac:chgData name="Alexandra Duron" userId="S::alexandra.duron@taigamotors.ca::75793e56-6258-4a39-ab6f-df44f9a152e4" providerId="AD" clId="Web-{CEE2CD02-523F-1E5A-E29F-FE77F6C52470}" dt="2022-07-19T17:12:52.528" v="511" actId="20577"/>
          <ac:spMkLst>
            <pc:docMk/>
            <pc:sldMk cId="3824530716" sldId="4652"/>
            <ac:spMk id="2" creationId="{4F10AE0F-BCB7-4EC5-B7A8-123E2A8995B9}"/>
          </ac:spMkLst>
        </pc:spChg>
        <pc:spChg chg="mod">
          <ac:chgData name="Alexandra Duron" userId="S::alexandra.duron@taigamotors.ca::75793e56-6258-4a39-ab6f-df44f9a152e4" providerId="AD" clId="Web-{CEE2CD02-523F-1E5A-E29F-FE77F6C52470}" dt="2022-07-19T17:07:47.821" v="425" actId="20577"/>
          <ac:spMkLst>
            <pc:docMk/>
            <pc:sldMk cId="3824530716" sldId="4652"/>
            <ac:spMk id="5" creationId="{DA881877-3C17-4237-BF26-6F3B4C90CEAD}"/>
          </ac:spMkLst>
        </pc:spChg>
        <pc:graphicFrameChg chg="mod modGraphic">
          <ac:chgData name="Alexandra Duron" userId="S::alexandra.duron@taigamotors.ca::75793e56-6258-4a39-ab6f-df44f9a152e4" providerId="AD" clId="Web-{CEE2CD02-523F-1E5A-E29F-FE77F6C52470}" dt="2022-07-19T17:05:56.695" v="351"/>
          <ac:graphicFrameMkLst>
            <pc:docMk/>
            <pc:sldMk cId="3824530716" sldId="4652"/>
            <ac:graphicFrameMk id="4" creationId="{C0619A3D-BF03-4980-B23A-0BAA9916DEB1}"/>
          </ac:graphicFrameMkLst>
        </pc:graphicFrameChg>
      </pc:sldChg>
    </pc:docChg>
  </pc:docChgLst>
  <pc:docChgLst>
    <pc:chgData name="Clement  Baston" userId="S::clement.baston@taigamotors.ca::249c3d60-4164-4436-bed2-eaad0a815f2b" providerId="AD" clId="Web-{BA26B5FF-3ED8-BAC4-248C-2983BA57D305}"/>
    <pc:docChg chg="modSld">
      <pc:chgData name="Clement  Baston" userId="S::clement.baston@taigamotors.ca::249c3d60-4164-4436-bed2-eaad0a815f2b" providerId="AD" clId="Web-{BA26B5FF-3ED8-BAC4-248C-2983BA57D305}" dt="2022-08-16T15:34:34.648" v="101"/>
      <pc:docMkLst>
        <pc:docMk/>
      </pc:docMkLst>
      <pc:sldChg chg="addSp delSp modSp">
        <pc:chgData name="Clement  Baston" userId="S::clement.baston@taigamotors.ca::249c3d60-4164-4436-bed2-eaad0a815f2b" providerId="AD" clId="Web-{BA26B5FF-3ED8-BAC4-248C-2983BA57D305}" dt="2022-08-16T15:16:45.347" v="8" actId="1076"/>
        <pc:sldMkLst>
          <pc:docMk/>
          <pc:sldMk cId="1971937093" sldId="4625"/>
        </pc:sldMkLst>
        <pc:spChg chg="del">
          <ac:chgData name="Clement  Baston" userId="S::clement.baston@taigamotors.ca::249c3d60-4164-4436-bed2-eaad0a815f2b" providerId="AD" clId="Web-{BA26B5FF-3ED8-BAC4-248C-2983BA57D305}" dt="2022-08-16T15:15:52.502" v="1"/>
          <ac:spMkLst>
            <pc:docMk/>
            <pc:sldMk cId="1971937093" sldId="4625"/>
            <ac:spMk id="7" creationId="{4A646669-7D1E-5C50-6902-AE100C1F58D0}"/>
          </ac:spMkLst>
        </pc:spChg>
        <pc:picChg chg="del">
          <ac:chgData name="Clement  Baston" userId="S::clement.baston@taigamotors.ca::249c3d60-4164-4436-bed2-eaad0a815f2b" providerId="AD" clId="Web-{BA26B5FF-3ED8-BAC4-248C-2983BA57D305}" dt="2022-08-16T15:15:45.971" v="0"/>
          <ac:picMkLst>
            <pc:docMk/>
            <pc:sldMk cId="1971937093" sldId="4625"/>
            <ac:picMk id="3" creationId="{92D31EAF-D198-71F9-7475-BD01C6B0AC4E}"/>
          </ac:picMkLst>
        </pc:picChg>
        <pc:picChg chg="del">
          <ac:chgData name="Clement  Baston" userId="S::clement.baston@taigamotors.ca::249c3d60-4164-4436-bed2-eaad0a815f2b" providerId="AD" clId="Web-{BA26B5FF-3ED8-BAC4-248C-2983BA57D305}" dt="2022-08-16T15:16:37.347" v="5"/>
          <ac:picMkLst>
            <pc:docMk/>
            <pc:sldMk cId="1971937093" sldId="4625"/>
            <ac:picMk id="5" creationId="{C5B98D85-64F4-533F-7A2F-B4ACDA0D107A}"/>
          </ac:picMkLst>
        </pc:picChg>
        <pc:picChg chg="add mod">
          <ac:chgData name="Clement  Baston" userId="S::clement.baston@taigamotors.ca::249c3d60-4164-4436-bed2-eaad0a815f2b" providerId="AD" clId="Web-{BA26B5FF-3ED8-BAC4-248C-2983BA57D305}" dt="2022-08-16T15:16:45.347" v="8" actId="1076"/>
          <ac:picMkLst>
            <pc:docMk/>
            <pc:sldMk cId="1971937093" sldId="4625"/>
            <ac:picMk id="6" creationId="{2D8C49F8-920E-0259-AFBC-A91D0CD4513F}"/>
          </ac:picMkLst>
        </pc:picChg>
      </pc:sldChg>
      <pc:sldChg chg="modSp">
        <pc:chgData name="Clement  Baston" userId="S::clement.baston@taigamotors.ca::249c3d60-4164-4436-bed2-eaad0a815f2b" providerId="AD" clId="Web-{BA26B5FF-3ED8-BAC4-248C-2983BA57D305}" dt="2022-08-16T15:33:39.538" v="100" actId="20577"/>
        <pc:sldMkLst>
          <pc:docMk/>
          <pc:sldMk cId="3435584470" sldId="4626"/>
        </pc:sldMkLst>
        <pc:spChg chg="mod">
          <ac:chgData name="Clement  Baston" userId="S::clement.baston@taigamotors.ca::249c3d60-4164-4436-bed2-eaad0a815f2b" providerId="AD" clId="Web-{BA26B5FF-3ED8-BAC4-248C-2983BA57D305}" dt="2022-08-16T15:33:39.538" v="100" actId="20577"/>
          <ac:spMkLst>
            <pc:docMk/>
            <pc:sldMk cId="3435584470" sldId="4626"/>
            <ac:spMk id="7" creationId="{23DC1B4E-33DC-EC6C-7A23-7712483C6434}"/>
          </ac:spMkLst>
        </pc:spChg>
      </pc:sldChg>
      <pc:sldChg chg="addSp delSp modSp">
        <pc:chgData name="Clement  Baston" userId="S::clement.baston@taigamotors.ca::249c3d60-4164-4436-bed2-eaad0a815f2b" providerId="AD" clId="Web-{BA26B5FF-3ED8-BAC4-248C-2983BA57D305}" dt="2022-08-16T15:30:26.394" v="36" actId="1076"/>
        <pc:sldMkLst>
          <pc:docMk/>
          <pc:sldMk cId="2629157552" sldId="4636"/>
        </pc:sldMkLst>
        <pc:spChg chg="mod">
          <ac:chgData name="Clement  Baston" userId="S::clement.baston@taigamotors.ca::249c3d60-4164-4436-bed2-eaad0a815f2b" providerId="AD" clId="Web-{BA26B5FF-3ED8-BAC4-248C-2983BA57D305}" dt="2022-08-16T15:28:08.501" v="31" actId="1076"/>
          <ac:spMkLst>
            <pc:docMk/>
            <pc:sldMk cId="2629157552" sldId="4636"/>
            <ac:spMk id="7" creationId="{23DC1B4E-33DC-EC6C-7A23-7712483C6434}"/>
          </ac:spMkLst>
        </pc:spChg>
        <pc:picChg chg="add mod">
          <ac:chgData name="Clement  Baston" userId="S::clement.baston@taigamotors.ca::249c3d60-4164-4436-bed2-eaad0a815f2b" providerId="AD" clId="Web-{BA26B5FF-3ED8-BAC4-248C-2983BA57D305}" dt="2022-08-16T15:28:11.360" v="32" actId="14100"/>
          <ac:picMkLst>
            <pc:docMk/>
            <pc:sldMk cId="2629157552" sldId="4636"/>
            <ac:picMk id="3" creationId="{8143C444-F17E-6DF8-BF5C-AFCB70D82359}"/>
          </ac:picMkLst>
        </pc:picChg>
        <pc:picChg chg="add mod">
          <ac:chgData name="Clement  Baston" userId="S::clement.baston@taigamotors.ca::249c3d60-4164-4436-bed2-eaad0a815f2b" providerId="AD" clId="Web-{BA26B5FF-3ED8-BAC4-248C-2983BA57D305}" dt="2022-08-16T15:30:26.394" v="36" actId="1076"/>
          <ac:picMkLst>
            <pc:docMk/>
            <pc:sldMk cId="2629157552" sldId="4636"/>
            <ac:picMk id="5" creationId="{950414C6-E44D-C89D-A0E0-B19C49484E9A}"/>
          </ac:picMkLst>
        </pc:picChg>
        <pc:picChg chg="del">
          <ac:chgData name="Clement  Baston" userId="S::clement.baston@taigamotors.ca::249c3d60-4164-4436-bed2-eaad0a815f2b" providerId="AD" clId="Web-{BA26B5FF-3ED8-BAC4-248C-2983BA57D305}" dt="2022-08-16T15:25:48.107" v="27"/>
          <ac:picMkLst>
            <pc:docMk/>
            <pc:sldMk cId="2629157552" sldId="4636"/>
            <ac:picMk id="6" creationId="{822FFBA6-584C-2E6D-63E1-C18DDC00F729}"/>
          </ac:picMkLst>
        </pc:picChg>
        <pc:picChg chg="del">
          <ac:chgData name="Clement  Baston" userId="S::clement.baston@taigamotors.ca::249c3d60-4164-4436-bed2-eaad0a815f2b" providerId="AD" clId="Web-{BA26B5FF-3ED8-BAC4-248C-2983BA57D305}" dt="2022-08-16T15:25:47.560" v="26"/>
          <ac:picMkLst>
            <pc:docMk/>
            <pc:sldMk cId="2629157552" sldId="4636"/>
            <ac:picMk id="13" creationId="{5291436F-8D0E-8B7C-5D0D-B4AD1AF4E94C}"/>
          </ac:picMkLst>
        </pc:picChg>
      </pc:sldChg>
      <pc:sldChg chg="modSp">
        <pc:chgData name="Clement  Baston" userId="S::clement.baston@taigamotors.ca::249c3d60-4164-4436-bed2-eaad0a815f2b" providerId="AD" clId="Web-{BA26B5FF-3ED8-BAC4-248C-2983BA57D305}" dt="2022-08-16T15:34:34.648" v="101"/>
        <pc:sldMkLst>
          <pc:docMk/>
          <pc:sldMk cId="1562608667" sldId="4648"/>
        </pc:sldMkLst>
        <pc:graphicFrameChg chg="modGraphic">
          <ac:chgData name="Clement  Baston" userId="S::clement.baston@taigamotors.ca::249c3d60-4164-4436-bed2-eaad0a815f2b" providerId="AD" clId="Web-{BA26B5FF-3ED8-BAC4-248C-2983BA57D305}" dt="2022-08-16T15:34:34.648" v="101"/>
          <ac:graphicFrameMkLst>
            <pc:docMk/>
            <pc:sldMk cId="1562608667" sldId="4648"/>
            <ac:graphicFrameMk id="5" creationId="{DF370D39-AF9E-43C5-8CF5-C93CDE507A70}"/>
          </ac:graphicFrameMkLst>
        </pc:graphicFrameChg>
      </pc:sldChg>
    </pc:docChg>
  </pc:docChgLst>
  <pc:docChgLst>
    <pc:chgData name="Cyrille Goldstein" userId="S::cyrille.goldstein@taigamotors.ca::534b0e61-a3bf-4a68-89b8-96e8c90a5800" providerId="AD" clId="Web-{49AD72DF-FD04-013E-A647-210C5196B1A0}"/>
    <pc:docChg chg="modSld">
      <pc:chgData name="Cyrille Goldstein" userId="S::cyrille.goldstein@taigamotors.ca::534b0e61-a3bf-4a68-89b8-96e8c90a5800" providerId="AD" clId="Web-{49AD72DF-FD04-013E-A647-210C5196B1A0}" dt="2022-05-17T17:20:27.136" v="64"/>
      <pc:docMkLst>
        <pc:docMk/>
      </pc:docMkLst>
      <pc:sldChg chg="modSp">
        <pc:chgData name="Cyrille Goldstein" userId="S::cyrille.goldstein@taigamotors.ca::534b0e61-a3bf-4a68-89b8-96e8c90a5800" providerId="AD" clId="Web-{49AD72DF-FD04-013E-A647-210C5196B1A0}" dt="2022-05-17T17:20:27.136" v="64"/>
        <pc:sldMkLst>
          <pc:docMk/>
          <pc:sldMk cId="824644587" sldId="1180"/>
        </pc:sldMkLst>
        <pc:graphicFrameChg chg="mod modGraphic">
          <ac:chgData name="Cyrille Goldstein" userId="S::cyrille.goldstein@taigamotors.ca::534b0e61-a3bf-4a68-89b8-96e8c90a5800" providerId="AD" clId="Web-{49AD72DF-FD04-013E-A647-210C5196B1A0}" dt="2022-05-17T17:20:27.136" v="64"/>
          <ac:graphicFrameMkLst>
            <pc:docMk/>
            <pc:sldMk cId="824644587" sldId="1180"/>
            <ac:graphicFrameMk id="5" creationId="{A05E62CA-BFF9-470D-BB34-33286ECE7D17}"/>
          </ac:graphicFrameMkLst>
        </pc:graphicFrameChg>
      </pc:sldChg>
    </pc:docChg>
  </pc:docChgLst>
  <pc:docChgLst>
    <pc:chgData name="Pier-Luc Paradis" userId="S::pier-luc.paradis@taigamotors.ca::d8463a0c-872e-44e6-a7df-86de09216594" providerId="AD" clId="Web-{1C0FDF3A-9573-5B59-9330-62CE1C7463C2}"/>
    <pc:docChg chg="modSld">
      <pc:chgData name="Pier-Luc Paradis" userId="S::pier-luc.paradis@taigamotors.ca::d8463a0c-872e-44e6-a7df-86de09216594" providerId="AD" clId="Web-{1C0FDF3A-9573-5B59-9330-62CE1C7463C2}" dt="2023-05-02T17:01:46.754" v="170" actId="20577"/>
      <pc:docMkLst>
        <pc:docMk/>
      </pc:docMkLst>
      <pc:sldChg chg="modSp">
        <pc:chgData name="Pier-Luc Paradis" userId="S::pier-luc.paradis@taigamotors.ca::d8463a0c-872e-44e6-a7df-86de09216594" providerId="AD" clId="Web-{1C0FDF3A-9573-5B59-9330-62CE1C7463C2}" dt="2023-05-02T17:01:46.754" v="170" actId="20577"/>
        <pc:sldMkLst>
          <pc:docMk/>
          <pc:sldMk cId="4255450232" sldId="4689"/>
        </pc:sldMkLst>
        <pc:spChg chg="mod">
          <ac:chgData name="Pier-Luc Paradis" userId="S::pier-luc.paradis@taigamotors.ca::d8463a0c-872e-44e6-a7df-86de09216594" providerId="AD" clId="Web-{1C0FDF3A-9573-5B59-9330-62CE1C7463C2}" dt="2023-05-02T17:01:46.754" v="170" actId="20577"/>
          <ac:spMkLst>
            <pc:docMk/>
            <pc:sldMk cId="4255450232" sldId="4689"/>
            <ac:spMk id="3" creationId="{D80CB49B-E12A-5059-E847-F068754FB084}"/>
          </ac:spMkLst>
        </pc:spChg>
      </pc:sldChg>
    </pc:docChg>
  </pc:docChgLst>
  <pc:docChgLst>
    <pc:chgData name="Abhay Gupta" userId="S::abhay.gupta@taigamotors.ca::d433c26c-2997-40a9-8258-88448219c90a" providerId="AD" clId="Web-{151DE64B-E692-6591-6257-65A2956AA94C}"/>
    <pc:docChg chg="modSld">
      <pc:chgData name="Abhay Gupta" userId="S::abhay.gupta@taigamotors.ca::d433c26c-2997-40a9-8258-88448219c90a" providerId="AD" clId="Web-{151DE64B-E692-6591-6257-65A2956AA94C}" dt="2022-06-13T20:09:37.323" v="37"/>
      <pc:docMkLst>
        <pc:docMk/>
      </pc:docMkLst>
      <pc:sldChg chg="modSp">
        <pc:chgData name="Abhay Gupta" userId="S::abhay.gupta@taigamotors.ca::d433c26c-2997-40a9-8258-88448219c90a" providerId="AD" clId="Web-{151DE64B-E692-6591-6257-65A2956AA94C}" dt="2022-06-13T20:09:37.323" v="37"/>
        <pc:sldMkLst>
          <pc:docMk/>
          <pc:sldMk cId="1764570778" sldId="1179"/>
        </pc:sldMkLst>
        <pc:graphicFrameChg chg="mod modGraphic">
          <ac:chgData name="Abhay Gupta" userId="S::abhay.gupta@taigamotors.ca::d433c26c-2997-40a9-8258-88448219c90a" providerId="AD" clId="Web-{151DE64B-E692-6591-6257-65A2956AA94C}" dt="2022-06-13T20:09:37.323" v="37"/>
          <ac:graphicFrameMkLst>
            <pc:docMk/>
            <pc:sldMk cId="1764570778" sldId="1179"/>
            <ac:graphicFrameMk id="5" creationId="{4BD46AC3-B4E0-4B60-AD35-602605D57555}"/>
          </ac:graphicFrameMkLst>
        </pc:graphicFrameChg>
      </pc:sldChg>
      <pc:sldChg chg="modSp">
        <pc:chgData name="Abhay Gupta" userId="S::abhay.gupta@taigamotors.ca::d433c26c-2997-40a9-8258-88448219c90a" providerId="AD" clId="Web-{151DE64B-E692-6591-6257-65A2956AA94C}" dt="2022-06-13T19:43:56.842" v="3"/>
        <pc:sldMkLst>
          <pc:docMk/>
          <pc:sldMk cId="824644587" sldId="1180"/>
        </pc:sldMkLst>
        <pc:graphicFrameChg chg="mod modGraphic">
          <ac:chgData name="Abhay Gupta" userId="S::abhay.gupta@taigamotors.ca::d433c26c-2997-40a9-8258-88448219c90a" providerId="AD" clId="Web-{151DE64B-E692-6591-6257-65A2956AA94C}" dt="2022-06-13T19:43:56.842" v="3"/>
          <ac:graphicFrameMkLst>
            <pc:docMk/>
            <pc:sldMk cId="824644587" sldId="1180"/>
            <ac:graphicFrameMk id="5" creationId="{A05E62CA-BFF9-470D-BB34-33286ECE7D17}"/>
          </ac:graphicFrameMkLst>
        </pc:graphicFrameChg>
      </pc:sldChg>
      <pc:sldChg chg="modSp">
        <pc:chgData name="Abhay Gupta" userId="S::abhay.gupta@taigamotors.ca::d433c26c-2997-40a9-8258-88448219c90a" providerId="AD" clId="Web-{151DE64B-E692-6591-6257-65A2956AA94C}" dt="2022-06-13T19:48:09.956" v="12"/>
        <pc:sldMkLst>
          <pc:docMk/>
          <pc:sldMk cId="1897408827" sldId="1188"/>
        </pc:sldMkLst>
        <pc:graphicFrameChg chg="mod modGraphic">
          <ac:chgData name="Abhay Gupta" userId="S::abhay.gupta@taigamotors.ca::d433c26c-2997-40a9-8258-88448219c90a" providerId="AD" clId="Web-{151DE64B-E692-6591-6257-65A2956AA94C}" dt="2022-06-13T19:48:09.956" v="12"/>
          <ac:graphicFrameMkLst>
            <pc:docMk/>
            <pc:sldMk cId="1897408827" sldId="1188"/>
            <ac:graphicFrameMk id="5" creationId="{A05E62CA-BFF9-470D-BB34-33286ECE7D17}"/>
          </ac:graphicFrameMkLst>
        </pc:graphicFrameChg>
      </pc:sldChg>
    </pc:docChg>
  </pc:docChgLst>
  <pc:docChgLst>
    <pc:chgData name="Alexandra Duron" userId="S::alexandra.duron@taigamotors.ca::75793e56-6258-4a39-ab6f-df44f9a152e4" providerId="AD" clId="Web-{1DE7028F-4646-9EF3-EE31-413DB172C2DC}"/>
    <pc:docChg chg="delSld modSld">
      <pc:chgData name="Alexandra Duron" userId="S::alexandra.duron@taigamotors.ca::75793e56-6258-4a39-ab6f-df44f9a152e4" providerId="AD" clId="Web-{1DE7028F-4646-9EF3-EE31-413DB172C2DC}" dt="2022-06-14T17:45:57.312" v="746"/>
      <pc:docMkLst>
        <pc:docMk/>
      </pc:docMkLst>
      <pc:sldChg chg="modSp">
        <pc:chgData name="Alexandra Duron" userId="S::alexandra.duron@taigamotors.ca::75793e56-6258-4a39-ab6f-df44f9a152e4" providerId="AD" clId="Web-{1DE7028F-4646-9EF3-EE31-413DB172C2DC}" dt="2022-06-14T17:45:57.312" v="746"/>
        <pc:sldMkLst>
          <pc:docMk/>
          <pc:sldMk cId="2956558800" sldId="1183"/>
        </pc:sldMkLst>
        <pc:graphicFrameChg chg="mod modGraphic">
          <ac:chgData name="Alexandra Duron" userId="S::alexandra.duron@taigamotors.ca::75793e56-6258-4a39-ab6f-df44f9a152e4" providerId="AD" clId="Web-{1DE7028F-4646-9EF3-EE31-413DB172C2DC}" dt="2022-06-14T17:45:57.312" v="746"/>
          <ac:graphicFrameMkLst>
            <pc:docMk/>
            <pc:sldMk cId="2956558800" sldId="1183"/>
            <ac:graphicFrameMk id="5" creationId="{2B802923-010A-4587-9633-11D5071F4040}"/>
          </ac:graphicFrameMkLst>
        </pc:graphicFrameChg>
      </pc:sldChg>
      <pc:sldChg chg="del">
        <pc:chgData name="Alexandra Duron" userId="S::alexandra.duron@taigamotors.ca::75793e56-6258-4a39-ab6f-df44f9a152e4" providerId="AD" clId="Web-{1DE7028F-4646-9EF3-EE31-413DB172C2DC}" dt="2022-06-14T16:59:51.598" v="328"/>
        <pc:sldMkLst>
          <pc:docMk/>
          <pc:sldMk cId="1569753382" sldId="4619"/>
        </pc:sldMkLst>
      </pc:sldChg>
    </pc:docChg>
  </pc:docChgLst>
  <pc:docChgLst>
    <pc:chgData name="Olivier Rollin" userId="S::olivier.rollin@taigamotors.ca::9868c032-b99d-4045-992b-7efc62a561e1" providerId="AD" clId="Web-{88C2FB4C-280C-B7E6-60E0-5443B90D7F44}"/>
    <pc:docChg chg="modSld">
      <pc:chgData name="Olivier Rollin" userId="S::olivier.rollin@taigamotors.ca::9868c032-b99d-4045-992b-7efc62a561e1" providerId="AD" clId="Web-{88C2FB4C-280C-B7E6-60E0-5443B90D7F44}" dt="2022-05-10T17:25:06.749" v="981"/>
      <pc:docMkLst>
        <pc:docMk/>
      </pc:docMkLst>
      <pc:sldChg chg="modSp">
        <pc:chgData name="Olivier Rollin" userId="S::olivier.rollin@taigamotors.ca::9868c032-b99d-4045-992b-7efc62a561e1" providerId="AD" clId="Web-{88C2FB4C-280C-B7E6-60E0-5443B90D7F44}" dt="2022-05-10T17:25:06.749" v="981"/>
        <pc:sldMkLst>
          <pc:docMk/>
          <pc:sldMk cId="1078747519" sldId="1187"/>
        </pc:sldMkLst>
        <pc:graphicFrameChg chg="mod modGraphic">
          <ac:chgData name="Olivier Rollin" userId="S::olivier.rollin@taigamotors.ca::9868c032-b99d-4045-992b-7efc62a561e1" providerId="AD" clId="Web-{88C2FB4C-280C-B7E6-60E0-5443B90D7F44}" dt="2022-05-10T17:25:06.749" v="981"/>
          <ac:graphicFrameMkLst>
            <pc:docMk/>
            <pc:sldMk cId="1078747519" sldId="1187"/>
            <ac:graphicFrameMk id="5" creationId="{DF370D39-AF9E-43C5-8CF5-C93CDE507A70}"/>
          </ac:graphicFrameMkLst>
        </pc:graphicFrameChg>
      </pc:sldChg>
    </pc:docChg>
  </pc:docChgLst>
  <pc:docChgLst>
    <pc:chgData name="Raul Gomez" userId="S::raul.gomez@taigamotors.ca::b0b8f74e-eb2a-4975-923f-973ae86669c7" providerId="AD" clId="Web-{730166BB-B21E-E3D8-D194-F52ABACEAD96}"/>
    <pc:docChg chg="addSld">
      <pc:chgData name="Raul Gomez" userId="S::raul.gomez@taigamotors.ca::b0b8f74e-eb2a-4975-923f-973ae86669c7" providerId="AD" clId="Web-{730166BB-B21E-E3D8-D194-F52ABACEAD96}" dt="2022-05-17T16:13:54.485" v="0"/>
      <pc:docMkLst>
        <pc:docMk/>
      </pc:docMkLst>
      <pc:sldChg chg="add">
        <pc:chgData name="Raul Gomez" userId="S::raul.gomez@taigamotors.ca::b0b8f74e-eb2a-4975-923f-973ae86669c7" providerId="AD" clId="Web-{730166BB-B21E-E3D8-D194-F52ABACEAD96}" dt="2022-05-17T16:13:54.485" v="0"/>
        <pc:sldMkLst>
          <pc:docMk/>
          <pc:sldMk cId="214450899" sldId="4617"/>
        </pc:sldMkLst>
      </pc:sldChg>
    </pc:docChg>
  </pc:docChgLst>
  <pc:docChgLst>
    <pc:chgData name="Alexandra Duron" userId="S::alexandra.duron@taigamotors.ca::75793e56-6258-4a39-ab6f-df44f9a152e4" providerId="AD" clId="Web-{31CC55BC-1FEC-9DD3-1C39-A6B6C4EA9E5D}"/>
    <pc:docChg chg="modSld">
      <pc:chgData name="Alexandra Duron" userId="S::alexandra.duron@taigamotors.ca::75793e56-6258-4a39-ab6f-df44f9a152e4" providerId="AD" clId="Web-{31CC55BC-1FEC-9DD3-1C39-A6B6C4EA9E5D}" dt="2022-05-31T17:31:37.038" v="764"/>
      <pc:docMkLst>
        <pc:docMk/>
      </pc:docMkLst>
      <pc:sldChg chg="modSp">
        <pc:chgData name="Alexandra Duron" userId="S::alexandra.duron@taigamotors.ca::75793e56-6258-4a39-ab6f-df44f9a152e4" providerId="AD" clId="Web-{31CC55BC-1FEC-9DD3-1C39-A6B6C4EA9E5D}" dt="2022-05-31T17:31:37.038" v="764"/>
        <pc:sldMkLst>
          <pc:docMk/>
          <pc:sldMk cId="2956558800" sldId="1183"/>
        </pc:sldMkLst>
        <pc:graphicFrameChg chg="mod modGraphic">
          <ac:chgData name="Alexandra Duron" userId="S::alexandra.duron@taigamotors.ca::75793e56-6258-4a39-ab6f-df44f9a152e4" providerId="AD" clId="Web-{31CC55BC-1FEC-9DD3-1C39-A6B6C4EA9E5D}" dt="2022-05-31T17:31:37.038" v="764"/>
          <ac:graphicFrameMkLst>
            <pc:docMk/>
            <pc:sldMk cId="2956558800" sldId="1183"/>
            <ac:graphicFrameMk id="5" creationId="{2B802923-010A-4587-9633-11D5071F4040}"/>
          </ac:graphicFrameMkLst>
        </pc:graphicFrameChg>
      </pc:sldChg>
    </pc:docChg>
  </pc:docChgLst>
  <pc:docChgLst>
    <pc:chgData name="Cyrille Goldstein" userId="S::cyrille.goldstein@taigamotors.ca::534b0e61-a3bf-4a68-89b8-96e8c90a5800" providerId="AD" clId="Web-{E9817D98-5C2C-F708-F017-494A22E07C45}"/>
    <pc:docChg chg="modSld">
      <pc:chgData name="Cyrille Goldstein" userId="S::cyrille.goldstein@taigamotors.ca::534b0e61-a3bf-4a68-89b8-96e8c90a5800" providerId="AD" clId="Web-{E9817D98-5C2C-F708-F017-494A22E07C45}" dt="2023-07-04T17:10:41.568" v="48" actId="20577"/>
      <pc:docMkLst>
        <pc:docMk/>
      </pc:docMkLst>
      <pc:sldChg chg="delSp modSp">
        <pc:chgData name="Cyrille Goldstein" userId="S::cyrille.goldstein@taigamotors.ca::534b0e61-a3bf-4a68-89b8-96e8c90a5800" providerId="AD" clId="Web-{E9817D98-5C2C-F708-F017-494A22E07C45}" dt="2023-07-04T17:10:41.568" v="48" actId="20577"/>
        <pc:sldMkLst>
          <pc:docMk/>
          <pc:sldMk cId="32680728" sldId="4690"/>
        </pc:sldMkLst>
        <pc:spChg chg="mod">
          <ac:chgData name="Cyrille Goldstein" userId="S::cyrille.goldstein@taigamotors.ca::534b0e61-a3bf-4a68-89b8-96e8c90a5800" providerId="AD" clId="Web-{E9817D98-5C2C-F708-F017-494A22E07C45}" dt="2023-07-04T17:10:23.833" v="27" actId="20577"/>
          <ac:spMkLst>
            <pc:docMk/>
            <pc:sldMk cId="32680728" sldId="4690"/>
            <ac:spMk id="3" creationId="{08BBCA3E-14EF-A6DD-64F2-D1A51E230696}"/>
          </ac:spMkLst>
        </pc:spChg>
        <pc:spChg chg="mod">
          <ac:chgData name="Cyrille Goldstein" userId="S::cyrille.goldstein@taigamotors.ca::534b0e61-a3bf-4a68-89b8-96e8c90a5800" providerId="AD" clId="Web-{E9817D98-5C2C-F708-F017-494A22E07C45}" dt="2023-07-04T17:10:41.568" v="48" actId="20577"/>
          <ac:spMkLst>
            <pc:docMk/>
            <pc:sldMk cId="32680728" sldId="4690"/>
            <ac:spMk id="7" creationId="{9331DD64-79D6-5292-7C74-85D84A523E23}"/>
          </ac:spMkLst>
        </pc:spChg>
        <pc:picChg chg="del">
          <ac:chgData name="Cyrille Goldstein" userId="S::cyrille.goldstein@taigamotors.ca::534b0e61-a3bf-4a68-89b8-96e8c90a5800" providerId="AD" clId="Web-{E9817D98-5C2C-F708-F017-494A22E07C45}" dt="2023-07-04T16:10:04.746" v="3"/>
          <ac:picMkLst>
            <pc:docMk/>
            <pc:sldMk cId="32680728" sldId="4690"/>
            <ac:picMk id="5" creationId="{9586E469-C5E0-2A1D-E93E-8100A8DDFA32}"/>
          </ac:picMkLst>
        </pc:picChg>
        <pc:picChg chg="del">
          <ac:chgData name="Cyrille Goldstein" userId="S::cyrille.goldstein@taigamotors.ca::534b0e61-a3bf-4a68-89b8-96e8c90a5800" providerId="AD" clId="Web-{E9817D98-5C2C-F708-F017-494A22E07C45}" dt="2023-07-04T16:10:00.152" v="1"/>
          <ac:picMkLst>
            <pc:docMk/>
            <pc:sldMk cId="32680728" sldId="4690"/>
            <ac:picMk id="6" creationId="{BD0B6D77-1F9E-3714-C584-32F9830649D1}"/>
          </ac:picMkLst>
        </pc:picChg>
        <pc:inkChg chg="del">
          <ac:chgData name="Cyrille Goldstein" userId="S::cyrille.goldstein@taigamotors.ca::534b0e61-a3bf-4a68-89b8-96e8c90a5800" providerId="AD" clId="Web-{E9817D98-5C2C-F708-F017-494A22E07C45}" dt="2023-07-04T16:10:03.277" v="2"/>
          <ac:inkMkLst>
            <pc:docMk/>
            <pc:sldMk cId="32680728" sldId="4690"/>
            <ac:inkMk id="10" creationId="{5E687276-E8FB-602B-61E2-8C4127B1C5C4}"/>
          </ac:inkMkLst>
        </pc:inkChg>
        <pc:cxnChg chg="del">
          <ac:chgData name="Cyrille Goldstein" userId="S::cyrille.goldstein@taigamotors.ca::534b0e61-a3bf-4a68-89b8-96e8c90a5800" providerId="AD" clId="Web-{E9817D98-5C2C-F708-F017-494A22E07C45}" dt="2023-07-04T16:09:58.684" v="0"/>
          <ac:cxnSpMkLst>
            <pc:docMk/>
            <pc:sldMk cId="32680728" sldId="4690"/>
            <ac:cxnSpMk id="8" creationId="{963B3C42-D223-90E5-6802-A7DD4D4BD676}"/>
          </ac:cxnSpMkLst>
        </pc:cxnChg>
      </pc:sldChg>
    </pc:docChg>
  </pc:docChgLst>
  <pc:docChgLst>
    <pc:chgData name="John Suey" userId="S::john.suey@taigamotors.ca::7e370a6b-c0a6-4d6b-b43a-13bb3b81c3b5" providerId="AD" clId="Web-{0D540FCD-42FC-5106-7D71-C8984EAA090B}"/>
    <pc:docChg chg="modSld">
      <pc:chgData name="John Suey" userId="S::john.suey@taigamotors.ca::7e370a6b-c0a6-4d6b-b43a-13bb3b81c3b5" providerId="AD" clId="Web-{0D540FCD-42FC-5106-7D71-C8984EAA090B}" dt="2023-07-25T17:11:50.074" v="146" actId="20577"/>
      <pc:docMkLst>
        <pc:docMk/>
      </pc:docMkLst>
      <pc:sldChg chg="modSp">
        <pc:chgData name="John Suey" userId="S::john.suey@taigamotors.ca::7e370a6b-c0a6-4d6b-b43a-13bb3b81c3b5" providerId="AD" clId="Web-{0D540FCD-42FC-5106-7D71-C8984EAA090B}" dt="2023-07-25T17:11:50.074" v="146" actId="20577"/>
        <pc:sldMkLst>
          <pc:docMk/>
          <pc:sldMk cId="281222424" sldId="4691"/>
        </pc:sldMkLst>
        <pc:spChg chg="mod">
          <ac:chgData name="John Suey" userId="S::john.suey@taigamotors.ca::7e370a6b-c0a6-4d6b-b43a-13bb3b81c3b5" providerId="AD" clId="Web-{0D540FCD-42FC-5106-7D71-C8984EAA090B}" dt="2023-07-25T17:11:50.074" v="146" actId="20577"/>
          <ac:spMkLst>
            <pc:docMk/>
            <pc:sldMk cId="281222424" sldId="4691"/>
            <ac:spMk id="3" creationId="{83EA729F-16B4-6D31-0F5E-640EDBDDADC1}"/>
          </ac:spMkLst>
        </pc:spChg>
      </pc:sldChg>
    </pc:docChg>
  </pc:docChgLst>
  <pc:docChgLst>
    <pc:chgData name="Arnav Gupta" userId="S::arnav.gupta@taigamotors.ca::c1279b16-25a2-46f7-b8b3-a79ddfc0fbd3" providerId="AD" clId="Web-{DBB96DF0-C7BB-96F2-3C05-43F752DADFD2}"/>
    <pc:docChg chg="addSld modSld">
      <pc:chgData name="Arnav Gupta" userId="S::arnav.gupta@taigamotors.ca::c1279b16-25a2-46f7-b8b3-a79ddfc0fbd3" providerId="AD" clId="Web-{DBB96DF0-C7BB-96F2-3C05-43F752DADFD2}" dt="2022-04-05T15:51:05.316" v="12" actId="14100"/>
      <pc:docMkLst>
        <pc:docMk/>
      </pc:docMkLst>
      <pc:sldChg chg="addSp delSp modSp">
        <pc:chgData name="Arnav Gupta" userId="S::arnav.gupta@taigamotors.ca::c1279b16-25a2-46f7-b8b3-a79ddfc0fbd3" providerId="AD" clId="Web-{DBB96DF0-C7BB-96F2-3C05-43F752DADFD2}" dt="2022-04-05T15:35:53.070" v="1" actId="14100"/>
        <pc:sldMkLst>
          <pc:docMk/>
          <pc:sldMk cId="2108412715" sldId="1192"/>
        </pc:sldMkLst>
        <pc:spChg chg="del">
          <ac:chgData name="Arnav Gupta" userId="S::arnav.gupta@taigamotors.ca::c1279b16-25a2-46f7-b8b3-a79ddfc0fbd3" providerId="AD" clId="Web-{DBB96DF0-C7BB-96F2-3C05-43F752DADFD2}" dt="2022-04-05T15:35:44.835" v="0"/>
          <ac:spMkLst>
            <pc:docMk/>
            <pc:sldMk cId="2108412715" sldId="1192"/>
            <ac:spMk id="3" creationId="{64084052-81FF-4DB7-A0D7-5B795819FD07}"/>
          </ac:spMkLst>
        </pc:spChg>
        <pc:picChg chg="add mod ord">
          <ac:chgData name="Arnav Gupta" userId="S::arnav.gupta@taigamotors.ca::c1279b16-25a2-46f7-b8b3-a79ddfc0fbd3" providerId="AD" clId="Web-{DBB96DF0-C7BB-96F2-3C05-43F752DADFD2}" dt="2022-04-05T15:35:53.070" v="1" actId="14100"/>
          <ac:picMkLst>
            <pc:docMk/>
            <pc:sldMk cId="2108412715" sldId="1192"/>
            <ac:picMk id="5" creationId="{E83E909B-B320-7531-7BFA-507D1BED2D87}"/>
          </ac:picMkLst>
        </pc:picChg>
      </pc:sldChg>
      <pc:sldChg chg="addSp delSp modSp new">
        <pc:chgData name="Arnav Gupta" userId="S::arnav.gupta@taigamotors.ca::c1279b16-25a2-46f7-b8b3-a79ddfc0fbd3" providerId="AD" clId="Web-{DBB96DF0-C7BB-96F2-3C05-43F752DADFD2}" dt="2022-04-05T15:51:05.316" v="12" actId="14100"/>
        <pc:sldMkLst>
          <pc:docMk/>
          <pc:sldMk cId="1817878811" sldId="1193"/>
        </pc:sldMkLst>
        <pc:graphicFrameChg chg="add mod">
          <ac:chgData name="Arnav Gupta" userId="S::arnav.gupta@taigamotors.ca::c1279b16-25a2-46f7-b8b3-a79ddfc0fbd3" providerId="AD" clId="Web-{DBB96DF0-C7BB-96F2-3C05-43F752DADFD2}" dt="2022-04-05T15:49:50.737" v="4" actId="1076"/>
          <ac:graphicFrameMkLst>
            <pc:docMk/>
            <pc:sldMk cId="1817878811" sldId="1193"/>
            <ac:graphicFrameMk id="4" creationId="{DA528B3E-E42B-7865-0A4C-CA7737691D55}"/>
          </ac:graphicFrameMkLst>
        </pc:graphicFrameChg>
        <pc:graphicFrameChg chg="add del mod">
          <ac:chgData name="Arnav Gupta" userId="S::arnav.gupta@taigamotors.ca::c1279b16-25a2-46f7-b8b3-a79ddfc0fbd3" providerId="AD" clId="Web-{DBB96DF0-C7BB-96F2-3C05-43F752DADFD2}" dt="2022-04-05T15:50:12.690" v="8"/>
          <ac:graphicFrameMkLst>
            <pc:docMk/>
            <pc:sldMk cId="1817878811" sldId="1193"/>
            <ac:graphicFrameMk id="5" creationId="{19B27162-688C-4D17-83A0-D2B9480F3255}"/>
          </ac:graphicFrameMkLst>
        </pc:graphicFrameChg>
        <pc:graphicFrameChg chg="add mod">
          <ac:chgData name="Arnav Gupta" userId="S::arnav.gupta@taigamotors.ca::c1279b16-25a2-46f7-b8b3-a79ddfc0fbd3" providerId="AD" clId="Web-{DBB96DF0-C7BB-96F2-3C05-43F752DADFD2}" dt="2022-04-05T15:51:05.316" v="12" actId="14100"/>
          <ac:graphicFrameMkLst>
            <pc:docMk/>
            <pc:sldMk cId="1817878811" sldId="1193"/>
            <ac:graphicFrameMk id="6" creationId="{19B27162-688C-4D17-83A0-D2B9480F3255}"/>
          </ac:graphicFrameMkLst>
        </pc:graphicFrameChg>
      </pc:sldChg>
    </pc:docChg>
  </pc:docChgLst>
  <pc:docChgLst>
    <pc:chgData name="Olivier Rollin" userId="S::olivier.rollin@taigamotors.ca::9868c032-b99d-4045-992b-7efc62a561e1" providerId="AD" clId="Web-{3042D6CF-3191-AF76-FE45-EFD62651918B}"/>
    <pc:docChg chg="modSld">
      <pc:chgData name="Olivier Rollin" userId="S::olivier.rollin@taigamotors.ca::9868c032-b99d-4045-992b-7efc62a561e1" providerId="AD" clId="Web-{3042D6CF-3191-AF76-FE45-EFD62651918B}" dt="2022-11-08T17:58:04.045" v="666"/>
      <pc:docMkLst>
        <pc:docMk/>
      </pc:docMkLst>
      <pc:sldChg chg="modSp">
        <pc:chgData name="Olivier Rollin" userId="S::olivier.rollin@taigamotors.ca::9868c032-b99d-4045-992b-7efc62a561e1" providerId="AD" clId="Web-{3042D6CF-3191-AF76-FE45-EFD62651918B}" dt="2022-11-08T17:58:04.045" v="666"/>
        <pc:sldMkLst>
          <pc:docMk/>
          <pc:sldMk cId="3889623784" sldId="4655"/>
        </pc:sldMkLst>
        <pc:graphicFrameChg chg="mod modGraphic">
          <ac:chgData name="Olivier Rollin" userId="S::olivier.rollin@taigamotors.ca::9868c032-b99d-4045-992b-7efc62a561e1" providerId="AD" clId="Web-{3042D6CF-3191-AF76-FE45-EFD62651918B}" dt="2022-11-08T17:58:04.045" v="666"/>
          <ac:graphicFrameMkLst>
            <pc:docMk/>
            <pc:sldMk cId="3889623784" sldId="4655"/>
            <ac:graphicFrameMk id="8" creationId="{85212F2F-AC26-6756-8F37-56436B2001FA}"/>
          </ac:graphicFrameMkLst>
        </pc:graphicFrameChg>
      </pc:sldChg>
    </pc:docChg>
  </pc:docChgLst>
  <pc:docChgLst>
    <pc:chgData name="Abhay Gupta" userId="S::abhay.gupta@taigamotors.ca::d433c26c-2997-40a9-8258-88448219c90a" providerId="AD" clId="Web-{456EED81-3728-DEB5-5D5D-FBA7C7417C57}"/>
    <pc:docChg chg="modSld">
      <pc:chgData name="Abhay Gupta" userId="S::abhay.gupta@taigamotors.ca::d433c26c-2997-40a9-8258-88448219c90a" providerId="AD" clId="Web-{456EED81-3728-DEB5-5D5D-FBA7C7417C57}" dt="2023-02-14T18:00:47.842" v="198"/>
      <pc:docMkLst>
        <pc:docMk/>
      </pc:docMkLst>
      <pc:sldChg chg="mod modShow">
        <pc:chgData name="Abhay Gupta" userId="S::abhay.gupta@taigamotors.ca::d433c26c-2997-40a9-8258-88448219c90a" providerId="AD" clId="Web-{456EED81-3728-DEB5-5D5D-FBA7C7417C57}" dt="2023-02-14T18:00:47.842" v="198"/>
        <pc:sldMkLst>
          <pc:docMk/>
          <pc:sldMk cId="3889623784" sldId="4655"/>
        </pc:sldMkLst>
      </pc:sldChg>
      <pc:sldChg chg="addSp delSp modSp">
        <pc:chgData name="Abhay Gupta" userId="S::abhay.gupta@taigamotors.ca::d433c26c-2997-40a9-8258-88448219c90a" providerId="AD" clId="Web-{456EED81-3728-DEB5-5D5D-FBA7C7417C57}" dt="2023-02-14T17:57:53.218" v="197" actId="1076"/>
        <pc:sldMkLst>
          <pc:docMk/>
          <pc:sldMk cId="3136961681" sldId="4675"/>
        </pc:sldMkLst>
        <pc:graphicFrameChg chg="add del mod">
          <ac:chgData name="Abhay Gupta" userId="S::abhay.gupta@taigamotors.ca::d433c26c-2997-40a9-8258-88448219c90a" providerId="AD" clId="Web-{456EED81-3728-DEB5-5D5D-FBA7C7417C57}" dt="2023-02-14T17:55:31.797" v="74"/>
          <ac:graphicFrameMkLst>
            <pc:docMk/>
            <pc:sldMk cId="3136961681" sldId="4675"/>
            <ac:graphicFrameMk id="3" creationId="{E4CBB866-3937-49F4-A732-25BD126B01FC}"/>
          </ac:graphicFrameMkLst>
        </pc:graphicFrameChg>
        <pc:graphicFrameChg chg="del">
          <ac:chgData name="Abhay Gupta" userId="S::abhay.gupta@taigamotors.ca::d433c26c-2997-40a9-8258-88448219c90a" providerId="AD" clId="Web-{456EED81-3728-DEB5-5D5D-FBA7C7417C57}" dt="2023-02-14T16:40:15.778" v="66"/>
          <ac:graphicFrameMkLst>
            <pc:docMk/>
            <pc:sldMk cId="3136961681" sldId="4675"/>
            <ac:graphicFrameMk id="5" creationId="{2560F781-AD6A-5801-5946-9B79B61B7A60}"/>
          </ac:graphicFrameMkLst>
        </pc:graphicFrameChg>
        <pc:graphicFrameChg chg="add mod modGraphic">
          <ac:chgData name="Abhay Gupta" userId="S::abhay.gupta@taigamotors.ca::d433c26c-2997-40a9-8258-88448219c90a" providerId="AD" clId="Web-{456EED81-3728-DEB5-5D5D-FBA7C7417C57}" dt="2023-02-14T17:57:53.218" v="197" actId="1076"/>
          <ac:graphicFrameMkLst>
            <pc:docMk/>
            <pc:sldMk cId="3136961681" sldId="4675"/>
            <ac:graphicFrameMk id="5" creationId="{DF833529-530C-9348-F608-75B1AE639664}"/>
          </ac:graphicFrameMkLst>
        </pc:graphicFrameChg>
        <pc:picChg chg="mod">
          <ac:chgData name="Abhay Gupta" userId="S::abhay.gupta@taigamotors.ca::d433c26c-2997-40a9-8258-88448219c90a" providerId="AD" clId="Web-{456EED81-3728-DEB5-5D5D-FBA7C7417C57}" dt="2023-02-14T17:55:08.235" v="71" actId="1076"/>
          <ac:picMkLst>
            <pc:docMk/>
            <pc:sldMk cId="3136961681" sldId="4675"/>
            <ac:picMk id="1025" creationId="{9AE34311-B8E3-364A-F040-E8771205E92D}"/>
          </ac:picMkLst>
        </pc:picChg>
      </pc:sldChg>
      <pc:sldChg chg="modSp">
        <pc:chgData name="Abhay Gupta" userId="S::abhay.gupta@taigamotors.ca::d433c26c-2997-40a9-8258-88448219c90a" providerId="AD" clId="Web-{456EED81-3728-DEB5-5D5D-FBA7C7417C57}" dt="2023-02-14T16:34:32.208" v="65"/>
        <pc:sldMkLst>
          <pc:docMk/>
          <pc:sldMk cId="192014489" sldId="4679"/>
        </pc:sldMkLst>
        <pc:graphicFrameChg chg="mod modGraphic">
          <ac:chgData name="Abhay Gupta" userId="S::abhay.gupta@taigamotors.ca::d433c26c-2997-40a9-8258-88448219c90a" providerId="AD" clId="Web-{456EED81-3728-DEB5-5D5D-FBA7C7417C57}" dt="2023-02-14T16:34:32.208" v="65"/>
          <ac:graphicFrameMkLst>
            <pc:docMk/>
            <pc:sldMk cId="192014489" sldId="4679"/>
            <ac:graphicFrameMk id="3" creationId="{4227E51F-D6DF-CDCB-026E-292EF73D9DE1}"/>
          </ac:graphicFrameMkLst>
        </pc:graphicFrameChg>
      </pc:sldChg>
    </pc:docChg>
  </pc:docChgLst>
  <pc:docChgLst>
    <pc:chgData name="Cyrille Goldstein" userId="S::cyrille.goldstein@taigamotors.ca::534b0e61-a3bf-4a68-89b8-96e8c90a5800" providerId="AD" clId="Web-{A9C7409B-8CFA-CF58-FDA6-C40AD3FC473D}"/>
    <pc:docChg chg="modSld">
      <pc:chgData name="Cyrille Goldstein" userId="S::cyrille.goldstein@taigamotors.ca::534b0e61-a3bf-4a68-89b8-96e8c90a5800" providerId="AD" clId="Web-{A9C7409B-8CFA-CF58-FDA6-C40AD3FC473D}" dt="2023-03-14T16:05:54.394" v="41" actId="20577"/>
      <pc:docMkLst>
        <pc:docMk/>
      </pc:docMkLst>
      <pc:sldChg chg="modSp">
        <pc:chgData name="Cyrille Goldstein" userId="S::cyrille.goldstein@taigamotors.ca::534b0e61-a3bf-4a68-89b8-96e8c90a5800" providerId="AD" clId="Web-{A9C7409B-8CFA-CF58-FDA6-C40AD3FC473D}" dt="2023-03-14T16:05:54.394" v="41" actId="20577"/>
        <pc:sldMkLst>
          <pc:docMk/>
          <pc:sldMk cId="32680728" sldId="4690"/>
        </pc:sldMkLst>
        <pc:spChg chg="mod">
          <ac:chgData name="Cyrille Goldstein" userId="S::cyrille.goldstein@taigamotors.ca::534b0e61-a3bf-4a68-89b8-96e8c90a5800" providerId="AD" clId="Web-{A9C7409B-8CFA-CF58-FDA6-C40AD3FC473D}" dt="2023-03-14T16:05:54.394" v="41" actId="20577"/>
          <ac:spMkLst>
            <pc:docMk/>
            <pc:sldMk cId="32680728" sldId="4690"/>
            <ac:spMk id="3" creationId="{08BBCA3E-14EF-A6DD-64F2-D1A51E230696}"/>
          </ac:spMkLst>
        </pc:spChg>
      </pc:sldChg>
    </pc:docChg>
  </pc:docChgLst>
  <pc:docChgLst>
    <pc:chgData name="Pier-Luc Paradis" userId="S::pier-luc.paradis@taigamotors.ca::d8463a0c-872e-44e6-a7df-86de09216594" providerId="AD" clId="Web-{C87E2DD0-241A-AE35-43ED-8A970A01630F}"/>
    <pc:docChg chg="modSld">
      <pc:chgData name="Pier-Luc Paradis" userId="S::pier-luc.paradis@taigamotors.ca::d8463a0c-872e-44e6-a7df-86de09216594" providerId="AD" clId="Web-{C87E2DD0-241A-AE35-43ED-8A970A01630F}" dt="2022-05-10T17:40:08.807" v="126"/>
      <pc:docMkLst>
        <pc:docMk/>
      </pc:docMkLst>
      <pc:sldChg chg="modSp">
        <pc:chgData name="Pier-Luc Paradis" userId="S::pier-luc.paradis@taigamotors.ca::d8463a0c-872e-44e6-a7df-86de09216594" providerId="AD" clId="Web-{C87E2DD0-241A-AE35-43ED-8A970A01630F}" dt="2022-05-10T17:40:08.807" v="126"/>
        <pc:sldMkLst>
          <pc:docMk/>
          <pc:sldMk cId="405246482" sldId="1181"/>
        </pc:sldMkLst>
        <pc:graphicFrameChg chg="mod modGraphic">
          <ac:chgData name="Pier-Luc Paradis" userId="S::pier-luc.paradis@taigamotors.ca::d8463a0c-872e-44e6-a7df-86de09216594" providerId="AD" clId="Web-{C87E2DD0-241A-AE35-43ED-8A970A01630F}" dt="2022-05-10T17:40:08.807" v="126"/>
          <ac:graphicFrameMkLst>
            <pc:docMk/>
            <pc:sldMk cId="405246482" sldId="1181"/>
            <ac:graphicFrameMk id="5" creationId="{E6C105C1-B2B6-4ECB-B5FA-8052D5F73013}"/>
          </ac:graphicFrameMkLst>
        </pc:graphicFrameChg>
      </pc:sldChg>
    </pc:docChg>
  </pc:docChgLst>
  <pc:docChgLst>
    <pc:chgData name="Abhay Gupta" userId="S::abhay.gupta@taigamotors.ca::d433c26c-2997-40a9-8258-88448219c90a" providerId="AD" clId="Web-{CDC8E01A-88ED-C423-BD33-DA3A457A3320}"/>
    <pc:docChg chg="modSld">
      <pc:chgData name="Abhay Gupta" userId="S::abhay.gupta@taigamotors.ca::d433c26c-2997-40a9-8258-88448219c90a" providerId="AD" clId="Web-{CDC8E01A-88ED-C423-BD33-DA3A457A3320}" dt="2023-02-14T14:59:34.877" v="26"/>
      <pc:docMkLst>
        <pc:docMk/>
      </pc:docMkLst>
      <pc:sldChg chg="modSp">
        <pc:chgData name="Abhay Gupta" userId="S::abhay.gupta@taigamotors.ca::d433c26c-2997-40a9-8258-88448219c90a" providerId="AD" clId="Web-{CDC8E01A-88ED-C423-BD33-DA3A457A3320}" dt="2023-02-14T14:29:02.910" v="2" actId="20577"/>
        <pc:sldMkLst>
          <pc:docMk/>
          <pc:sldMk cId="737756186" sldId="1013"/>
        </pc:sldMkLst>
        <pc:spChg chg="mod">
          <ac:chgData name="Abhay Gupta" userId="S::abhay.gupta@taigamotors.ca::d433c26c-2997-40a9-8258-88448219c90a" providerId="AD" clId="Web-{CDC8E01A-88ED-C423-BD33-DA3A457A3320}" dt="2023-02-14T14:29:02.910" v="2" actId="20577"/>
          <ac:spMkLst>
            <pc:docMk/>
            <pc:sldMk cId="737756186" sldId="1013"/>
            <ac:spMk id="3" creationId="{5A9766FB-5D40-4DF7-9455-CAA9B50A5587}"/>
          </ac:spMkLst>
        </pc:spChg>
      </pc:sldChg>
      <pc:sldChg chg="addSp delSp modSp">
        <pc:chgData name="Abhay Gupta" userId="S::abhay.gupta@taigamotors.ca::d433c26c-2997-40a9-8258-88448219c90a" providerId="AD" clId="Web-{CDC8E01A-88ED-C423-BD33-DA3A457A3320}" dt="2023-02-14T14:29:51.691" v="10" actId="1076"/>
        <pc:sldMkLst>
          <pc:docMk/>
          <pc:sldMk cId="1975872717" sldId="4667"/>
        </pc:sldMkLst>
        <pc:picChg chg="del">
          <ac:chgData name="Abhay Gupta" userId="S::abhay.gupta@taigamotors.ca::d433c26c-2997-40a9-8258-88448219c90a" providerId="AD" clId="Web-{CDC8E01A-88ED-C423-BD33-DA3A457A3320}" dt="2023-02-14T14:29:28.097" v="3"/>
          <ac:picMkLst>
            <pc:docMk/>
            <pc:sldMk cId="1975872717" sldId="4667"/>
            <ac:picMk id="3" creationId="{744BDD48-CC58-856C-36AF-E872CD5C5196}"/>
          </ac:picMkLst>
        </pc:picChg>
        <pc:picChg chg="add mod">
          <ac:chgData name="Abhay Gupta" userId="S::abhay.gupta@taigamotors.ca::d433c26c-2997-40a9-8258-88448219c90a" providerId="AD" clId="Web-{CDC8E01A-88ED-C423-BD33-DA3A457A3320}" dt="2023-02-14T14:29:51.691" v="10" actId="1076"/>
          <ac:picMkLst>
            <pc:docMk/>
            <pc:sldMk cId="1975872717" sldId="4667"/>
            <ac:picMk id="5" creationId="{5D6949A2-7CC2-98B9-2C95-162D299F39EF}"/>
          </ac:picMkLst>
        </pc:picChg>
      </pc:sldChg>
      <pc:sldChg chg="addSp delSp modSp">
        <pc:chgData name="Abhay Gupta" userId="S::abhay.gupta@taigamotors.ca::d433c26c-2997-40a9-8258-88448219c90a" providerId="AD" clId="Web-{CDC8E01A-88ED-C423-BD33-DA3A457A3320}" dt="2023-02-14T14:59:34.877" v="26"/>
        <pc:sldMkLst>
          <pc:docMk/>
          <pc:sldMk cId="3136961681" sldId="4675"/>
        </pc:sldMkLst>
        <pc:graphicFrameChg chg="mod modGraphic">
          <ac:chgData name="Abhay Gupta" userId="S::abhay.gupta@taigamotors.ca::d433c26c-2997-40a9-8258-88448219c90a" providerId="AD" clId="Web-{CDC8E01A-88ED-C423-BD33-DA3A457A3320}" dt="2023-02-14T14:30:25.034" v="18"/>
          <ac:graphicFrameMkLst>
            <pc:docMk/>
            <pc:sldMk cId="3136961681" sldId="4675"/>
            <ac:graphicFrameMk id="5" creationId="{2560F781-AD6A-5801-5946-9B79B61B7A60}"/>
          </ac:graphicFrameMkLst>
        </pc:graphicFrameChg>
        <pc:graphicFrameChg chg="add del mod">
          <ac:chgData name="Abhay Gupta" userId="S::abhay.gupta@taigamotors.ca::d433c26c-2997-40a9-8258-88448219c90a" providerId="AD" clId="Web-{CDC8E01A-88ED-C423-BD33-DA3A457A3320}" dt="2023-02-14T14:59:27.580" v="25"/>
          <ac:graphicFrameMkLst>
            <pc:docMk/>
            <pc:sldMk cId="3136961681" sldId="4675"/>
            <ac:graphicFrameMk id="6" creationId="{5D395DF1-C17B-AEB9-8608-FCCED7D0999A}"/>
          </ac:graphicFrameMkLst>
        </pc:graphicFrameChg>
        <pc:graphicFrameChg chg="add">
          <ac:chgData name="Abhay Gupta" userId="S::abhay.gupta@taigamotors.ca::d433c26c-2997-40a9-8258-88448219c90a" providerId="AD" clId="Web-{CDC8E01A-88ED-C423-BD33-DA3A457A3320}" dt="2023-02-14T14:59:34.877" v="26"/>
          <ac:graphicFrameMkLst>
            <pc:docMk/>
            <pc:sldMk cId="3136961681" sldId="4675"/>
            <ac:graphicFrameMk id="7" creationId="{5D395DF1-C17B-AEB9-8608-FCCED7D0999A}"/>
          </ac:graphicFrameMkLst>
        </pc:graphicFrameChg>
        <pc:picChg chg="del">
          <ac:chgData name="Abhay Gupta" userId="S::abhay.gupta@taigamotors.ca::d433c26c-2997-40a9-8258-88448219c90a" providerId="AD" clId="Web-{CDC8E01A-88ED-C423-BD33-DA3A457A3320}" dt="2023-02-14T14:58:47.503" v="19"/>
          <ac:picMkLst>
            <pc:docMk/>
            <pc:sldMk cId="3136961681" sldId="4675"/>
            <ac:picMk id="3" creationId="{07FDC703-A47A-E08C-02C7-CC2B8BE85DD6}"/>
          </ac:picMkLst>
        </pc:picChg>
      </pc:sldChg>
    </pc:docChg>
  </pc:docChgLst>
  <pc:docChgLst>
    <pc:chgData name="Aneesh Chandran R" userId="S::aneesh.chandranr@taigamotors.ca::b84de7ba-a5fc-4700-b33a-e2d655de94e7" providerId="AD" clId="Web-{B1F4A210-6A2C-A9AE-2B14-2F1980605E2B}"/>
    <pc:docChg chg="addSld delSld modSld sldOrd">
      <pc:chgData name="Aneesh Chandran R" userId="S::aneesh.chandranr@taigamotors.ca::b84de7ba-a5fc-4700-b33a-e2d655de94e7" providerId="AD" clId="Web-{B1F4A210-6A2C-A9AE-2B14-2F1980605E2B}" dt="2022-06-28T18:53:04.365" v="789"/>
      <pc:docMkLst>
        <pc:docMk/>
      </pc:docMkLst>
      <pc:sldChg chg="addSp delSp modSp ord">
        <pc:chgData name="Aneesh Chandran R" userId="S::aneesh.chandranr@taigamotors.ca::b84de7ba-a5fc-4700-b33a-e2d655de94e7" providerId="AD" clId="Web-{B1F4A210-6A2C-A9AE-2B14-2F1980605E2B}" dt="2022-06-28T18:53:04.365" v="789"/>
        <pc:sldMkLst>
          <pc:docMk/>
          <pc:sldMk cId="1923654967" sldId="1189"/>
        </pc:sldMkLst>
        <pc:spChg chg="mod">
          <ac:chgData name="Aneesh Chandran R" userId="S::aneesh.chandranr@taigamotors.ca::b84de7ba-a5fc-4700-b33a-e2d655de94e7" providerId="AD" clId="Web-{B1F4A210-6A2C-A9AE-2B14-2F1980605E2B}" dt="2022-06-28T18:29:37.671" v="120" actId="20577"/>
          <ac:spMkLst>
            <pc:docMk/>
            <pc:sldMk cId="1923654967" sldId="1189"/>
            <ac:spMk id="2" creationId="{59F2B2EF-A7F4-449A-9616-D66C17C9A63F}"/>
          </ac:spMkLst>
        </pc:spChg>
        <pc:spChg chg="add del">
          <ac:chgData name="Aneesh Chandran R" userId="S::aneesh.chandranr@taigamotors.ca::b84de7ba-a5fc-4700-b33a-e2d655de94e7" providerId="AD" clId="Web-{B1F4A210-6A2C-A9AE-2B14-2F1980605E2B}" dt="2022-06-28T18:47:53.969" v="686"/>
          <ac:spMkLst>
            <pc:docMk/>
            <pc:sldMk cId="1923654967" sldId="1189"/>
            <ac:spMk id="13" creationId="{139F498B-E704-988D-66AD-B768FF8A9478}"/>
          </ac:spMkLst>
        </pc:spChg>
        <pc:graphicFrameChg chg="mod modGraphic">
          <ac:chgData name="Aneesh Chandran R" userId="S::aneesh.chandranr@taigamotors.ca::b84de7ba-a5fc-4700-b33a-e2d655de94e7" providerId="AD" clId="Web-{B1F4A210-6A2C-A9AE-2B14-2F1980605E2B}" dt="2022-06-28T18:53:04.365" v="789"/>
          <ac:graphicFrameMkLst>
            <pc:docMk/>
            <pc:sldMk cId="1923654967" sldId="1189"/>
            <ac:graphicFrameMk id="5" creationId="{DF370D39-AF9E-43C5-8CF5-C93CDE507A70}"/>
          </ac:graphicFrameMkLst>
        </pc:graphicFrameChg>
        <pc:graphicFrameChg chg="add del mod">
          <ac:chgData name="Aneesh Chandran R" userId="S::aneesh.chandranr@taigamotors.ca::b84de7ba-a5fc-4700-b33a-e2d655de94e7" providerId="AD" clId="Web-{B1F4A210-6A2C-A9AE-2B14-2F1980605E2B}" dt="2022-06-28T18:25:50.058" v="38"/>
          <ac:graphicFrameMkLst>
            <pc:docMk/>
            <pc:sldMk cId="1923654967" sldId="1189"/>
            <ac:graphicFrameMk id="6" creationId="{72568A14-83B9-E5B8-DA6C-5254B0665E67}"/>
          </ac:graphicFrameMkLst>
        </pc:graphicFrameChg>
        <pc:graphicFrameChg chg="add del mod">
          <ac:chgData name="Aneesh Chandran R" userId="S::aneesh.chandranr@taigamotors.ca::b84de7ba-a5fc-4700-b33a-e2d655de94e7" providerId="AD" clId="Web-{B1F4A210-6A2C-A9AE-2B14-2F1980605E2B}" dt="2022-06-28T18:26:03.105" v="40"/>
          <ac:graphicFrameMkLst>
            <pc:docMk/>
            <pc:sldMk cId="1923654967" sldId="1189"/>
            <ac:graphicFrameMk id="8" creationId="{118E1CB5-4A8E-03C9-A5B0-40EBA3BCE9EA}"/>
          </ac:graphicFrameMkLst>
        </pc:graphicFrameChg>
        <pc:graphicFrameChg chg="add del mod modGraphic">
          <ac:chgData name="Aneesh Chandran R" userId="S::aneesh.chandranr@taigamotors.ca::b84de7ba-a5fc-4700-b33a-e2d655de94e7" providerId="AD" clId="Web-{B1F4A210-6A2C-A9AE-2B14-2F1980605E2B}" dt="2022-06-28T18:27:51.356" v="88"/>
          <ac:graphicFrameMkLst>
            <pc:docMk/>
            <pc:sldMk cId="1923654967" sldId="1189"/>
            <ac:graphicFrameMk id="10" creationId="{7F93DF25-2DBA-BEF0-4F0A-C7C5196C1C19}"/>
          </ac:graphicFrameMkLst>
        </pc:graphicFrameChg>
        <pc:graphicFrameChg chg="add del mod modGraphic">
          <ac:chgData name="Aneesh Chandran R" userId="S::aneesh.chandranr@taigamotors.ca::b84de7ba-a5fc-4700-b33a-e2d655de94e7" providerId="AD" clId="Web-{B1F4A210-6A2C-A9AE-2B14-2F1980605E2B}" dt="2022-06-28T18:29:46.639" v="124"/>
          <ac:graphicFrameMkLst>
            <pc:docMk/>
            <pc:sldMk cId="1923654967" sldId="1189"/>
            <ac:graphicFrameMk id="12" creationId="{39A5A2AA-5BEC-16F8-8DA5-20CB87AB0D85}"/>
          </ac:graphicFrameMkLst>
        </pc:graphicFrameChg>
      </pc:sldChg>
      <pc:sldChg chg="addSp delSp modSp del">
        <pc:chgData name="Aneesh Chandran R" userId="S::aneesh.chandranr@taigamotors.ca::b84de7ba-a5fc-4700-b33a-e2d655de94e7" providerId="AD" clId="Web-{B1F4A210-6A2C-A9AE-2B14-2F1980605E2B}" dt="2022-06-28T18:09:38.136" v="15"/>
        <pc:sldMkLst>
          <pc:docMk/>
          <pc:sldMk cId="3623157506" sldId="4641"/>
        </pc:sldMkLst>
        <pc:graphicFrameChg chg="add del mod modGraphic">
          <ac:chgData name="Aneesh Chandran R" userId="S::aneesh.chandranr@taigamotors.ca::b84de7ba-a5fc-4700-b33a-e2d655de94e7" providerId="AD" clId="Web-{B1F4A210-6A2C-A9AE-2B14-2F1980605E2B}" dt="2022-06-28T18:09:06.151" v="5"/>
          <ac:graphicFrameMkLst>
            <pc:docMk/>
            <pc:sldMk cId="3623157506" sldId="4641"/>
            <ac:graphicFrameMk id="4" creationId="{983BA0CA-0164-D292-2502-6F4A0350992A}"/>
          </ac:graphicFrameMkLst>
        </pc:graphicFrameChg>
        <pc:picChg chg="del mod">
          <ac:chgData name="Aneesh Chandran R" userId="S::aneesh.chandranr@taigamotors.ca::b84de7ba-a5fc-4700-b33a-e2d655de94e7" providerId="AD" clId="Web-{B1F4A210-6A2C-A9AE-2B14-2F1980605E2B}" dt="2022-06-28T18:09:20.886" v="9"/>
          <ac:picMkLst>
            <pc:docMk/>
            <pc:sldMk cId="3623157506" sldId="4641"/>
            <ac:picMk id="6" creationId="{1A05FAE1-60BB-4A54-A9F5-1F53F924165D}"/>
          </ac:picMkLst>
        </pc:picChg>
      </pc:sldChg>
      <pc:sldChg chg="modSp add ord replId">
        <pc:chgData name="Aneesh Chandran R" userId="S::aneesh.chandranr@taigamotors.ca::b84de7ba-a5fc-4700-b33a-e2d655de94e7" providerId="AD" clId="Web-{B1F4A210-6A2C-A9AE-2B14-2F1980605E2B}" dt="2022-06-28T18:29:32.280" v="116" actId="20577"/>
        <pc:sldMkLst>
          <pc:docMk/>
          <pc:sldMk cId="1562608667" sldId="4648"/>
        </pc:sldMkLst>
        <pc:spChg chg="mod">
          <ac:chgData name="Aneesh Chandran R" userId="S::aneesh.chandranr@taigamotors.ca::b84de7ba-a5fc-4700-b33a-e2d655de94e7" providerId="AD" clId="Web-{B1F4A210-6A2C-A9AE-2B14-2F1980605E2B}" dt="2022-06-28T18:29:32.280" v="116" actId="20577"/>
          <ac:spMkLst>
            <pc:docMk/>
            <pc:sldMk cId="1562608667" sldId="4648"/>
            <ac:spMk id="2" creationId="{59F2B2EF-A7F4-449A-9616-D66C17C9A63F}"/>
          </ac:spMkLst>
        </pc:spChg>
      </pc:sldChg>
    </pc:docChg>
  </pc:docChgLst>
  <pc:docChgLst>
    <pc:chgData name="Phillip Sudano" userId="S::phillip.sudano@taigamotors.ca::364ac998-7b0c-425e-a9f2-ae05aaaa714b" providerId="AD" clId="Web-{EDF9CA52-8C2D-F6DB-2341-125FFE5DCB59}"/>
    <pc:docChg chg="modSld">
      <pc:chgData name="Phillip Sudano" userId="S::phillip.sudano@taigamotors.ca::364ac998-7b0c-425e-a9f2-ae05aaaa714b" providerId="AD" clId="Web-{EDF9CA52-8C2D-F6DB-2341-125FFE5DCB59}" dt="2022-06-27T19:46:52.405" v="101"/>
      <pc:docMkLst>
        <pc:docMk/>
      </pc:docMkLst>
      <pc:sldChg chg="modSp">
        <pc:chgData name="Phillip Sudano" userId="S::phillip.sudano@taigamotors.ca::364ac998-7b0c-425e-a9f2-ae05aaaa714b" providerId="AD" clId="Web-{EDF9CA52-8C2D-F6DB-2341-125FFE5DCB59}" dt="2022-06-27T19:46:52.405" v="101"/>
        <pc:sldMkLst>
          <pc:docMk/>
          <pc:sldMk cId="2133406631" sldId="1185"/>
        </pc:sldMkLst>
        <pc:graphicFrameChg chg="mod modGraphic">
          <ac:chgData name="Phillip Sudano" userId="S::phillip.sudano@taigamotors.ca::364ac998-7b0c-425e-a9f2-ae05aaaa714b" providerId="AD" clId="Web-{EDF9CA52-8C2D-F6DB-2341-125FFE5DCB59}" dt="2022-06-27T19:46:52.405" v="101"/>
          <ac:graphicFrameMkLst>
            <pc:docMk/>
            <pc:sldMk cId="2133406631" sldId="1185"/>
            <ac:graphicFrameMk id="5" creationId="{DDC22453-D70A-44C9-A67A-2B83266D6DC4}"/>
          </ac:graphicFrameMkLst>
        </pc:graphicFrameChg>
      </pc:sldChg>
    </pc:docChg>
  </pc:docChgLst>
  <pc:docChgLst>
    <pc:chgData name="Jérémy Bonneau" userId="S::jeremy.bonneau@taigamotors.ca::bd475f9e-48f1-4b54-83c6-d27ae8e20919" providerId="AD" clId="Web-{576C00C7-7BC6-1454-00EE-DE0088CA5BA8}"/>
    <pc:docChg chg="modSld">
      <pc:chgData name="Jérémy Bonneau" userId="S::jeremy.bonneau@taigamotors.ca::bd475f9e-48f1-4b54-83c6-d27ae8e20919" providerId="AD" clId="Web-{576C00C7-7BC6-1454-00EE-DE0088CA5BA8}" dt="2022-09-16T15:09:21.024" v="2" actId="1076"/>
      <pc:docMkLst>
        <pc:docMk/>
      </pc:docMkLst>
      <pc:sldChg chg="modSp">
        <pc:chgData name="Jérémy Bonneau" userId="S::jeremy.bonneau@taigamotors.ca::bd475f9e-48f1-4b54-83c6-d27ae8e20919" providerId="AD" clId="Web-{576C00C7-7BC6-1454-00EE-DE0088CA5BA8}" dt="2022-09-16T15:09:21.024" v="2" actId="1076"/>
        <pc:sldMkLst>
          <pc:docMk/>
          <pc:sldMk cId="756153689" sldId="4660"/>
        </pc:sldMkLst>
        <pc:picChg chg="mod">
          <ac:chgData name="Jérémy Bonneau" userId="S::jeremy.bonneau@taigamotors.ca::bd475f9e-48f1-4b54-83c6-d27ae8e20919" providerId="AD" clId="Web-{576C00C7-7BC6-1454-00EE-DE0088CA5BA8}" dt="2022-09-16T15:09:21.024" v="2" actId="1076"/>
          <ac:picMkLst>
            <pc:docMk/>
            <pc:sldMk cId="756153689" sldId="4660"/>
            <ac:picMk id="8" creationId="{370928F5-49C4-AB65-E2AB-4868ED1247C4}"/>
          </ac:picMkLst>
        </pc:picChg>
      </pc:sldChg>
    </pc:docChg>
  </pc:docChgLst>
  <pc:docChgLst>
    <pc:chgData name="Raul Gomez" userId="S::raul.gomez@taigamotors.ca::b0b8f74e-eb2a-4975-923f-973ae86669c7" providerId="AD" clId="Web-{812CA9C8-8DC6-84D9-059D-F2245BB96A97}"/>
    <pc:docChg chg="modSld">
      <pc:chgData name="Raul Gomez" userId="S::raul.gomez@taigamotors.ca::b0b8f74e-eb2a-4975-923f-973ae86669c7" providerId="AD" clId="Web-{812CA9C8-8DC6-84D9-059D-F2245BB96A97}" dt="2023-05-16T17:01:51.851" v="598" actId="20577"/>
      <pc:docMkLst>
        <pc:docMk/>
      </pc:docMkLst>
      <pc:sldChg chg="modSp">
        <pc:chgData name="Raul Gomez" userId="S::raul.gomez@taigamotors.ca::b0b8f74e-eb2a-4975-923f-973ae86669c7" providerId="AD" clId="Web-{812CA9C8-8DC6-84D9-059D-F2245BB96A97}" dt="2023-05-16T17:01:51.851" v="598" actId="20577"/>
        <pc:sldMkLst>
          <pc:docMk/>
          <pc:sldMk cId="281222424" sldId="4691"/>
        </pc:sldMkLst>
        <pc:spChg chg="mod">
          <ac:chgData name="Raul Gomez" userId="S::raul.gomez@taigamotors.ca::b0b8f74e-eb2a-4975-923f-973ae86669c7" providerId="AD" clId="Web-{812CA9C8-8DC6-84D9-059D-F2245BB96A97}" dt="2023-05-16T17:01:51.851" v="598" actId="20577"/>
          <ac:spMkLst>
            <pc:docMk/>
            <pc:sldMk cId="281222424" sldId="4691"/>
            <ac:spMk id="3" creationId="{83EA729F-16B4-6D31-0F5E-640EDBDDADC1}"/>
          </ac:spMkLst>
        </pc:spChg>
      </pc:sldChg>
    </pc:docChg>
  </pc:docChgLst>
  <pc:docChgLst>
    <pc:chgData name="Abhay Gupta" userId="S::abhay.gupta@taigamotors.ca::d433c26c-2997-40a9-8258-88448219c90a" providerId="AD" clId="Web-{D6619D24-DF02-44AB-70AB-0112A15E0B00}"/>
    <pc:docChg chg="modSld">
      <pc:chgData name="Abhay Gupta" userId="S::abhay.gupta@taigamotors.ca::d433c26c-2997-40a9-8258-88448219c90a" providerId="AD" clId="Web-{D6619D24-DF02-44AB-70AB-0112A15E0B00}" dt="2022-06-07T15:55:51.974" v="238"/>
      <pc:docMkLst>
        <pc:docMk/>
      </pc:docMkLst>
      <pc:sldChg chg="addSp delSp modSp">
        <pc:chgData name="Abhay Gupta" userId="S::abhay.gupta@taigamotors.ca::d433c26c-2997-40a9-8258-88448219c90a" providerId="AD" clId="Web-{D6619D24-DF02-44AB-70AB-0112A15E0B00}" dt="2022-06-07T15:55:51.974" v="238"/>
        <pc:sldMkLst>
          <pc:docMk/>
          <pc:sldMk cId="1817878811" sldId="1193"/>
        </pc:sldMkLst>
        <pc:graphicFrameChg chg="mod modGraphic">
          <ac:chgData name="Abhay Gupta" userId="S::abhay.gupta@taigamotors.ca::d433c26c-2997-40a9-8258-88448219c90a" providerId="AD" clId="Web-{D6619D24-DF02-44AB-70AB-0112A15E0B00}" dt="2022-06-07T14:48:18.151" v="220"/>
          <ac:graphicFrameMkLst>
            <pc:docMk/>
            <pc:sldMk cId="1817878811" sldId="1193"/>
            <ac:graphicFrameMk id="4" creationId="{DA528B3E-E42B-7865-0A4C-CA7737691D55}"/>
          </ac:graphicFrameMkLst>
        </pc:graphicFrameChg>
        <pc:graphicFrameChg chg="del mod">
          <ac:chgData name="Abhay Gupta" userId="S::abhay.gupta@taigamotors.ca::d433c26c-2997-40a9-8258-88448219c90a" providerId="AD" clId="Web-{D6619D24-DF02-44AB-70AB-0112A15E0B00}" dt="2022-06-07T14:45:56.134" v="31"/>
          <ac:graphicFrameMkLst>
            <pc:docMk/>
            <pc:sldMk cId="1817878811" sldId="1193"/>
            <ac:graphicFrameMk id="5" creationId="{19B27162-688C-4D17-83A0-D2B9480F3255}"/>
          </ac:graphicFrameMkLst>
        </pc:graphicFrameChg>
        <pc:graphicFrameChg chg="add mod">
          <ac:chgData name="Abhay Gupta" userId="S::abhay.gupta@taigamotors.ca::d433c26c-2997-40a9-8258-88448219c90a" providerId="AD" clId="Web-{D6619D24-DF02-44AB-70AB-0112A15E0B00}" dt="2022-06-07T14:45:59.916" v="32" actId="1076"/>
          <ac:graphicFrameMkLst>
            <pc:docMk/>
            <pc:sldMk cId="1817878811" sldId="1193"/>
            <ac:graphicFrameMk id="6" creationId="{19B27162-688C-4D17-83A0-D2B9480F3255}"/>
          </ac:graphicFrameMkLst>
        </pc:graphicFrameChg>
        <pc:graphicFrameChg chg="add mod modGraphic">
          <ac:chgData name="Abhay Gupta" userId="S::abhay.gupta@taigamotors.ca::d433c26c-2997-40a9-8258-88448219c90a" providerId="AD" clId="Web-{D6619D24-DF02-44AB-70AB-0112A15E0B00}" dt="2022-06-07T15:55:51.974" v="238"/>
          <ac:graphicFrameMkLst>
            <pc:docMk/>
            <pc:sldMk cId="1817878811" sldId="1193"/>
            <ac:graphicFrameMk id="7" creationId="{4327D99F-BB98-D634-0A62-9EC806D144C2}"/>
          </ac:graphicFrameMkLst>
        </pc:graphicFrameChg>
      </pc:sldChg>
    </pc:docChg>
  </pc:docChgLst>
  <pc:docChgLst>
    <pc:chgData name="Clement  Baston" userId="S::clement.baston@taigamotors.ca::249c3d60-4164-4436-bed2-eaad0a815f2b" providerId="AD" clId="Web-{A9430D7A-F831-604E-B330-5947B3B5E469}"/>
    <pc:docChg chg="delSld">
      <pc:chgData name="Clement  Baston" userId="S::clement.baston@taigamotors.ca::249c3d60-4164-4436-bed2-eaad0a815f2b" providerId="AD" clId="Web-{A9430D7A-F831-604E-B330-5947B3B5E469}" dt="2023-01-31T18:03:32.947" v="0"/>
      <pc:docMkLst>
        <pc:docMk/>
      </pc:docMkLst>
      <pc:sldChg chg="del">
        <pc:chgData name="Clement  Baston" userId="S::clement.baston@taigamotors.ca::249c3d60-4164-4436-bed2-eaad0a815f2b" providerId="AD" clId="Web-{A9430D7A-F831-604E-B330-5947B3B5E469}" dt="2023-01-31T18:03:32.947" v="0"/>
        <pc:sldMkLst>
          <pc:docMk/>
          <pc:sldMk cId="3097491761" sldId="4685"/>
        </pc:sldMkLst>
      </pc:sldChg>
    </pc:docChg>
  </pc:docChgLst>
  <pc:docChgLst>
    <pc:chgData name="Pier-Luc Paradis" userId="S::pier-luc.paradis@taigamotors.ca::d8463a0c-872e-44e6-a7df-86de09216594" providerId="AD" clId="Web-{3CBE6049-22DB-BB9C-8A50-3CDC86912D72}"/>
    <pc:docChg chg="modSld">
      <pc:chgData name="Pier-Luc Paradis" userId="S::pier-luc.paradis@taigamotors.ca::d8463a0c-872e-44e6-a7df-86de09216594" providerId="AD" clId="Web-{3CBE6049-22DB-BB9C-8A50-3CDC86912D72}" dt="2022-05-24T12:43:48.110" v="232" actId="14100"/>
      <pc:docMkLst>
        <pc:docMk/>
      </pc:docMkLst>
      <pc:sldChg chg="modSp">
        <pc:chgData name="Pier-Luc Paradis" userId="S::pier-luc.paradis@taigamotors.ca::d8463a0c-872e-44e6-a7df-86de09216594" providerId="AD" clId="Web-{3CBE6049-22DB-BB9C-8A50-3CDC86912D72}" dt="2022-05-24T12:15:18.544" v="122"/>
        <pc:sldMkLst>
          <pc:docMk/>
          <pc:sldMk cId="405246482" sldId="1181"/>
        </pc:sldMkLst>
        <pc:graphicFrameChg chg="mod modGraphic">
          <ac:chgData name="Pier-Luc Paradis" userId="S::pier-luc.paradis@taigamotors.ca::d8463a0c-872e-44e6-a7df-86de09216594" providerId="AD" clId="Web-{3CBE6049-22DB-BB9C-8A50-3CDC86912D72}" dt="2022-05-24T12:15:18.544" v="122"/>
          <ac:graphicFrameMkLst>
            <pc:docMk/>
            <pc:sldMk cId="405246482" sldId="1181"/>
            <ac:graphicFrameMk id="5" creationId="{E6C105C1-B2B6-4ECB-B5FA-8052D5F73013}"/>
          </ac:graphicFrameMkLst>
        </pc:graphicFrameChg>
      </pc:sldChg>
      <pc:sldChg chg="addSp delSp modSp">
        <pc:chgData name="Pier-Luc Paradis" userId="S::pier-luc.paradis@taigamotors.ca::d8463a0c-872e-44e6-a7df-86de09216594" providerId="AD" clId="Web-{3CBE6049-22DB-BB9C-8A50-3CDC86912D72}" dt="2022-05-24T12:43:48.110" v="232" actId="14100"/>
        <pc:sldMkLst>
          <pc:docMk/>
          <pc:sldMk cId="1590423519" sldId="1194"/>
        </pc:sldMkLst>
        <pc:graphicFrameChg chg="mod modGraphic">
          <ac:chgData name="Pier-Luc Paradis" userId="S::pier-luc.paradis@taigamotors.ca::d8463a0c-872e-44e6-a7df-86de09216594" providerId="AD" clId="Web-{3CBE6049-22DB-BB9C-8A50-3CDC86912D72}" dt="2022-05-24T12:43:32.953" v="228"/>
          <ac:graphicFrameMkLst>
            <pc:docMk/>
            <pc:sldMk cId="1590423519" sldId="1194"/>
            <ac:graphicFrameMk id="6" creationId="{CE23159C-7489-2542-9941-06B1C2E29332}"/>
          </ac:graphicFrameMkLst>
        </pc:graphicFrameChg>
        <pc:graphicFrameChg chg="mod modGraphic">
          <ac:chgData name="Pier-Luc Paradis" userId="S::pier-luc.paradis@taigamotors.ca::d8463a0c-872e-44e6-a7df-86de09216594" providerId="AD" clId="Web-{3CBE6049-22DB-BB9C-8A50-3CDC86912D72}" dt="2022-05-24T12:27:18.973" v="150"/>
          <ac:graphicFrameMkLst>
            <pc:docMk/>
            <pc:sldMk cId="1590423519" sldId="1194"/>
            <ac:graphicFrameMk id="9" creationId="{244A4F42-24FF-839A-7934-B959001C3637}"/>
          </ac:graphicFrameMkLst>
        </pc:graphicFrameChg>
        <pc:picChg chg="del">
          <ac:chgData name="Pier-Luc Paradis" userId="S::pier-luc.paradis@taigamotors.ca::d8463a0c-872e-44e6-a7df-86de09216594" providerId="AD" clId="Web-{3CBE6049-22DB-BB9C-8A50-3CDC86912D72}" dt="2022-05-24T12:35:23.073" v="163"/>
          <ac:picMkLst>
            <pc:docMk/>
            <pc:sldMk cId="1590423519" sldId="1194"/>
            <ac:picMk id="3" creationId="{D8AAA8B1-C45E-BA74-2E83-C59A9BCDBBB7}"/>
          </ac:picMkLst>
        </pc:picChg>
        <pc:picChg chg="add del">
          <ac:chgData name="Pier-Luc Paradis" userId="S::pier-luc.paradis@taigamotors.ca::d8463a0c-872e-44e6-a7df-86de09216594" providerId="AD" clId="Web-{3CBE6049-22DB-BB9C-8A50-3CDC86912D72}" dt="2022-05-24T12:35:57.370" v="169"/>
          <ac:picMkLst>
            <pc:docMk/>
            <pc:sldMk cId="1590423519" sldId="1194"/>
            <ac:picMk id="5" creationId="{36B534B5-F9E5-C1D0-A6E7-BCAA6F33397F}"/>
          </ac:picMkLst>
        </pc:picChg>
        <pc:picChg chg="add mod">
          <ac:chgData name="Pier-Luc Paradis" userId="S::pier-luc.paradis@taigamotors.ca::d8463a0c-872e-44e6-a7df-86de09216594" providerId="AD" clId="Web-{3CBE6049-22DB-BB9C-8A50-3CDC86912D72}" dt="2022-05-24T12:28:00.443" v="158" actId="14100"/>
          <ac:picMkLst>
            <pc:docMk/>
            <pc:sldMk cId="1590423519" sldId="1194"/>
            <ac:picMk id="8" creationId="{966AFF34-D344-D183-549E-EA4989A8A592}"/>
          </ac:picMkLst>
        </pc:picChg>
        <pc:picChg chg="add mod">
          <ac:chgData name="Pier-Luc Paradis" userId="S::pier-luc.paradis@taigamotors.ca::d8463a0c-872e-44e6-a7df-86de09216594" providerId="AD" clId="Web-{3CBE6049-22DB-BB9C-8A50-3CDC86912D72}" dt="2022-05-24T12:28:25.724" v="162" actId="14100"/>
          <ac:picMkLst>
            <pc:docMk/>
            <pc:sldMk cId="1590423519" sldId="1194"/>
            <ac:picMk id="11" creationId="{63A6A53D-2F33-986B-FF81-6F96937A3F58}"/>
          </ac:picMkLst>
        </pc:picChg>
        <pc:picChg chg="add del">
          <ac:chgData name="Pier-Luc Paradis" userId="S::pier-luc.paradis@taigamotors.ca::d8463a0c-872e-44e6-a7df-86de09216594" providerId="AD" clId="Web-{3CBE6049-22DB-BB9C-8A50-3CDC86912D72}" dt="2022-05-24T12:27:26.864" v="153"/>
          <ac:picMkLst>
            <pc:docMk/>
            <pc:sldMk cId="1590423519" sldId="1194"/>
            <ac:picMk id="12" creationId="{9D9D1071-BB5F-09E4-17CF-85A8E025FD3F}"/>
          </ac:picMkLst>
        </pc:picChg>
        <pc:picChg chg="add del mod">
          <ac:chgData name="Pier-Luc Paradis" userId="S::pier-luc.paradis@taigamotors.ca::d8463a0c-872e-44e6-a7df-86de09216594" providerId="AD" clId="Web-{3CBE6049-22DB-BB9C-8A50-3CDC86912D72}" dt="2022-05-24T12:43:34.375" v="229"/>
          <ac:picMkLst>
            <pc:docMk/>
            <pc:sldMk cId="1590423519" sldId="1194"/>
            <ac:picMk id="13" creationId="{D288723A-5146-60C1-EB19-147AB5FF2D9C}"/>
          </ac:picMkLst>
        </pc:picChg>
        <pc:picChg chg="del">
          <ac:chgData name="Pier-Luc Paradis" userId="S::pier-luc.paradis@taigamotors.ca::d8463a0c-872e-44e6-a7df-86de09216594" providerId="AD" clId="Web-{3CBE6049-22DB-BB9C-8A50-3CDC86912D72}" dt="2022-05-24T12:28:04.412" v="159"/>
          <ac:picMkLst>
            <pc:docMk/>
            <pc:sldMk cId="1590423519" sldId="1194"/>
            <ac:picMk id="14" creationId="{05952A9C-41FC-1D0E-A906-DF4E1BDE546C}"/>
          </ac:picMkLst>
        </pc:picChg>
        <pc:picChg chg="add del mod">
          <ac:chgData name="Pier-Luc Paradis" userId="S::pier-luc.paradis@taigamotors.ca::d8463a0c-872e-44e6-a7df-86de09216594" providerId="AD" clId="Web-{3CBE6049-22DB-BB9C-8A50-3CDC86912D72}" dt="2022-05-24T12:38:56.872" v="173"/>
          <ac:picMkLst>
            <pc:docMk/>
            <pc:sldMk cId="1590423519" sldId="1194"/>
            <ac:picMk id="15" creationId="{25756A76-D80F-A113-0FB2-B77A3C0A1B66}"/>
          </ac:picMkLst>
        </pc:picChg>
        <pc:picChg chg="add del mod">
          <ac:chgData name="Pier-Luc Paradis" userId="S::pier-luc.paradis@taigamotors.ca::d8463a0c-872e-44e6-a7df-86de09216594" providerId="AD" clId="Web-{3CBE6049-22DB-BB9C-8A50-3CDC86912D72}" dt="2022-05-24T12:40:59.686" v="177"/>
          <ac:picMkLst>
            <pc:docMk/>
            <pc:sldMk cId="1590423519" sldId="1194"/>
            <ac:picMk id="16" creationId="{C713D5DB-B805-94EB-56C1-38042FBD236C}"/>
          </ac:picMkLst>
        </pc:picChg>
        <pc:picChg chg="add mod">
          <ac:chgData name="Pier-Luc Paradis" userId="S::pier-luc.paradis@taigamotors.ca::d8463a0c-872e-44e6-a7df-86de09216594" providerId="AD" clId="Web-{3CBE6049-22DB-BB9C-8A50-3CDC86912D72}" dt="2022-05-24T12:41:26.811" v="180" actId="14100"/>
          <ac:picMkLst>
            <pc:docMk/>
            <pc:sldMk cId="1590423519" sldId="1194"/>
            <ac:picMk id="17" creationId="{E4C634C0-AB9D-1B5F-B98B-3964571C934A}"/>
          </ac:picMkLst>
        </pc:picChg>
        <pc:picChg chg="add mod">
          <ac:chgData name="Pier-Luc Paradis" userId="S::pier-luc.paradis@taigamotors.ca::d8463a0c-872e-44e6-a7df-86de09216594" providerId="AD" clId="Web-{3CBE6049-22DB-BB9C-8A50-3CDC86912D72}" dt="2022-05-24T12:43:48.110" v="232" actId="14100"/>
          <ac:picMkLst>
            <pc:docMk/>
            <pc:sldMk cId="1590423519" sldId="1194"/>
            <ac:picMk id="18" creationId="{A771C7FA-92B9-E55E-C124-0A5448FEA29A}"/>
          </ac:picMkLst>
        </pc:picChg>
      </pc:sldChg>
    </pc:docChg>
  </pc:docChgLst>
  <pc:docChgLst>
    <pc:chgData name="Philippe Kahr" userId="S::philippe.kahr@taigamotors.ca::f23ee328-7c30-4c42-806c-7dc9cfa6b57a" providerId="AD" clId="Web-{3EA1A25A-35C7-9543-B3BA-E74F58B05E3B}"/>
    <pc:docChg chg="sldOrd">
      <pc:chgData name="Philippe Kahr" userId="S::philippe.kahr@taigamotors.ca::f23ee328-7c30-4c42-806c-7dc9cfa6b57a" providerId="AD" clId="Web-{3EA1A25A-35C7-9543-B3BA-E74F58B05E3B}" dt="2023-11-27T21:58:13.189" v="0"/>
      <pc:docMkLst>
        <pc:docMk/>
      </pc:docMkLst>
      <pc:sldChg chg="ord">
        <pc:chgData name="Philippe Kahr" userId="S::philippe.kahr@taigamotors.ca::f23ee328-7c30-4c42-806c-7dc9cfa6b57a" providerId="AD" clId="Web-{3EA1A25A-35C7-9543-B3BA-E74F58B05E3B}" dt="2023-11-27T21:58:13.189" v="0"/>
        <pc:sldMkLst>
          <pc:docMk/>
          <pc:sldMk cId="422262249" sldId="4721"/>
        </pc:sldMkLst>
      </pc:sldChg>
    </pc:docChg>
  </pc:docChgLst>
  <pc:docChgLst>
    <pc:chgData name="Pier-Luc Paradis" userId="S::pier-luc.paradis@taigamotors.ca::d8463a0c-872e-44e6-a7df-86de09216594" providerId="AD" clId="Web-{38484155-1E41-240A-E233-678A2FBF01C9}"/>
    <pc:docChg chg="modSld">
      <pc:chgData name="Pier-Luc Paradis" userId="S::pier-luc.paradis@taigamotors.ca::d8463a0c-872e-44e6-a7df-86de09216594" providerId="AD" clId="Web-{38484155-1E41-240A-E233-678A2FBF01C9}" dt="2022-06-28T17:32:30.806" v="187"/>
      <pc:docMkLst>
        <pc:docMk/>
      </pc:docMkLst>
      <pc:sldChg chg="modSp">
        <pc:chgData name="Pier-Luc Paradis" userId="S::pier-luc.paradis@taigamotors.ca::d8463a0c-872e-44e6-a7df-86de09216594" providerId="AD" clId="Web-{38484155-1E41-240A-E233-678A2FBF01C9}" dt="2022-06-28T17:32:30.806" v="187"/>
        <pc:sldMkLst>
          <pc:docMk/>
          <pc:sldMk cId="405246482" sldId="1181"/>
        </pc:sldMkLst>
        <pc:graphicFrameChg chg="mod modGraphic">
          <ac:chgData name="Pier-Luc Paradis" userId="S::pier-luc.paradis@taigamotors.ca::d8463a0c-872e-44e6-a7df-86de09216594" providerId="AD" clId="Web-{38484155-1E41-240A-E233-678A2FBF01C9}" dt="2022-06-28T17:32:30.806" v="187"/>
          <ac:graphicFrameMkLst>
            <pc:docMk/>
            <pc:sldMk cId="405246482" sldId="1181"/>
            <ac:graphicFrameMk id="5" creationId="{E6C105C1-B2B6-4ECB-B5FA-8052D5F73013}"/>
          </ac:graphicFrameMkLst>
        </pc:graphicFrameChg>
      </pc:sldChg>
    </pc:docChg>
  </pc:docChgLst>
  <pc:docChgLst>
    <pc:chgData name="Jean-Sebastien Flamand" userId="S::jean-sebastien.flamand@taigamotors.ca::ddf4ff60-7de0-4855-a9ed-f06e18363e82" providerId="AD" clId="Web-{04D0692F-2222-ACBD-0047-88E23D0C851B}"/>
    <pc:docChg chg="modSld">
      <pc:chgData name="Jean-Sebastien Flamand" userId="S::jean-sebastien.flamand@taigamotors.ca::ddf4ff60-7de0-4855-a9ed-f06e18363e82" providerId="AD" clId="Web-{04D0692F-2222-ACBD-0047-88E23D0C851B}" dt="2022-08-23T17:26:43.116" v="1055"/>
      <pc:docMkLst>
        <pc:docMk/>
      </pc:docMkLst>
      <pc:sldChg chg="delSp modSp">
        <pc:chgData name="Jean-Sebastien Flamand" userId="S::jean-sebastien.flamand@taigamotors.ca::ddf4ff60-7de0-4855-a9ed-f06e18363e82" providerId="AD" clId="Web-{04D0692F-2222-ACBD-0047-88E23D0C851B}" dt="2022-08-23T17:26:43.116" v="1055"/>
        <pc:sldMkLst>
          <pc:docMk/>
          <pc:sldMk cId="1338180937" sldId="4645"/>
        </pc:sldMkLst>
        <pc:spChg chg="del">
          <ac:chgData name="Jean-Sebastien Flamand" userId="S::jean-sebastien.flamand@taigamotors.ca::ddf4ff60-7de0-4855-a9ed-f06e18363e82" providerId="AD" clId="Web-{04D0692F-2222-ACBD-0047-88E23D0C851B}" dt="2022-08-23T16:48:48.080" v="0"/>
          <ac:spMkLst>
            <pc:docMk/>
            <pc:sldMk cId="1338180937" sldId="4645"/>
            <ac:spMk id="3" creationId="{54847BEA-3F25-8AAC-7EFA-6275F27D22B7}"/>
          </ac:spMkLst>
        </pc:spChg>
        <pc:graphicFrameChg chg="mod modGraphic">
          <ac:chgData name="Jean-Sebastien Flamand" userId="S::jean-sebastien.flamand@taigamotors.ca::ddf4ff60-7de0-4855-a9ed-f06e18363e82" providerId="AD" clId="Web-{04D0692F-2222-ACBD-0047-88E23D0C851B}" dt="2022-08-23T17:26:43.116" v="1055"/>
          <ac:graphicFrameMkLst>
            <pc:docMk/>
            <pc:sldMk cId="1338180937" sldId="4645"/>
            <ac:graphicFrameMk id="5" creationId="{DF370D39-AF9E-43C5-8CF5-C93CDE507A70}"/>
          </ac:graphicFrameMkLst>
        </pc:graphicFrameChg>
      </pc:sldChg>
    </pc:docChg>
  </pc:docChgLst>
  <pc:docChgLst>
    <pc:chgData name="Cyrille Goldstein" userId="S::cyrille.goldstein@taigamotors.ca::534b0e61-a3bf-4a68-89b8-96e8c90a5800" providerId="AD" clId="Web-{3D471640-F486-4DB9-8B80-779500294D36}"/>
    <pc:docChg chg="modSld">
      <pc:chgData name="Cyrille Goldstein" userId="S::cyrille.goldstein@taigamotors.ca::534b0e61-a3bf-4a68-89b8-96e8c90a5800" providerId="AD" clId="Web-{3D471640-F486-4DB9-8B80-779500294D36}" dt="2023-04-11T16:07:23.735" v="216" actId="20577"/>
      <pc:docMkLst>
        <pc:docMk/>
      </pc:docMkLst>
      <pc:sldChg chg="modSp">
        <pc:chgData name="Cyrille Goldstein" userId="S::cyrille.goldstein@taigamotors.ca::534b0e61-a3bf-4a68-89b8-96e8c90a5800" providerId="AD" clId="Web-{3D471640-F486-4DB9-8B80-779500294D36}" dt="2023-04-11T16:07:23.735" v="216" actId="20577"/>
        <pc:sldMkLst>
          <pc:docMk/>
          <pc:sldMk cId="32680728" sldId="4690"/>
        </pc:sldMkLst>
        <pc:spChg chg="mod">
          <ac:chgData name="Cyrille Goldstein" userId="S::cyrille.goldstein@taigamotors.ca::534b0e61-a3bf-4a68-89b8-96e8c90a5800" providerId="AD" clId="Web-{3D471640-F486-4DB9-8B80-779500294D36}" dt="2023-04-11T16:07:23.735" v="216" actId="20577"/>
          <ac:spMkLst>
            <pc:docMk/>
            <pc:sldMk cId="32680728" sldId="4690"/>
            <ac:spMk id="3" creationId="{08BBCA3E-14EF-A6DD-64F2-D1A51E230696}"/>
          </ac:spMkLst>
        </pc:spChg>
      </pc:sldChg>
    </pc:docChg>
  </pc:docChgLst>
  <pc:docChgLst>
    <pc:chgData name="Abhay Gupta" userId="S::abhay.gupta@taigamotors.ca::d433c26c-2997-40a9-8258-88448219c90a" providerId="AD" clId="Web-{93B54925-2517-95FA-8C6C-AB4579820BC7}"/>
    <pc:docChg chg="modSld">
      <pc:chgData name="Abhay Gupta" userId="S::abhay.gupta@taigamotors.ca::d433c26c-2997-40a9-8258-88448219c90a" providerId="AD" clId="Web-{93B54925-2517-95FA-8C6C-AB4579820BC7}" dt="2024-01-08T15:11:49.332" v="421" actId="20577"/>
      <pc:docMkLst>
        <pc:docMk/>
      </pc:docMkLst>
      <pc:sldChg chg="modSp">
        <pc:chgData name="Abhay Gupta" userId="S::abhay.gupta@taigamotors.ca::d433c26c-2997-40a9-8258-88448219c90a" providerId="AD" clId="Web-{93B54925-2517-95FA-8C6C-AB4579820BC7}" dt="2024-01-08T14:07:40.677" v="7" actId="20577"/>
        <pc:sldMkLst>
          <pc:docMk/>
          <pc:sldMk cId="737756186" sldId="1013"/>
        </pc:sldMkLst>
        <pc:spChg chg="mod">
          <ac:chgData name="Abhay Gupta" userId="S::abhay.gupta@taigamotors.ca::d433c26c-2997-40a9-8258-88448219c90a" providerId="AD" clId="Web-{93B54925-2517-95FA-8C6C-AB4579820BC7}" dt="2024-01-08T14:07:40.677" v="7" actId="20577"/>
          <ac:spMkLst>
            <pc:docMk/>
            <pc:sldMk cId="737756186" sldId="1013"/>
            <ac:spMk id="3" creationId="{5A9766FB-5D40-4DF7-9455-CAA9B50A5587}"/>
          </ac:spMkLst>
        </pc:spChg>
      </pc:sldChg>
      <pc:sldChg chg="modSp">
        <pc:chgData name="Abhay Gupta" userId="S::abhay.gupta@taigamotors.ca::d433c26c-2997-40a9-8258-88448219c90a" providerId="AD" clId="Web-{93B54925-2517-95FA-8C6C-AB4579820BC7}" dt="2024-01-08T15:02:42.373" v="284" actId="20577"/>
        <pc:sldMkLst>
          <pc:docMk/>
          <pc:sldMk cId="4159672668" sldId="4664"/>
        </pc:sldMkLst>
        <pc:spChg chg="mod">
          <ac:chgData name="Abhay Gupta" userId="S::abhay.gupta@taigamotors.ca::d433c26c-2997-40a9-8258-88448219c90a" providerId="AD" clId="Web-{93B54925-2517-95FA-8C6C-AB4579820BC7}" dt="2024-01-08T15:02:42.373" v="284" actId="20577"/>
          <ac:spMkLst>
            <pc:docMk/>
            <pc:sldMk cId="4159672668" sldId="4664"/>
            <ac:spMk id="5" creationId="{E6F0B7C4-33A7-8CD5-980F-A132DC46AE39}"/>
          </ac:spMkLst>
        </pc:spChg>
        <pc:graphicFrameChg chg="mod modGraphic">
          <ac:chgData name="Abhay Gupta" userId="S::abhay.gupta@taigamotors.ca::d433c26c-2997-40a9-8258-88448219c90a" providerId="AD" clId="Web-{93B54925-2517-95FA-8C6C-AB4579820BC7}" dt="2024-01-08T15:02:26.889" v="273" actId="1076"/>
          <ac:graphicFrameMkLst>
            <pc:docMk/>
            <pc:sldMk cId="4159672668" sldId="4664"/>
            <ac:graphicFrameMk id="6" creationId="{A162584B-EE47-F81D-12C7-8631C8BF4B85}"/>
          </ac:graphicFrameMkLst>
        </pc:graphicFrameChg>
      </pc:sldChg>
      <pc:sldChg chg="modSp">
        <pc:chgData name="Abhay Gupta" userId="S::abhay.gupta@taigamotors.ca::d433c26c-2997-40a9-8258-88448219c90a" providerId="AD" clId="Web-{93B54925-2517-95FA-8C6C-AB4579820BC7}" dt="2024-01-08T15:11:49.332" v="421" actId="20577"/>
        <pc:sldMkLst>
          <pc:docMk/>
          <pc:sldMk cId="508810650" sldId="4714"/>
        </pc:sldMkLst>
        <pc:spChg chg="mod">
          <ac:chgData name="Abhay Gupta" userId="S::abhay.gupta@taigamotors.ca::d433c26c-2997-40a9-8258-88448219c90a" providerId="AD" clId="Web-{93B54925-2517-95FA-8C6C-AB4579820BC7}" dt="2024-01-08T15:11:49.332" v="421" actId="20577"/>
          <ac:spMkLst>
            <pc:docMk/>
            <pc:sldMk cId="508810650" sldId="4714"/>
            <ac:spMk id="3" creationId="{ACB37B4E-F903-AB40-54B8-F348217CCA1A}"/>
          </ac:spMkLst>
        </pc:spChg>
      </pc:sldChg>
      <pc:sldChg chg="modSp mod modShow">
        <pc:chgData name="Abhay Gupta" userId="S::abhay.gupta@taigamotors.ca::d433c26c-2997-40a9-8258-88448219c90a" providerId="AD" clId="Web-{93B54925-2517-95FA-8C6C-AB4579820BC7}" dt="2024-01-08T15:04:35.480" v="403" actId="20577"/>
        <pc:sldMkLst>
          <pc:docMk/>
          <pc:sldMk cId="1968661284" sldId="4718"/>
        </pc:sldMkLst>
        <pc:spChg chg="mod">
          <ac:chgData name="Abhay Gupta" userId="S::abhay.gupta@taigamotors.ca::d433c26c-2997-40a9-8258-88448219c90a" providerId="AD" clId="Web-{93B54925-2517-95FA-8C6C-AB4579820BC7}" dt="2024-01-08T15:04:35.480" v="403" actId="20577"/>
          <ac:spMkLst>
            <pc:docMk/>
            <pc:sldMk cId="1968661284" sldId="4718"/>
            <ac:spMk id="5" creationId="{BC8533E4-6A2C-F53B-EB64-30250C0943A3}"/>
          </ac:spMkLst>
        </pc:spChg>
        <pc:graphicFrameChg chg="mod modGraphic">
          <ac:chgData name="Abhay Gupta" userId="S::abhay.gupta@taigamotors.ca::d433c26c-2997-40a9-8258-88448219c90a" providerId="AD" clId="Web-{93B54925-2517-95FA-8C6C-AB4579820BC7}" dt="2024-01-08T15:03:17.560" v="287"/>
          <ac:graphicFrameMkLst>
            <pc:docMk/>
            <pc:sldMk cId="1968661284" sldId="4718"/>
            <ac:graphicFrameMk id="11" creationId="{9F221D17-6F6E-8A4C-5694-4BE3C2234CE7}"/>
          </ac:graphicFrameMkLst>
        </pc:graphicFrameChg>
      </pc:sldChg>
      <pc:sldChg chg="modSp mod modShow">
        <pc:chgData name="Abhay Gupta" userId="S::abhay.gupta@taigamotors.ca::d433c26c-2997-40a9-8258-88448219c90a" providerId="AD" clId="Web-{93B54925-2517-95FA-8C6C-AB4579820BC7}" dt="2024-01-08T15:08:39.898" v="419"/>
        <pc:sldMkLst>
          <pc:docMk/>
          <pc:sldMk cId="1729587509" sldId="4719"/>
        </pc:sldMkLst>
        <pc:spChg chg="mod">
          <ac:chgData name="Abhay Gupta" userId="S::abhay.gupta@taigamotors.ca::d433c26c-2997-40a9-8258-88448219c90a" providerId="AD" clId="Web-{93B54925-2517-95FA-8C6C-AB4579820BC7}" dt="2024-01-08T15:07:09.555" v="418" actId="20577"/>
          <ac:spMkLst>
            <pc:docMk/>
            <pc:sldMk cId="1729587509" sldId="4719"/>
            <ac:spMk id="5" creationId="{BC8533E4-6A2C-F53B-EB64-30250C0943A3}"/>
          </ac:spMkLst>
        </pc:spChg>
      </pc:sldChg>
    </pc:docChg>
  </pc:docChgLst>
  <pc:docChgLst>
    <pc:chgData name="Samuel Bruneau" userId="S::samuel.bruneau@taigamotors.ca::b2b38318-4b8f-4578-a63a-a5a46ce7335b" providerId="AD" clId="Web-{D0522D13-04FE-A110-564F-97633DCEA66C}"/>
    <pc:docChg chg="addSld delSld modSld sldOrd">
      <pc:chgData name="Samuel Bruneau" userId="S::samuel.bruneau@taigamotors.ca::b2b38318-4b8f-4578-a63a-a5a46ce7335b" providerId="AD" clId="Web-{D0522D13-04FE-A110-564F-97633DCEA66C}" dt="2022-05-31T16:50:50.564" v="87"/>
      <pc:docMkLst>
        <pc:docMk/>
      </pc:docMkLst>
      <pc:sldChg chg="modSp">
        <pc:chgData name="Samuel Bruneau" userId="S::samuel.bruneau@taigamotors.ca::b2b38318-4b8f-4578-a63a-a5a46ce7335b" providerId="AD" clId="Web-{D0522D13-04FE-A110-564F-97633DCEA66C}" dt="2022-05-31T16:50:50.564" v="87"/>
        <pc:sldMkLst>
          <pc:docMk/>
          <pc:sldMk cId="373877892" sldId="1155"/>
        </pc:sldMkLst>
        <pc:graphicFrameChg chg="mod modGraphic">
          <ac:chgData name="Samuel Bruneau" userId="S::samuel.bruneau@taigamotors.ca::b2b38318-4b8f-4578-a63a-a5a46ce7335b" providerId="AD" clId="Web-{D0522D13-04FE-A110-564F-97633DCEA66C}" dt="2022-05-31T16:50:50.564" v="87"/>
          <ac:graphicFrameMkLst>
            <pc:docMk/>
            <pc:sldMk cId="373877892" sldId="1155"/>
            <ac:graphicFrameMk id="3" creationId="{B5F562CE-6FF4-FF12-3DD4-F4EB41BEA26A}"/>
          </ac:graphicFrameMkLst>
        </pc:graphicFrameChg>
      </pc:sldChg>
      <pc:sldChg chg="del">
        <pc:chgData name="Samuel Bruneau" userId="S::samuel.bruneau@taigamotors.ca::b2b38318-4b8f-4578-a63a-a5a46ce7335b" providerId="AD" clId="Web-{D0522D13-04FE-A110-564F-97633DCEA66C}" dt="2022-05-31T16:39:48.800" v="0"/>
        <pc:sldMkLst>
          <pc:docMk/>
          <pc:sldMk cId="2756324895" sldId="1174"/>
        </pc:sldMkLst>
      </pc:sldChg>
      <pc:sldChg chg="new ord">
        <pc:chgData name="Samuel Bruneau" userId="S::samuel.bruneau@taigamotors.ca::b2b38318-4b8f-4578-a63a-a5a46ce7335b" providerId="AD" clId="Web-{D0522D13-04FE-A110-564F-97633DCEA66C}" dt="2022-05-31T16:42:20.897" v="15"/>
        <pc:sldMkLst>
          <pc:docMk/>
          <pc:sldMk cId="708268737" sldId="4623"/>
        </pc:sldMkLst>
      </pc:sldChg>
      <pc:sldChg chg="modSp new">
        <pc:chgData name="Samuel Bruneau" userId="S::samuel.bruneau@taigamotors.ca::b2b38318-4b8f-4578-a63a-a5a46ce7335b" providerId="AD" clId="Web-{D0522D13-04FE-A110-564F-97633DCEA66C}" dt="2022-05-31T16:42:17.787" v="14" actId="20577"/>
        <pc:sldMkLst>
          <pc:docMk/>
          <pc:sldMk cId="422160511" sldId="4624"/>
        </pc:sldMkLst>
        <pc:spChg chg="mod">
          <ac:chgData name="Samuel Bruneau" userId="S::samuel.bruneau@taigamotors.ca::b2b38318-4b8f-4578-a63a-a5a46ce7335b" providerId="AD" clId="Web-{D0522D13-04FE-A110-564F-97633DCEA66C}" dt="2022-05-31T16:42:17.787" v="14" actId="20577"/>
          <ac:spMkLst>
            <pc:docMk/>
            <pc:sldMk cId="422160511" sldId="4624"/>
            <ac:spMk id="2" creationId="{C8384FFD-59C0-A41D-4D50-6B0C912A40DB}"/>
          </ac:spMkLst>
        </pc:spChg>
      </pc:sldChg>
    </pc:docChg>
  </pc:docChgLst>
  <pc:docChgLst>
    <pc:chgData name="Abhay Gupta" userId="d433c26c-2997-40a9-8258-88448219c90a" providerId="ADAL" clId="{1FA36A61-6651-42AF-803D-0D59E5577095}"/>
    <pc:docChg chg="modSld">
      <pc:chgData name="Abhay Gupta" userId="d433c26c-2997-40a9-8258-88448219c90a" providerId="ADAL" clId="{1FA36A61-6651-42AF-803D-0D59E5577095}" dt="2024-01-23T17:53:30.014" v="7" actId="20577"/>
      <pc:docMkLst>
        <pc:docMk/>
      </pc:docMkLst>
      <pc:sldChg chg="addSp modSp mod">
        <pc:chgData name="Abhay Gupta" userId="d433c26c-2997-40a9-8258-88448219c90a" providerId="ADAL" clId="{1FA36A61-6651-42AF-803D-0D59E5577095}" dt="2024-01-23T17:53:30.014" v="7" actId="20577"/>
        <pc:sldMkLst>
          <pc:docMk/>
          <pc:sldMk cId="1968661284" sldId="4718"/>
        </pc:sldMkLst>
        <pc:spChg chg="mod">
          <ac:chgData name="Abhay Gupta" userId="d433c26c-2997-40a9-8258-88448219c90a" providerId="ADAL" clId="{1FA36A61-6651-42AF-803D-0D59E5577095}" dt="2024-01-23T17:53:30.014" v="7" actId="20577"/>
          <ac:spMkLst>
            <pc:docMk/>
            <pc:sldMk cId="1968661284" sldId="4718"/>
            <ac:spMk id="5" creationId="{BC8533E4-6A2C-F53B-EB64-30250C0943A3}"/>
          </ac:spMkLst>
        </pc:spChg>
        <pc:picChg chg="add mod">
          <ac:chgData name="Abhay Gupta" userId="d433c26c-2997-40a9-8258-88448219c90a" providerId="ADAL" clId="{1FA36A61-6651-42AF-803D-0D59E5577095}" dt="2024-01-23T17:52:54.298" v="3" actId="1076"/>
          <ac:picMkLst>
            <pc:docMk/>
            <pc:sldMk cId="1968661284" sldId="4718"/>
            <ac:picMk id="1026" creationId="{FAD78730-E4F1-1C63-A2A3-3708D2A66451}"/>
          </ac:picMkLst>
        </pc:picChg>
      </pc:sldChg>
    </pc:docChg>
  </pc:docChgLst>
  <pc:docChgLst>
    <pc:chgData name="Cyrille Goldstein" userId="S::cyrille.goldstein@taigamotors.ca::534b0e61-a3bf-4a68-89b8-96e8c90a5800" providerId="AD" clId="Web-{FF161A89-E911-05FE-A58F-531891F15A7E}"/>
    <pc:docChg chg="addSld delSld modSld">
      <pc:chgData name="Cyrille Goldstein" userId="S::cyrille.goldstein@taigamotors.ca::534b0e61-a3bf-4a68-89b8-96e8c90a5800" providerId="AD" clId="Web-{FF161A89-E911-05FE-A58F-531891F15A7E}" dt="2022-11-01T16:43:26.677" v="117" actId="20577"/>
      <pc:docMkLst>
        <pc:docMk/>
      </pc:docMkLst>
      <pc:sldChg chg="modSp add del">
        <pc:chgData name="Cyrille Goldstein" userId="S::cyrille.goldstein@taigamotors.ca::534b0e61-a3bf-4a68-89b8-96e8c90a5800" providerId="AD" clId="Web-{FF161A89-E911-05FE-A58F-531891F15A7E}" dt="2022-11-01T16:43:26.677" v="117" actId="20577"/>
        <pc:sldMkLst>
          <pc:docMk/>
          <pc:sldMk cId="3136961681" sldId="4675"/>
        </pc:sldMkLst>
        <pc:spChg chg="mod">
          <ac:chgData name="Cyrille Goldstein" userId="S::cyrille.goldstein@taigamotors.ca::534b0e61-a3bf-4a68-89b8-96e8c90a5800" providerId="AD" clId="Web-{FF161A89-E911-05FE-A58F-531891F15A7E}" dt="2022-11-01T16:43:26.677" v="117" actId="20577"/>
          <ac:spMkLst>
            <pc:docMk/>
            <pc:sldMk cId="3136961681" sldId="4675"/>
            <ac:spMk id="3" creationId="{24346AC4-1BF2-C7C3-327F-BC21E2ACABF3}"/>
          </ac:spMkLst>
        </pc:spChg>
      </pc:sldChg>
    </pc:docChg>
  </pc:docChgLst>
  <pc:docChgLst>
    <pc:chgData name="Abhay Gupta" userId="S::abhay.gupta@taigamotors.ca::d433c26c-2997-40a9-8258-88448219c90a" providerId="AD" clId="Web-{9C0D8552-875D-069E-8236-A9C025F31395}"/>
    <pc:docChg chg="modSld">
      <pc:chgData name="Abhay Gupta" userId="S::abhay.gupta@taigamotors.ca::d433c26c-2997-40a9-8258-88448219c90a" providerId="AD" clId="Web-{9C0D8552-875D-069E-8236-A9C025F31395}" dt="2022-05-24T12:42:47.364" v="135"/>
      <pc:docMkLst>
        <pc:docMk/>
      </pc:docMkLst>
      <pc:sldChg chg="addSp delSp modSp">
        <pc:chgData name="Abhay Gupta" userId="S::abhay.gupta@taigamotors.ca::d433c26c-2997-40a9-8258-88448219c90a" providerId="AD" clId="Web-{9C0D8552-875D-069E-8236-A9C025F31395}" dt="2022-05-24T12:42:47.364" v="135"/>
        <pc:sldMkLst>
          <pc:docMk/>
          <pc:sldMk cId="1817878811" sldId="1193"/>
        </pc:sldMkLst>
        <pc:graphicFrameChg chg="mod modGraphic">
          <ac:chgData name="Abhay Gupta" userId="S::abhay.gupta@taigamotors.ca::d433c26c-2997-40a9-8258-88448219c90a" providerId="AD" clId="Web-{9C0D8552-875D-069E-8236-A9C025F31395}" dt="2022-05-24T12:42:47.364" v="135"/>
          <ac:graphicFrameMkLst>
            <pc:docMk/>
            <pc:sldMk cId="1817878811" sldId="1193"/>
            <ac:graphicFrameMk id="4" creationId="{DA528B3E-E42B-7865-0A4C-CA7737691D55}"/>
          </ac:graphicFrameMkLst>
        </pc:graphicFrameChg>
        <pc:graphicFrameChg chg="del">
          <ac:chgData name="Abhay Gupta" userId="S::abhay.gupta@taigamotors.ca::d433c26c-2997-40a9-8258-88448219c90a" providerId="AD" clId="Web-{9C0D8552-875D-069E-8236-A9C025F31395}" dt="2022-05-24T12:39:36.861" v="0"/>
          <ac:graphicFrameMkLst>
            <pc:docMk/>
            <pc:sldMk cId="1817878811" sldId="1193"/>
            <ac:graphicFrameMk id="6" creationId="{19B27162-688C-4D17-83A0-D2B9480F3255}"/>
          </ac:graphicFrameMkLst>
        </pc:graphicFrameChg>
        <pc:graphicFrameChg chg="add mod">
          <ac:chgData name="Abhay Gupta" userId="S::abhay.gupta@taigamotors.ca::d433c26c-2997-40a9-8258-88448219c90a" providerId="AD" clId="Web-{9C0D8552-875D-069E-8236-A9C025F31395}" dt="2022-05-24T12:39:41.736" v="2" actId="1076"/>
          <ac:graphicFrameMkLst>
            <pc:docMk/>
            <pc:sldMk cId="1817878811" sldId="1193"/>
            <ac:graphicFrameMk id="7" creationId="{19B27162-688C-4D17-83A0-D2B9480F3255}"/>
          </ac:graphicFrameMkLst>
        </pc:graphicFrameChg>
      </pc:sldChg>
    </pc:docChg>
  </pc:docChgLst>
  <pc:docChgLst>
    <pc:chgData name="Clement  Baston" userId="S::clement.baston@taigamotors.ca::249c3d60-4164-4436-bed2-eaad0a815f2b" providerId="AD" clId="Web-{B391D0B7-ECA3-6315-0562-4FF92E67726C}"/>
    <pc:docChg chg="modSld">
      <pc:chgData name="Clement  Baston" userId="S::clement.baston@taigamotors.ca::249c3d60-4164-4436-bed2-eaad0a815f2b" providerId="AD" clId="Web-{B391D0B7-ECA3-6315-0562-4FF92E67726C}" dt="2023-01-17T18:04:39.077" v="105" actId="20577"/>
      <pc:docMkLst>
        <pc:docMk/>
      </pc:docMkLst>
      <pc:sldChg chg="addSp delSp modSp">
        <pc:chgData name="Clement  Baston" userId="S::clement.baston@taigamotors.ca::249c3d60-4164-4436-bed2-eaad0a815f2b" providerId="AD" clId="Web-{B391D0B7-ECA3-6315-0562-4FF92E67726C}" dt="2023-01-17T17:57:09.728" v="64" actId="20577"/>
        <pc:sldMkLst>
          <pc:docMk/>
          <pc:sldMk cId="3097491761" sldId="4685"/>
        </pc:sldMkLst>
        <pc:spChg chg="add mod">
          <ac:chgData name="Clement  Baston" userId="S::clement.baston@taigamotors.ca::249c3d60-4164-4436-bed2-eaad0a815f2b" providerId="AD" clId="Web-{B391D0B7-ECA3-6315-0562-4FF92E67726C}" dt="2023-01-17T17:57:09.728" v="64" actId="20577"/>
          <ac:spMkLst>
            <pc:docMk/>
            <pc:sldMk cId="3097491761" sldId="4685"/>
            <ac:spMk id="3" creationId="{06A91841-7ADE-B792-62C6-E98A3139C7AC}"/>
          </ac:spMkLst>
        </pc:spChg>
        <pc:picChg chg="del mod">
          <ac:chgData name="Clement  Baston" userId="S::clement.baston@taigamotors.ca::249c3d60-4164-4436-bed2-eaad0a815f2b" providerId="AD" clId="Web-{B391D0B7-ECA3-6315-0562-4FF92E67726C}" dt="2023-01-17T17:56:14.290" v="6"/>
          <ac:picMkLst>
            <pc:docMk/>
            <pc:sldMk cId="3097491761" sldId="4685"/>
            <ac:picMk id="9" creationId="{F6771F9E-2DE3-B5B7-551B-1BA485814B28}"/>
          </ac:picMkLst>
        </pc:picChg>
      </pc:sldChg>
      <pc:sldChg chg="addSp delSp modSp">
        <pc:chgData name="Clement  Baston" userId="S::clement.baston@taigamotors.ca::249c3d60-4164-4436-bed2-eaad0a815f2b" providerId="AD" clId="Web-{B391D0B7-ECA3-6315-0562-4FF92E67726C}" dt="2023-01-17T18:04:39.077" v="105" actId="20577"/>
        <pc:sldMkLst>
          <pc:docMk/>
          <pc:sldMk cId="1322810927" sldId="4686"/>
        </pc:sldMkLst>
        <pc:spChg chg="mod">
          <ac:chgData name="Clement  Baston" userId="S::clement.baston@taigamotors.ca::249c3d60-4164-4436-bed2-eaad0a815f2b" providerId="AD" clId="Web-{B391D0B7-ECA3-6315-0562-4FF92E67726C}" dt="2023-01-17T18:04:39.077" v="105" actId="20577"/>
          <ac:spMkLst>
            <pc:docMk/>
            <pc:sldMk cId="1322810927" sldId="4686"/>
            <ac:spMk id="10" creationId="{A7D6FAB5-C32C-F4BB-F3D7-A2CDAD7269B4}"/>
          </ac:spMkLst>
        </pc:spChg>
        <pc:picChg chg="del">
          <ac:chgData name="Clement  Baston" userId="S::clement.baston@taigamotors.ca::249c3d60-4164-4436-bed2-eaad0a815f2b" providerId="AD" clId="Web-{B391D0B7-ECA3-6315-0562-4FF92E67726C}" dt="2023-01-17T17:55:31.836" v="0"/>
          <ac:picMkLst>
            <pc:docMk/>
            <pc:sldMk cId="1322810927" sldId="4686"/>
            <ac:picMk id="3" creationId="{BB135A70-612E-8B9C-1D6D-91E55C9F7EDB}"/>
          </ac:picMkLst>
        </pc:picChg>
        <pc:picChg chg="del">
          <ac:chgData name="Clement  Baston" userId="S::clement.baston@taigamotors.ca::249c3d60-4164-4436-bed2-eaad0a815f2b" providerId="AD" clId="Web-{B391D0B7-ECA3-6315-0562-4FF92E67726C}" dt="2023-01-17T18:02:32.591" v="65"/>
          <ac:picMkLst>
            <pc:docMk/>
            <pc:sldMk cId="1322810927" sldId="4686"/>
            <ac:picMk id="5" creationId="{A51F63FA-1899-4C2C-83DF-BD1B33469B94}"/>
          </ac:picMkLst>
        </pc:picChg>
        <pc:picChg chg="add mod">
          <ac:chgData name="Clement  Baston" userId="S::clement.baston@taigamotors.ca::249c3d60-4164-4436-bed2-eaad0a815f2b" providerId="AD" clId="Web-{B391D0B7-ECA3-6315-0562-4FF92E67726C}" dt="2023-01-17T17:55:48.867" v="4" actId="1076"/>
          <ac:picMkLst>
            <pc:docMk/>
            <pc:sldMk cId="1322810927" sldId="4686"/>
            <ac:picMk id="6" creationId="{17287B86-331F-A4CA-EA55-A6ED6E14C4FA}"/>
          </ac:picMkLst>
        </pc:picChg>
        <pc:picChg chg="add mod">
          <ac:chgData name="Clement  Baston" userId="S::clement.baston@taigamotors.ca::249c3d60-4164-4436-bed2-eaad0a815f2b" providerId="AD" clId="Web-{B391D0B7-ECA3-6315-0562-4FF92E67726C}" dt="2023-01-17T18:03:38.404" v="70" actId="14100"/>
          <ac:picMkLst>
            <pc:docMk/>
            <pc:sldMk cId="1322810927" sldId="4686"/>
            <ac:picMk id="7" creationId="{FBE87E2A-3318-5879-0CF8-B4180CF361D4}"/>
          </ac:picMkLst>
        </pc:picChg>
      </pc:sldChg>
    </pc:docChg>
  </pc:docChgLst>
  <pc:docChgLst>
    <pc:chgData name="Jérémy Bonneau" userId="S::jeremy.bonneau@taigamotors.ca::bd475f9e-48f1-4b54-83c6-d27ae8e20919" providerId="AD" clId="Web-{82B8ACE8-8B8C-5FA6-027F-A937FCD0E2BB}"/>
    <pc:docChg chg="modSld">
      <pc:chgData name="Jérémy Bonneau" userId="S::jeremy.bonneau@taigamotors.ca::bd475f9e-48f1-4b54-83c6-d27ae8e20919" providerId="AD" clId="Web-{82B8ACE8-8B8C-5FA6-027F-A937FCD0E2BB}" dt="2022-09-13T13:37:30.984" v="1411"/>
      <pc:docMkLst>
        <pc:docMk/>
      </pc:docMkLst>
      <pc:sldChg chg="delSp">
        <pc:chgData name="Jérémy Bonneau" userId="S::jeremy.bonneau@taigamotors.ca::bd475f9e-48f1-4b54-83c6-d27ae8e20919" providerId="AD" clId="Web-{82B8ACE8-8B8C-5FA6-027F-A937FCD0E2BB}" dt="2022-09-13T12:56:22.901" v="48"/>
        <pc:sldMkLst>
          <pc:docMk/>
          <pc:sldMk cId="373877892" sldId="1155"/>
        </pc:sldMkLst>
        <pc:picChg chg="del">
          <ac:chgData name="Jérémy Bonneau" userId="S::jeremy.bonneau@taigamotors.ca::bd475f9e-48f1-4b54-83c6-d27ae8e20919" providerId="AD" clId="Web-{82B8ACE8-8B8C-5FA6-027F-A937FCD0E2BB}" dt="2022-09-13T12:56:22.901" v="48"/>
          <ac:picMkLst>
            <pc:docMk/>
            <pc:sldMk cId="373877892" sldId="1155"/>
            <ac:picMk id="8" creationId="{BDFC650B-5D1C-390A-F4EE-B0CE83DEA012}"/>
          </ac:picMkLst>
        </pc:picChg>
      </pc:sldChg>
      <pc:sldChg chg="modSp">
        <pc:chgData name="Jérémy Bonneau" userId="S::jeremy.bonneau@taigamotors.ca::bd475f9e-48f1-4b54-83c6-d27ae8e20919" providerId="AD" clId="Web-{82B8ACE8-8B8C-5FA6-027F-A937FCD0E2BB}" dt="2022-09-13T13:37:30.984" v="1411"/>
        <pc:sldMkLst>
          <pc:docMk/>
          <pc:sldMk cId="1562608667" sldId="4648"/>
        </pc:sldMkLst>
        <pc:spChg chg="mod">
          <ac:chgData name="Jérémy Bonneau" userId="S::jeremy.bonneau@taigamotors.ca::bd475f9e-48f1-4b54-83c6-d27ae8e20919" providerId="AD" clId="Web-{82B8ACE8-8B8C-5FA6-027F-A937FCD0E2BB}" dt="2022-09-13T13:24:01.097" v="1288" actId="1076"/>
          <ac:spMkLst>
            <pc:docMk/>
            <pc:sldMk cId="1562608667" sldId="4648"/>
            <ac:spMk id="6" creationId="{1AF14896-B8C9-99C7-3AAD-2EBF67ED9D29}"/>
          </ac:spMkLst>
        </pc:spChg>
        <pc:graphicFrameChg chg="mod modGraphic">
          <ac:chgData name="Jérémy Bonneau" userId="S::jeremy.bonneau@taigamotors.ca::bd475f9e-48f1-4b54-83c6-d27ae8e20919" providerId="AD" clId="Web-{82B8ACE8-8B8C-5FA6-027F-A937FCD0E2BB}" dt="2022-09-13T13:37:30.984" v="1411"/>
          <ac:graphicFrameMkLst>
            <pc:docMk/>
            <pc:sldMk cId="1562608667" sldId="4648"/>
            <ac:graphicFrameMk id="5" creationId="{DF370D39-AF9E-43C5-8CF5-C93CDE507A70}"/>
          </ac:graphicFrameMkLst>
        </pc:graphicFrameChg>
        <pc:picChg chg="mod">
          <ac:chgData name="Jérémy Bonneau" userId="S::jeremy.bonneau@taigamotors.ca::bd475f9e-48f1-4b54-83c6-d27ae8e20919" providerId="AD" clId="Web-{82B8ACE8-8B8C-5FA6-027F-A937FCD0E2BB}" dt="2022-09-13T13:23:59.222" v="1287" actId="1076"/>
          <ac:picMkLst>
            <pc:docMk/>
            <pc:sldMk cId="1562608667" sldId="4648"/>
            <ac:picMk id="7" creationId="{A2172338-DC6C-5FE2-86BB-0F93BC48C990}"/>
          </ac:picMkLst>
        </pc:picChg>
      </pc:sldChg>
      <pc:sldChg chg="addSp modSp">
        <pc:chgData name="Jérémy Bonneau" userId="S::jeremy.bonneau@taigamotors.ca::bd475f9e-48f1-4b54-83c6-d27ae8e20919" providerId="AD" clId="Web-{82B8ACE8-8B8C-5FA6-027F-A937FCD0E2BB}" dt="2022-09-13T12:57:44.511" v="61" actId="1076"/>
        <pc:sldMkLst>
          <pc:docMk/>
          <pc:sldMk cId="1873512576" sldId="4649"/>
        </pc:sldMkLst>
        <pc:spChg chg="mod">
          <ac:chgData name="Jérémy Bonneau" userId="S::jeremy.bonneau@taigamotors.ca::bd475f9e-48f1-4b54-83c6-d27ae8e20919" providerId="AD" clId="Web-{82B8ACE8-8B8C-5FA6-027F-A937FCD0E2BB}" dt="2022-09-13T12:57:41.574" v="60" actId="20577"/>
          <ac:spMkLst>
            <pc:docMk/>
            <pc:sldMk cId="1873512576" sldId="4649"/>
            <ac:spMk id="7" creationId="{23DC1B4E-33DC-EC6C-7A23-7712483C6434}"/>
          </ac:spMkLst>
        </pc:spChg>
        <pc:picChg chg="add mod">
          <ac:chgData name="Jérémy Bonneau" userId="S::jeremy.bonneau@taigamotors.ca::bd475f9e-48f1-4b54-83c6-d27ae8e20919" providerId="AD" clId="Web-{82B8ACE8-8B8C-5FA6-027F-A937FCD0E2BB}" dt="2022-09-13T12:57:44.511" v="61" actId="1076"/>
          <ac:picMkLst>
            <pc:docMk/>
            <pc:sldMk cId="1873512576" sldId="4649"/>
            <ac:picMk id="3" creationId="{C8B7A59D-507B-41C5-06ED-0F3B181C872A}"/>
          </ac:picMkLst>
        </pc:picChg>
      </pc:sldChg>
    </pc:docChg>
  </pc:docChgLst>
  <pc:docChgLst>
    <pc:chgData name="Abhay Gupta" userId="S::abhay.gupta@taigamotors.ca::d433c26c-2997-40a9-8258-88448219c90a" providerId="AD" clId="Web-{EA239B1F-7A4E-6EE5-FB4B-4AE4B6315A0A}"/>
    <pc:docChg chg="mod modSld sldOrd">
      <pc:chgData name="Abhay Gupta" userId="S::abhay.gupta@taigamotors.ca::d433c26c-2997-40a9-8258-88448219c90a" providerId="AD" clId="Web-{EA239B1F-7A4E-6EE5-FB4B-4AE4B6315A0A}" dt="2024-01-23T16:28:54.831" v="40"/>
      <pc:docMkLst>
        <pc:docMk/>
      </pc:docMkLst>
      <pc:sldChg chg="mod modShow">
        <pc:chgData name="Abhay Gupta" userId="S::abhay.gupta@taigamotors.ca::d433c26c-2997-40a9-8258-88448219c90a" providerId="AD" clId="Web-{EA239B1F-7A4E-6EE5-FB4B-4AE4B6315A0A}" dt="2024-01-23T16:11:52.263" v="27"/>
        <pc:sldMkLst>
          <pc:docMk/>
          <pc:sldMk cId="1210885360" sldId="4663"/>
        </pc:sldMkLst>
      </pc:sldChg>
      <pc:sldChg chg="mod modShow">
        <pc:chgData name="Abhay Gupta" userId="S::abhay.gupta@taigamotors.ca::d433c26c-2997-40a9-8258-88448219c90a" providerId="AD" clId="Web-{EA239B1F-7A4E-6EE5-FB4B-4AE4B6315A0A}" dt="2024-01-23T15:04:37.968" v="0"/>
        <pc:sldMkLst>
          <pc:docMk/>
          <pc:sldMk cId="4159672668" sldId="4664"/>
        </pc:sldMkLst>
      </pc:sldChg>
      <pc:sldChg chg="mod modShow">
        <pc:chgData name="Abhay Gupta" userId="S::abhay.gupta@taigamotors.ca::d433c26c-2997-40a9-8258-88448219c90a" providerId="AD" clId="Web-{EA239B1F-7A4E-6EE5-FB4B-4AE4B6315A0A}" dt="2024-01-23T16:11:54.950" v="28"/>
        <pc:sldMkLst>
          <pc:docMk/>
          <pc:sldMk cId="1975872717" sldId="4667"/>
        </pc:sldMkLst>
      </pc:sldChg>
      <pc:sldChg chg="mod modShow">
        <pc:chgData name="Abhay Gupta" userId="S::abhay.gupta@taigamotors.ca::d433c26c-2997-40a9-8258-88448219c90a" providerId="AD" clId="Web-{EA239B1F-7A4E-6EE5-FB4B-4AE4B6315A0A}" dt="2024-01-23T16:12:10.201" v="34"/>
        <pc:sldMkLst>
          <pc:docMk/>
          <pc:sldMk cId="4255450232" sldId="4689"/>
        </pc:sldMkLst>
      </pc:sldChg>
      <pc:sldChg chg="mod modShow">
        <pc:chgData name="Abhay Gupta" userId="S::abhay.gupta@taigamotors.ca::d433c26c-2997-40a9-8258-88448219c90a" providerId="AD" clId="Web-{EA239B1F-7A4E-6EE5-FB4B-4AE4B6315A0A}" dt="2024-01-23T16:12:11.779" v="35"/>
        <pc:sldMkLst>
          <pc:docMk/>
          <pc:sldMk cId="32680728" sldId="4690"/>
        </pc:sldMkLst>
      </pc:sldChg>
      <pc:sldChg chg="mod modShow">
        <pc:chgData name="Abhay Gupta" userId="S::abhay.gupta@taigamotors.ca::d433c26c-2997-40a9-8258-88448219c90a" providerId="AD" clId="Web-{EA239B1F-7A4E-6EE5-FB4B-4AE4B6315A0A}" dt="2024-01-23T16:12:13.216" v="36"/>
        <pc:sldMkLst>
          <pc:docMk/>
          <pc:sldMk cId="281222424" sldId="4691"/>
        </pc:sldMkLst>
      </pc:sldChg>
      <pc:sldChg chg="mod modShow">
        <pc:chgData name="Abhay Gupta" userId="S::abhay.gupta@taigamotors.ca::d433c26c-2997-40a9-8258-88448219c90a" providerId="AD" clId="Web-{EA239B1F-7A4E-6EE5-FB4B-4AE4B6315A0A}" dt="2024-01-23T16:12:15.732" v="37"/>
        <pc:sldMkLst>
          <pc:docMk/>
          <pc:sldMk cId="4178963347" sldId="4705"/>
        </pc:sldMkLst>
      </pc:sldChg>
      <pc:sldChg chg="mod modShow">
        <pc:chgData name="Abhay Gupta" userId="S::abhay.gupta@taigamotors.ca::d433c26c-2997-40a9-8258-88448219c90a" providerId="AD" clId="Web-{EA239B1F-7A4E-6EE5-FB4B-4AE4B6315A0A}" dt="2024-01-23T16:12:00.966" v="30"/>
        <pc:sldMkLst>
          <pc:docMk/>
          <pc:sldMk cId="3345614537" sldId="4706"/>
        </pc:sldMkLst>
      </pc:sldChg>
      <pc:sldChg chg="mod modShow">
        <pc:chgData name="Abhay Gupta" userId="S::abhay.gupta@taigamotors.ca::d433c26c-2997-40a9-8258-88448219c90a" providerId="AD" clId="Web-{EA239B1F-7A4E-6EE5-FB4B-4AE4B6315A0A}" dt="2024-01-23T16:12:03.372" v="31"/>
        <pc:sldMkLst>
          <pc:docMk/>
          <pc:sldMk cId="3613805974" sldId="4707"/>
        </pc:sldMkLst>
      </pc:sldChg>
      <pc:sldChg chg="mod modShow">
        <pc:chgData name="Abhay Gupta" userId="S::abhay.gupta@taigamotors.ca::d433c26c-2997-40a9-8258-88448219c90a" providerId="AD" clId="Web-{EA239B1F-7A4E-6EE5-FB4B-4AE4B6315A0A}" dt="2024-01-23T16:12:05.185" v="32"/>
        <pc:sldMkLst>
          <pc:docMk/>
          <pc:sldMk cId="3825801490" sldId="4708"/>
        </pc:sldMkLst>
      </pc:sldChg>
      <pc:sldChg chg="mod modShow">
        <pc:chgData name="Abhay Gupta" userId="S::abhay.gupta@taigamotors.ca::d433c26c-2997-40a9-8258-88448219c90a" providerId="AD" clId="Web-{EA239B1F-7A4E-6EE5-FB4B-4AE4B6315A0A}" dt="2024-01-23T16:12:07.826" v="33"/>
        <pc:sldMkLst>
          <pc:docMk/>
          <pc:sldMk cId="3623138" sldId="4709"/>
        </pc:sldMkLst>
      </pc:sldChg>
      <pc:sldChg chg="mod modShow">
        <pc:chgData name="Abhay Gupta" userId="S::abhay.gupta@taigamotors.ca::d433c26c-2997-40a9-8258-88448219c90a" providerId="AD" clId="Web-{EA239B1F-7A4E-6EE5-FB4B-4AE4B6315A0A}" dt="2024-01-23T16:11:58.654" v="29"/>
        <pc:sldMkLst>
          <pc:docMk/>
          <pc:sldMk cId="3012639473" sldId="4710"/>
        </pc:sldMkLst>
      </pc:sldChg>
      <pc:sldChg chg="modSp">
        <pc:chgData name="Abhay Gupta" userId="S::abhay.gupta@taigamotors.ca::d433c26c-2997-40a9-8258-88448219c90a" providerId="AD" clId="Web-{EA239B1F-7A4E-6EE5-FB4B-4AE4B6315A0A}" dt="2024-01-23T15:43:50.436" v="22" actId="20577"/>
        <pc:sldMkLst>
          <pc:docMk/>
          <pc:sldMk cId="508810650" sldId="4714"/>
        </pc:sldMkLst>
        <pc:spChg chg="mod">
          <ac:chgData name="Abhay Gupta" userId="S::abhay.gupta@taigamotors.ca::d433c26c-2997-40a9-8258-88448219c90a" providerId="AD" clId="Web-{EA239B1F-7A4E-6EE5-FB4B-4AE4B6315A0A}" dt="2024-01-23T15:43:50.436" v="22" actId="20577"/>
          <ac:spMkLst>
            <pc:docMk/>
            <pc:sldMk cId="508810650" sldId="4714"/>
            <ac:spMk id="3" creationId="{ACB37B4E-F903-AB40-54B8-F348217CCA1A}"/>
          </ac:spMkLst>
        </pc:spChg>
      </pc:sldChg>
      <pc:sldChg chg="ord">
        <pc:chgData name="Abhay Gupta" userId="S::abhay.gupta@taigamotors.ca::d433c26c-2997-40a9-8258-88448219c90a" providerId="AD" clId="Web-{EA239B1F-7A4E-6EE5-FB4B-4AE4B6315A0A}" dt="2024-01-23T15:46:03.141" v="26"/>
        <pc:sldMkLst>
          <pc:docMk/>
          <pc:sldMk cId="1032921234" sldId="4715"/>
        </pc:sldMkLst>
      </pc:sldChg>
      <pc:sldChg chg="modSp">
        <pc:chgData name="Abhay Gupta" userId="S::abhay.gupta@taigamotors.ca::d433c26c-2997-40a9-8258-88448219c90a" providerId="AD" clId="Web-{EA239B1F-7A4E-6EE5-FB4B-4AE4B6315A0A}" dt="2024-01-23T15:44:56.421" v="23" actId="20577"/>
        <pc:sldMkLst>
          <pc:docMk/>
          <pc:sldMk cId="1968661284" sldId="4718"/>
        </pc:sldMkLst>
        <pc:spChg chg="mod">
          <ac:chgData name="Abhay Gupta" userId="S::abhay.gupta@taigamotors.ca::d433c26c-2997-40a9-8258-88448219c90a" providerId="AD" clId="Web-{EA239B1F-7A4E-6EE5-FB4B-4AE4B6315A0A}" dt="2024-01-23T15:44:56.421" v="23" actId="20577"/>
          <ac:spMkLst>
            <pc:docMk/>
            <pc:sldMk cId="1968661284" sldId="4718"/>
            <ac:spMk id="5" creationId="{BC8533E4-6A2C-F53B-EB64-30250C0943A3}"/>
          </ac:spMkLst>
        </pc:spChg>
      </pc:sldChg>
      <pc:sldChg chg="modCm">
        <pc:chgData name="Abhay Gupta" userId="S::abhay.gupta@taigamotors.ca::d433c26c-2997-40a9-8258-88448219c90a" providerId="AD" clId="Web-{EA239B1F-7A4E-6EE5-FB4B-4AE4B6315A0A}" dt="2024-01-23T16:28:26.753" v="39"/>
        <pc:sldMkLst>
          <pc:docMk/>
          <pc:sldMk cId="4042217537" sldId="4720"/>
        </pc:sldMkLst>
        <pc:extLst>
          <p:ext xmlns:p="http://schemas.openxmlformats.org/presentationml/2006/main" uri="{D6D511B9-2390-475A-947B-AFAB55BFBCF1}">
            <pc226:cmChg xmlns:pc226="http://schemas.microsoft.com/office/powerpoint/2022/06/main/command" chg="mod modRxn">
              <pc226:chgData name="Abhay Gupta" userId="S::abhay.gupta@taigamotors.ca::d433c26c-2997-40a9-8258-88448219c90a" providerId="AD" clId="Web-{EA239B1F-7A4E-6EE5-FB4B-4AE4B6315A0A}" dt="2024-01-23T16:28:26.753" v="39"/>
              <pc2:cmMkLst xmlns:pc2="http://schemas.microsoft.com/office/powerpoint/2019/9/main/command">
                <pc:docMk/>
                <pc:sldMk cId="4042217537" sldId="4720"/>
                <pc2:cmMk id="{579EA659-E501-4192-A5F2-35A978A243FA}"/>
              </pc2:cmMkLst>
            </pc226:cmChg>
          </p:ext>
        </pc:extLst>
      </pc:sldChg>
      <pc:sldChg chg="modCm">
        <pc:chgData name="Abhay Gupta" userId="S::abhay.gupta@taigamotors.ca::d433c26c-2997-40a9-8258-88448219c90a" providerId="AD" clId="Web-{EA239B1F-7A4E-6EE5-FB4B-4AE4B6315A0A}" dt="2024-01-23T16:28:54.831" v="40"/>
        <pc:sldMkLst>
          <pc:docMk/>
          <pc:sldMk cId="422262249" sldId="4721"/>
        </pc:sldMkLst>
        <pc:extLst>
          <p:ext xmlns:p="http://schemas.openxmlformats.org/presentationml/2006/main" uri="{D6D511B9-2390-475A-947B-AFAB55BFBCF1}">
            <pc226:cmChg xmlns:pc226="http://schemas.microsoft.com/office/powerpoint/2022/06/main/command" chg="mod modRxn">
              <pc226:chgData name="Abhay Gupta" userId="S::abhay.gupta@taigamotors.ca::d433c26c-2997-40a9-8258-88448219c90a" providerId="AD" clId="Web-{EA239B1F-7A4E-6EE5-FB4B-4AE4B6315A0A}" dt="2024-01-23T16:28:54.831" v="40"/>
              <pc2:cmMkLst xmlns:pc2="http://schemas.microsoft.com/office/powerpoint/2019/9/main/command">
                <pc:docMk/>
                <pc:sldMk cId="422262249" sldId="4721"/>
                <pc2:cmMk id="{E456023C-3D8B-4070-BCF1-66F6F1D2A5CA}"/>
              </pc2:cmMkLst>
            </pc226:cmChg>
          </p:ext>
        </pc:extLst>
      </pc:sldChg>
    </pc:docChg>
  </pc:docChgLst>
  <pc:docChgLst>
    <pc:chgData name="Abhay Gupta" userId="d433c26c-2997-40a9-8258-88448219c90a" providerId="ADAL" clId="{C7351105-EB9B-4C99-85BE-56068B59DE68}"/>
    <pc:docChg chg="undo custSel addSld delSld modSld sldOrd">
      <pc:chgData name="Abhay Gupta" userId="d433c26c-2997-40a9-8258-88448219c90a" providerId="ADAL" clId="{C7351105-EB9B-4C99-85BE-56068B59DE68}" dt="2022-12-06T15:34:01.647" v="1099" actId="20577"/>
      <pc:docMkLst>
        <pc:docMk/>
      </pc:docMkLst>
      <pc:sldChg chg="ord">
        <pc:chgData name="Abhay Gupta" userId="d433c26c-2997-40a9-8258-88448219c90a" providerId="ADAL" clId="{C7351105-EB9B-4C99-85BE-56068B59DE68}" dt="2022-11-22T16:18:54.367" v="809"/>
        <pc:sldMkLst>
          <pc:docMk/>
          <pc:sldMk cId="1562608667" sldId="4648"/>
        </pc:sldMkLst>
      </pc:sldChg>
      <pc:sldChg chg="ord">
        <pc:chgData name="Abhay Gupta" userId="d433c26c-2997-40a9-8258-88448219c90a" providerId="ADAL" clId="{C7351105-EB9B-4C99-85BE-56068B59DE68}" dt="2022-11-22T16:18:56.488" v="811"/>
        <pc:sldMkLst>
          <pc:docMk/>
          <pc:sldMk cId="3889623784" sldId="4655"/>
        </pc:sldMkLst>
      </pc:sldChg>
      <pc:sldChg chg="addSp delSp modSp mod">
        <pc:chgData name="Abhay Gupta" userId="d433c26c-2997-40a9-8258-88448219c90a" providerId="ADAL" clId="{C7351105-EB9B-4C99-85BE-56068B59DE68}" dt="2022-11-22T15:49:25.259" v="700" actId="1076"/>
        <pc:sldMkLst>
          <pc:docMk/>
          <pc:sldMk cId="1975872717" sldId="4667"/>
        </pc:sldMkLst>
        <pc:picChg chg="del">
          <ac:chgData name="Abhay Gupta" userId="d433c26c-2997-40a9-8258-88448219c90a" providerId="ADAL" clId="{C7351105-EB9B-4C99-85BE-56068B59DE68}" dt="2022-11-22T15:49:18.594" v="696" actId="478"/>
          <ac:picMkLst>
            <pc:docMk/>
            <pc:sldMk cId="1975872717" sldId="4667"/>
            <ac:picMk id="3" creationId="{8F431922-092E-7011-E536-024A0FC59050}"/>
          </ac:picMkLst>
        </pc:picChg>
        <pc:picChg chg="add mod">
          <ac:chgData name="Abhay Gupta" userId="d433c26c-2997-40a9-8258-88448219c90a" providerId="ADAL" clId="{C7351105-EB9B-4C99-85BE-56068B59DE68}" dt="2022-11-22T15:49:25.259" v="700" actId="1076"/>
          <ac:picMkLst>
            <pc:docMk/>
            <pc:sldMk cId="1975872717" sldId="4667"/>
            <ac:picMk id="8" creationId="{2D7A060F-7558-71EC-ABC6-CAEBE4CBE964}"/>
          </ac:picMkLst>
        </pc:picChg>
      </pc:sldChg>
      <pc:sldChg chg="modSp mod">
        <pc:chgData name="Abhay Gupta" userId="d433c26c-2997-40a9-8258-88448219c90a" providerId="ADAL" clId="{C7351105-EB9B-4C99-85BE-56068B59DE68}" dt="2022-11-22T15:40:12.787" v="695" actId="20577"/>
        <pc:sldMkLst>
          <pc:docMk/>
          <pc:sldMk cId="1918051993" sldId="4668"/>
        </pc:sldMkLst>
        <pc:graphicFrameChg chg="modGraphic">
          <ac:chgData name="Abhay Gupta" userId="d433c26c-2997-40a9-8258-88448219c90a" providerId="ADAL" clId="{C7351105-EB9B-4C99-85BE-56068B59DE68}" dt="2022-11-22T15:40:12.787" v="695" actId="20577"/>
          <ac:graphicFrameMkLst>
            <pc:docMk/>
            <pc:sldMk cId="1918051993" sldId="4668"/>
            <ac:graphicFrameMk id="3" creationId="{A4366B70-9A50-EAB1-9F7F-84B273F442FC}"/>
          </ac:graphicFrameMkLst>
        </pc:graphicFrameChg>
      </pc:sldChg>
      <pc:sldChg chg="modSp mod">
        <pc:chgData name="Abhay Gupta" userId="d433c26c-2997-40a9-8258-88448219c90a" providerId="ADAL" clId="{C7351105-EB9B-4C99-85BE-56068B59DE68}" dt="2022-11-22T15:34:05.647" v="601" actId="20577"/>
        <pc:sldMkLst>
          <pc:docMk/>
          <pc:sldMk cId="3136961681" sldId="4675"/>
        </pc:sldMkLst>
        <pc:spChg chg="mod">
          <ac:chgData name="Abhay Gupta" userId="d433c26c-2997-40a9-8258-88448219c90a" providerId="ADAL" clId="{C7351105-EB9B-4C99-85BE-56068B59DE68}" dt="2022-11-22T15:34:05.647" v="601" actId="20577"/>
          <ac:spMkLst>
            <pc:docMk/>
            <pc:sldMk cId="3136961681" sldId="4675"/>
            <ac:spMk id="3" creationId="{24346AC4-1BF2-C7C3-327F-BC21E2ACABF3}"/>
          </ac:spMkLst>
        </pc:spChg>
      </pc:sldChg>
      <pc:sldChg chg="del">
        <pc:chgData name="Abhay Gupta" userId="d433c26c-2997-40a9-8258-88448219c90a" providerId="ADAL" clId="{C7351105-EB9B-4C99-85BE-56068B59DE68}" dt="2022-11-22T15:57:13.607" v="719" actId="2696"/>
        <pc:sldMkLst>
          <pc:docMk/>
          <pc:sldMk cId="2482555096" sldId="4678"/>
        </pc:sldMkLst>
      </pc:sldChg>
      <pc:sldChg chg="addSp delSp modSp mod ord">
        <pc:chgData name="Abhay Gupta" userId="d433c26c-2997-40a9-8258-88448219c90a" providerId="ADAL" clId="{C7351105-EB9B-4C99-85BE-56068B59DE68}" dt="2022-12-06T15:34:01.647" v="1099" actId="20577"/>
        <pc:sldMkLst>
          <pc:docMk/>
          <pc:sldMk cId="192014489" sldId="4679"/>
        </pc:sldMkLst>
        <pc:spChg chg="mod">
          <ac:chgData name="Abhay Gupta" userId="d433c26c-2997-40a9-8258-88448219c90a" providerId="ADAL" clId="{C7351105-EB9B-4C99-85BE-56068B59DE68}" dt="2022-11-22T15:57:24.443" v="744" actId="20577"/>
          <ac:spMkLst>
            <pc:docMk/>
            <pc:sldMk cId="192014489" sldId="4679"/>
            <ac:spMk id="2" creationId="{8EC8405E-E149-D810-F1C7-5C1F3B9765CE}"/>
          </ac:spMkLst>
        </pc:spChg>
        <pc:spChg chg="add del mod">
          <ac:chgData name="Abhay Gupta" userId="d433c26c-2997-40a9-8258-88448219c90a" providerId="ADAL" clId="{C7351105-EB9B-4C99-85BE-56068B59DE68}" dt="2022-11-22T14:55:48.844" v="1"/>
          <ac:spMkLst>
            <pc:docMk/>
            <pc:sldMk cId="192014489" sldId="4679"/>
            <ac:spMk id="5" creationId="{2FF3D993-442A-0A32-0EA4-4513F0C50697}"/>
          </ac:spMkLst>
        </pc:spChg>
        <pc:spChg chg="add mod">
          <ac:chgData name="Abhay Gupta" userId="d433c26c-2997-40a9-8258-88448219c90a" providerId="ADAL" clId="{C7351105-EB9B-4C99-85BE-56068B59DE68}" dt="2022-12-06T15:20:05.807" v="846"/>
          <ac:spMkLst>
            <pc:docMk/>
            <pc:sldMk cId="192014489" sldId="4679"/>
            <ac:spMk id="5" creationId="{99CC6B68-96D1-E4CE-5ED7-5F4503FC0837}"/>
          </ac:spMkLst>
        </pc:spChg>
        <pc:spChg chg="add mod">
          <ac:chgData name="Abhay Gupta" userId="d433c26c-2997-40a9-8258-88448219c90a" providerId="ADAL" clId="{C7351105-EB9B-4C99-85BE-56068B59DE68}" dt="2022-11-22T14:55:52.186" v="2"/>
          <ac:spMkLst>
            <pc:docMk/>
            <pc:sldMk cId="192014489" sldId="4679"/>
            <ac:spMk id="7" creationId="{7ECEB2FA-7030-40F8-5CED-92A7955A8256}"/>
          </ac:spMkLst>
        </pc:spChg>
        <pc:graphicFrameChg chg="add del mod">
          <ac:chgData name="Abhay Gupta" userId="d433c26c-2997-40a9-8258-88448219c90a" providerId="ADAL" clId="{C7351105-EB9B-4C99-85BE-56068B59DE68}" dt="2022-11-22T14:55:48.844" v="1"/>
          <ac:graphicFrameMkLst>
            <pc:docMk/>
            <pc:sldMk cId="192014489" sldId="4679"/>
            <ac:graphicFrameMk id="3" creationId="{3B1493B7-53B5-06F0-7EB9-EE2431C43543}"/>
          </ac:graphicFrameMkLst>
        </pc:graphicFrameChg>
        <pc:graphicFrameChg chg="add mod modGraphic">
          <ac:chgData name="Abhay Gupta" userId="d433c26c-2997-40a9-8258-88448219c90a" providerId="ADAL" clId="{C7351105-EB9B-4C99-85BE-56068B59DE68}" dt="2022-12-06T15:34:01.647" v="1099" actId="20577"/>
          <ac:graphicFrameMkLst>
            <pc:docMk/>
            <pc:sldMk cId="192014489" sldId="4679"/>
            <ac:graphicFrameMk id="3" creationId="{4227E51F-D6DF-CDCB-026E-292EF73D9DE1}"/>
          </ac:graphicFrameMkLst>
        </pc:graphicFrameChg>
        <pc:graphicFrameChg chg="add mod modGraphic">
          <ac:chgData name="Abhay Gupta" userId="d433c26c-2997-40a9-8258-88448219c90a" providerId="ADAL" clId="{C7351105-EB9B-4C99-85BE-56068B59DE68}" dt="2022-11-22T16:25:55.431" v="845" actId="20577"/>
          <ac:graphicFrameMkLst>
            <pc:docMk/>
            <pc:sldMk cId="192014489" sldId="4679"/>
            <ac:graphicFrameMk id="6" creationId="{99E93BFD-9741-4BAC-ACD1-B0F5441B72F0}"/>
          </ac:graphicFrameMkLst>
        </pc:graphicFrameChg>
      </pc:sldChg>
      <pc:sldChg chg="addSp delSp modSp new mod modShow">
        <pc:chgData name="Abhay Gupta" userId="d433c26c-2997-40a9-8258-88448219c90a" providerId="ADAL" clId="{C7351105-EB9B-4C99-85BE-56068B59DE68}" dt="2022-12-06T15:29:19.080" v="863" actId="729"/>
        <pc:sldMkLst>
          <pc:docMk/>
          <pc:sldMk cId="3880596233" sldId="4680"/>
        </pc:sldMkLst>
        <pc:spChg chg="mod">
          <ac:chgData name="Abhay Gupta" userId="d433c26c-2997-40a9-8258-88448219c90a" providerId="ADAL" clId="{C7351105-EB9B-4C99-85BE-56068B59DE68}" dt="2022-11-22T16:20:15.664" v="812" actId="20577"/>
          <ac:spMkLst>
            <pc:docMk/>
            <pc:sldMk cId="3880596233" sldId="4680"/>
            <ac:spMk id="2" creationId="{61C53388-DEBE-26F8-8454-B127DA508772}"/>
          </ac:spMkLst>
        </pc:spChg>
        <pc:spChg chg="del">
          <ac:chgData name="Abhay Gupta" userId="d433c26c-2997-40a9-8258-88448219c90a" providerId="ADAL" clId="{C7351105-EB9B-4C99-85BE-56068B59DE68}" dt="2022-11-22T16:06:07.687" v="745" actId="478"/>
          <ac:spMkLst>
            <pc:docMk/>
            <pc:sldMk cId="3880596233" sldId="4680"/>
            <ac:spMk id="3" creationId="{A413B8F5-B035-1024-41C4-68212746F1F5}"/>
          </ac:spMkLst>
        </pc:spChg>
        <pc:graphicFrameChg chg="add mod modGraphic">
          <ac:chgData name="Abhay Gupta" userId="d433c26c-2997-40a9-8258-88448219c90a" providerId="ADAL" clId="{C7351105-EB9B-4C99-85BE-56068B59DE68}" dt="2022-11-22T16:18:09.659" v="807" actId="2062"/>
          <ac:graphicFrameMkLst>
            <pc:docMk/>
            <pc:sldMk cId="3880596233" sldId="4680"/>
            <ac:graphicFrameMk id="5" creationId="{8107FD31-062B-EF14-0CE2-87405890CC14}"/>
          </ac:graphicFrameMkLst>
        </pc:graphicFrameChg>
      </pc:sldChg>
      <pc:sldChg chg="addSp delSp modSp add mod">
        <pc:chgData name="Abhay Gupta" userId="d433c26c-2997-40a9-8258-88448219c90a" providerId="ADAL" clId="{C7351105-EB9B-4C99-85BE-56068B59DE68}" dt="2022-12-06T15:21:55.175" v="862" actId="1076"/>
        <pc:sldMkLst>
          <pc:docMk/>
          <pc:sldMk cId="2414333660" sldId="4681"/>
        </pc:sldMkLst>
        <pc:graphicFrameChg chg="del">
          <ac:chgData name="Abhay Gupta" userId="d433c26c-2997-40a9-8258-88448219c90a" providerId="ADAL" clId="{C7351105-EB9B-4C99-85BE-56068B59DE68}" dt="2022-12-06T15:21:05.546" v="853" actId="478"/>
          <ac:graphicFrameMkLst>
            <pc:docMk/>
            <pc:sldMk cId="2414333660" sldId="4681"/>
            <ac:graphicFrameMk id="3" creationId="{A4366B70-9A50-EAB1-9F7F-84B273F442FC}"/>
          </ac:graphicFrameMkLst>
        </pc:graphicFrameChg>
        <pc:graphicFrameChg chg="add mod modGraphic">
          <ac:chgData name="Abhay Gupta" userId="d433c26c-2997-40a9-8258-88448219c90a" providerId="ADAL" clId="{C7351105-EB9B-4C99-85BE-56068B59DE68}" dt="2022-12-06T15:21:52.149" v="861" actId="1076"/>
          <ac:graphicFrameMkLst>
            <pc:docMk/>
            <pc:sldMk cId="2414333660" sldId="4681"/>
            <ac:graphicFrameMk id="5" creationId="{0A961B27-A64D-DD30-F613-FBCBA0B2AAF8}"/>
          </ac:graphicFrameMkLst>
        </pc:graphicFrameChg>
        <pc:picChg chg="add mod">
          <ac:chgData name="Abhay Gupta" userId="d433c26c-2997-40a9-8258-88448219c90a" providerId="ADAL" clId="{C7351105-EB9B-4C99-85BE-56068B59DE68}" dt="2022-12-06T15:21:55.175" v="862" actId="1076"/>
          <ac:picMkLst>
            <pc:docMk/>
            <pc:sldMk cId="2414333660" sldId="4681"/>
            <ac:picMk id="2050" creationId="{89B0CE04-BFDE-D05D-BE15-C60AA310A5CE}"/>
          </ac:picMkLst>
        </pc:picChg>
      </pc:sldChg>
    </pc:docChg>
  </pc:docChgLst>
  <pc:docChgLst>
    <pc:chgData name="Aneesh Chandran R" userId="S::aneesh.chandranr@taigamotors.ca::b84de7ba-a5fc-4700-b33a-e2d655de94e7" providerId="AD" clId="Web-{7E6FD5A7-7DCF-9DC3-C093-3E4F820ED033}"/>
    <pc:docChg chg="modSld">
      <pc:chgData name="Aneesh Chandran R" userId="S::aneesh.chandranr@taigamotors.ca::b84de7ba-a5fc-4700-b33a-e2d655de94e7" providerId="AD" clId="Web-{7E6FD5A7-7DCF-9DC3-C093-3E4F820ED033}" dt="2022-07-19T16:58:53.090" v="10" actId="1076"/>
      <pc:docMkLst>
        <pc:docMk/>
      </pc:docMkLst>
      <pc:sldChg chg="addSp modSp">
        <pc:chgData name="Aneesh Chandran R" userId="S::aneesh.chandranr@taigamotors.ca::b84de7ba-a5fc-4700-b33a-e2d655de94e7" providerId="AD" clId="Web-{7E6FD5A7-7DCF-9DC3-C093-3E4F820ED033}" dt="2022-07-19T16:58:53.090" v="10" actId="1076"/>
        <pc:sldMkLst>
          <pc:docMk/>
          <pc:sldMk cId="3399520443" sldId="4653"/>
        </pc:sldMkLst>
        <pc:spChg chg="add mod">
          <ac:chgData name="Aneesh Chandran R" userId="S::aneesh.chandranr@taigamotors.ca::b84de7ba-a5fc-4700-b33a-e2d655de94e7" providerId="AD" clId="Web-{7E6FD5A7-7DCF-9DC3-C093-3E4F820ED033}" dt="2022-07-19T16:58:53.090" v="10" actId="1076"/>
          <ac:spMkLst>
            <pc:docMk/>
            <pc:sldMk cId="3399520443" sldId="4653"/>
            <ac:spMk id="3" creationId="{C5A87A14-6926-96ED-964A-AA5C6CBA91F5}"/>
          </ac:spMkLst>
        </pc:spChg>
      </pc:sldChg>
    </pc:docChg>
  </pc:docChgLst>
  <pc:docChgLst>
    <pc:chgData name="Cyrille Goldstein" userId="S::cyrille.goldstein@taigamotors.ca::534b0e61-a3bf-4a68-89b8-96e8c90a5800" providerId="AD" clId="Web-{5A96B1AE-411A-31E4-6223-0E5FF40A5603}"/>
    <pc:docChg chg="modSld">
      <pc:chgData name="Cyrille Goldstein" userId="S::cyrille.goldstein@taigamotors.ca::534b0e61-a3bf-4a68-89b8-96e8c90a5800" providerId="AD" clId="Web-{5A96B1AE-411A-31E4-6223-0E5FF40A5603}" dt="2023-08-01T14:37:32.351" v="134" actId="20577"/>
      <pc:docMkLst>
        <pc:docMk/>
      </pc:docMkLst>
      <pc:sldChg chg="modSp">
        <pc:chgData name="Cyrille Goldstein" userId="S::cyrille.goldstein@taigamotors.ca::534b0e61-a3bf-4a68-89b8-96e8c90a5800" providerId="AD" clId="Web-{5A96B1AE-411A-31E4-6223-0E5FF40A5603}" dt="2023-08-01T14:37:32.351" v="134" actId="20577"/>
        <pc:sldMkLst>
          <pc:docMk/>
          <pc:sldMk cId="32680728" sldId="4690"/>
        </pc:sldMkLst>
        <pc:spChg chg="mod">
          <ac:chgData name="Cyrille Goldstein" userId="S::cyrille.goldstein@taigamotors.ca::534b0e61-a3bf-4a68-89b8-96e8c90a5800" providerId="AD" clId="Web-{5A96B1AE-411A-31E4-6223-0E5FF40A5603}" dt="2023-08-01T14:37:32.351" v="134" actId="20577"/>
          <ac:spMkLst>
            <pc:docMk/>
            <pc:sldMk cId="32680728" sldId="4690"/>
            <ac:spMk id="3" creationId="{08BBCA3E-14EF-A6DD-64F2-D1A51E230696}"/>
          </ac:spMkLst>
        </pc:spChg>
        <pc:spChg chg="mod">
          <ac:chgData name="Cyrille Goldstein" userId="S::cyrille.goldstein@taigamotors.ca::534b0e61-a3bf-4a68-89b8-96e8c90a5800" providerId="AD" clId="Web-{5A96B1AE-411A-31E4-6223-0E5FF40A5603}" dt="2023-08-01T14:24:23.087" v="93" actId="20577"/>
          <ac:spMkLst>
            <pc:docMk/>
            <pc:sldMk cId="32680728" sldId="4690"/>
            <ac:spMk id="7" creationId="{9331DD64-79D6-5292-7C74-85D84A523E23}"/>
          </ac:spMkLst>
        </pc:spChg>
      </pc:sldChg>
    </pc:docChg>
  </pc:docChgLst>
  <pc:docChgLst>
    <pc:chgData name="Philippe Kahr" userId="S::philippe.kahr@taigamotors.ca::f23ee328-7c30-4c42-806c-7dc9cfa6b57a" providerId="AD" clId="Web-{7295F3CE-AD67-19CE-F1C6-47D2166E95CA}"/>
    <pc:docChg chg="modSld">
      <pc:chgData name="Philippe Kahr" userId="S::philippe.kahr@taigamotors.ca::f23ee328-7c30-4c42-806c-7dc9cfa6b57a" providerId="AD" clId="Web-{7295F3CE-AD67-19CE-F1C6-47D2166E95CA}" dt="2024-01-09T17:37:34.049" v="22" actId="20577"/>
      <pc:docMkLst>
        <pc:docMk/>
      </pc:docMkLst>
      <pc:sldChg chg="modSp">
        <pc:chgData name="Philippe Kahr" userId="S::philippe.kahr@taigamotors.ca::f23ee328-7c30-4c42-806c-7dc9cfa6b57a" providerId="AD" clId="Web-{7295F3CE-AD67-19CE-F1C6-47D2166E95CA}" dt="2024-01-09T17:37:34.049" v="22" actId="20577"/>
        <pc:sldMkLst>
          <pc:docMk/>
          <pc:sldMk cId="4042217537" sldId="4720"/>
        </pc:sldMkLst>
        <pc:spChg chg="mod">
          <ac:chgData name="Philippe Kahr" userId="S::philippe.kahr@taigamotors.ca::f23ee328-7c30-4c42-806c-7dc9cfa6b57a" providerId="AD" clId="Web-{7295F3CE-AD67-19CE-F1C6-47D2166E95CA}" dt="2024-01-09T17:37:34.049" v="22" actId="20577"/>
          <ac:spMkLst>
            <pc:docMk/>
            <pc:sldMk cId="4042217537" sldId="4720"/>
            <ac:spMk id="3" creationId="{E62072DA-25E5-65D1-6C25-219D92D739C0}"/>
          </ac:spMkLst>
        </pc:spChg>
      </pc:sldChg>
      <pc:sldChg chg="modSp">
        <pc:chgData name="Philippe Kahr" userId="S::philippe.kahr@taigamotors.ca::f23ee328-7c30-4c42-806c-7dc9cfa6b57a" providerId="AD" clId="Web-{7295F3CE-AD67-19CE-F1C6-47D2166E95CA}" dt="2024-01-09T17:37:30.299" v="20" actId="20577"/>
        <pc:sldMkLst>
          <pc:docMk/>
          <pc:sldMk cId="422262249" sldId="4721"/>
        </pc:sldMkLst>
        <pc:spChg chg="mod">
          <ac:chgData name="Philippe Kahr" userId="S::philippe.kahr@taigamotors.ca::f23ee328-7c30-4c42-806c-7dc9cfa6b57a" providerId="AD" clId="Web-{7295F3CE-AD67-19CE-F1C6-47D2166E95CA}" dt="2024-01-09T17:37:30.299" v="20" actId="20577"/>
          <ac:spMkLst>
            <pc:docMk/>
            <pc:sldMk cId="422262249" sldId="4721"/>
            <ac:spMk id="3" creationId="{E62072DA-25E5-65D1-6C25-219D92D739C0}"/>
          </ac:spMkLst>
        </pc:spChg>
      </pc:sldChg>
    </pc:docChg>
  </pc:docChgLst>
  <pc:docChgLst>
    <pc:chgData name="Abhay Gupta" userId="S::abhay.gupta@taigamotors.ca::d433c26c-2997-40a9-8258-88448219c90a" providerId="AD" clId="Web-{217A58D8-87E1-2513-936D-5A1EE873A4A6}"/>
    <pc:docChg chg="modSld">
      <pc:chgData name="Abhay Gupta" userId="S::abhay.gupta@taigamotors.ca::d433c26c-2997-40a9-8258-88448219c90a" providerId="AD" clId="Web-{217A58D8-87E1-2513-936D-5A1EE873A4A6}" dt="2022-05-16T15:24:59.141" v="236"/>
      <pc:docMkLst>
        <pc:docMk/>
      </pc:docMkLst>
      <pc:sldChg chg="addSp delSp modSp">
        <pc:chgData name="Abhay Gupta" userId="S::abhay.gupta@taigamotors.ca::d433c26c-2997-40a9-8258-88448219c90a" providerId="AD" clId="Web-{217A58D8-87E1-2513-936D-5A1EE873A4A6}" dt="2022-05-16T15:24:59.141" v="236"/>
        <pc:sldMkLst>
          <pc:docMk/>
          <pc:sldMk cId="1817878811" sldId="1193"/>
        </pc:sldMkLst>
        <pc:graphicFrameChg chg="mod modGraphic">
          <ac:chgData name="Abhay Gupta" userId="S::abhay.gupta@taigamotors.ca::d433c26c-2997-40a9-8258-88448219c90a" providerId="AD" clId="Web-{217A58D8-87E1-2513-936D-5A1EE873A4A6}" dt="2022-05-16T15:24:59.141" v="236"/>
          <ac:graphicFrameMkLst>
            <pc:docMk/>
            <pc:sldMk cId="1817878811" sldId="1193"/>
            <ac:graphicFrameMk id="4" creationId="{DA528B3E-E42B-7865-0A4C-CA7737691D55}"/>
          </ac:graphicFrameMkLst>
        </pc:graphicFrameChg>
        <pc:graphicFrameChg chg="add mod">
          <ac:chgData name="Abhay Gupta" userId="S::abhay.gupta@taigamotors.ca::d433c26c-2997-40a9-8258-88448219c90a" providerId="AD" clId="Web-{217A58D8-87E1-2513-936D-5A1EE873A4A6}" dt="2022-05-16T15:19:05.587" v="2" actId="1076"/>
          <ac:graphicFrameMkLst>
            <pc:docMk/>
            <pc:sldMk cId="1817878811" sldId="1193"/>
            <ac:graphicFrameMk id="6" creationId="{19B27162-688C-4D17-83A0-D2B9480F3255}"/>
          </ac:graphicFrameMkLst>
        </pc:graphicFrameChg>
        <pc:graphicFrameChg chg="del">
          <ac:chgData name="Abhay Gupta" userId="S::abhay.gupta@taigamotors.ca::d433c26c-2997-40a9-8258-88448219c90a" providerId="AD" clId="Web-{217A58D8-87E1-2513-936D-5A1EE873A4A6}" dt="2022-05-16T15:18:52.930" v="0"/>
          <ac:graphicFrameMkLst>
            <pc:docMk/>
            <pc:sldMk cId="1817878811" sldId="1193"/>
            <ac:graphicFrameMk id="9" creationId="{19B27162-688C-4D17-83A0-D2B9480F3255}"/>
          </ac:graphicFrameMkLst>
        </pc:graphicFrameChg>
      </pc:sldChg>
    </pc:docChg>
  </pc:docChgLst>
  <pc:docChgLst>
    <pc:chgData name="Vishnu Makam" userId="S::vishnu.makam@taigamotors.ca::48e27cba-75ee-4aa2-83f6-05837544c4f9" providerId="AD" clId="Web-{665817E1-4592-2452-6867-390C7CE61109}"/>
    <pc:docChg chg="modSld">
      <pc:chgData name="Vishnu Makam" userId="S::vishnu.makam@taigamotors.ca::48e27cba-75ee-4aa2-83f6-05837544c4f9" providerId="AD" clId="Web-{665817E1-4592-2452-6867-390C7CE61109}" dt="2022-05-16T15:19:47.177" v="4" actId="20577"/>
      <pc:docMkLst>
        <pc:docMk/>
      </pc:docMkLst>
      <pc:sldChg chg="modSp">
        <pc:chgData name="Vishnu Makam" userId="S::vishnu.makam@taigamotors.ca::48e27cba-75ee-4aa2-83f6-05837544c4f9" providerId="AD" clId="Web-{665817E1-4592-2452-6867-390C7CE61109}" dt="2022-05-16T15:19:47.177" v="4" actId="20577"/>
        <pc:sldMkLst>
          <pc:docMk/>
          <pc:sldMk cId="737756186" sldId="1013"/>
        </pc:sldMkLst>
        <pc:spChg chg="mod">
          <ac:chgData name="Vishnu Makam" userId="S::vishnu.makam@taigamotors.ca::48e27cba-75ee-4aa2-83f6-05837544c4f9" providerId="AD" clId="Web-{665817E1-4592-2452-6867-390C7CE61109}" dt="2022-05-16T15:19:47.177" v="4" actId="20577"/>
          <ac:spMkLst>
            <pc:docMk/>
            <pc:sldMk cId="737756186" sldId="1013"/>
            <ac:spMk id="3" creationId="{5A9766FB-5D40-4DF7-9455-CAA9B50A5587}"/>
          </ac:spMkLst>
        </pc:spChg>
      </pc:sldChg>
    </pc:docChg>
  </pc:docChgLst>
  <pc:docChgLst>
    <pc:chgData name="Clement  Baston" userId="S::clement.baston@taigamotors.ca::249c3d60-4164-4436-bed2-eaad0a815f2b" providerId="AD" clId="Web-{F427B1BE-F894-DD8C-3EEB-5BBC34234CBD}"/>
    <pc:docChg chg="modSld">
      <pc:chgData name="Clement  Baston" userId="S::clement.baston@taigamotors.ca::249c3d60-4164-4436-bed2-eaad0a815f2b" providerId="AD" clId="Web-{F427B1BE-F894-DD8C-3EEB-5BBC34234CBD}" dt="2022-06-14T12:10:39.995" v="8" actId="1076"/>
      <pc:docMkLst>
        <pc:docMk/>
      </pc:docMkLst>
      <pc:sldChg chg="addSp delSp modSp">
        <pc:chgData name="Clement  Baston" userId="S::clement.baston@taigamotors.ca::249c3d60-4164-4436-bed2-eaad0a815f2b" providerId="AD" clId="Web-{F427B1BE-F894-DD8C-3EEB-5BBC34234CBD}" dt="2022-06-14T12:10:39.995" v="8" actId="1076"/>
        <pc:sldMkLst>
          <pc:docMk/>
          <pc:sldMk cId="1971937093" sldId="4625"/>
        </pc:sldMkLst>
        <pc:picChg chg="add del mod">
          <ac:chgData name="Clement  Baston" userId="S::clement.baston@taigamotors.ca::249c3d60-4164-4436-bed2-eaad0a815f2b" providerId="AD" clId="Web-{F427B1BE-F894-DD8C-3EEB-5BBC34234CBD}" dt="2022-06-14T12:10:16.589" v="4"/>
          <ac:picMkLst>
            <pc:docMk/>
            <pc:sldMk cId="1971937093" sldId="4625"/>
            <ac:picMk id="3" creationId="{63DFE2C1-7CF8-1866-6507-652D67D4A025}"/>
          </ac:picMkLst>
        </pc:picChg>
        <pc:picChg chg="add mod">
          <ac:chgData name="Clement  Baston" userId="S::clement.baston@taigamotors.ca::249c3d60-4164-4436-bed2-eaad0a815f2b" providerId="AD" clId="Web-{F427B1BE-F894-DD8C-3EEB-5BBC34234CBD}" dt="2022-06-14T12:10:39.995" v="8" actId="1076"/>
          <ac:picMkLst>
            <pc:docMk/>
            <pc:sldMk cId="1971937093" sldId="4625"/>
            <ac:picMk id="5" creationId="{9CD33803-005E-4B1D-102E-E79A9626999C}"/>
          </ac:picMkLst>
        </pc:picChg>
        <pc:picChg chg="del">
          <ac:chgData name="Clement  Baston" userId="S::clement.baston@taigamotors.ca::249c3d60-4164-4436-bed2-eaad0a815f2b" providerId="AD" clId="Web-{F427B1BE-F894-DD8C-3EEB-5BBC34234CBD}" dt="2022-06-14T12:09:10.619" v="0"/>
          <ac:picMkLst>
            <pc:docMk/>
            <pc:sldMk cId="1971937093" sldId="4625"/>
            <ac:picMk id="6" creationId="{7B823C1A-E582-96F4-0229-4742BA87194A}"/>
          </ac:picMkLst>
        </pc:picChg>
      </pc:sldChg>
    </pc:docChg>
  </pc:docChgLst>
  <pc:docChgLst>
    <pc:chgData name="Olivier Rollin" userId="S::olivier.rollin@taigamotors.ca::9868c032-b99d-4045-992b-7efc62a561e1" providerId="AD" clId="Web-{4C8A218F-9884-8930-2315-7DE8753B6F39}"/>
    <pc:docChg chg="modSld">
      <pc:chgData name="Olivier Rollin" userId="S::olivier.rollin@taigamotors.ca::9868c032-b99d-4045-992b-7efc62a561e1" providerId="AD" clId="Web-{4C8A218F-9884-8930-2315-7DE8753B6F39}" dt="2022-05-31T17:54:35.260" v="531"/>
      <pc:docMkLst>
        <pc:docMk/>
      </pc:docMkLst>
      <pc:sldChg chg="modSp">
        <pc:chgData name="Olivier Rollin" userId="S::olivier.rollin@taigamotors.ca::9868c032-b99d-4045-992b-7efc62a561e1" providerId="AD" clId="Web-{4C8A218F-9884-8930-2315-7DE8753B6F39}" dt="2022-05-31T17:54:35.260" v="531"/>
        <pc:sldMkLst>
          <pc:docMk/>
          <pc:sldMk cId="1078747519" sldId="1187"/>
        </pc:sldMkLst>
        <pc:graphicFrameChg chg="mod modGraphic">
          <ac:chgData name="Olivier Rollin" userId="S::olivier.rollin@taigamotors.ca::9868c032-b99d-4045-992b-7efc62a561e1" providerId="AD" clId="Web-{4C8A218F-9884-8930-2315-7DE8753B6F39}" dt="2022-05-31T17:54:35.260" v="531"/>
          <ac:graphicFrameMkLst>
            <pc:docMk/>
            <pc:sldMk cId="1078747519" sldId="1187"/>
            <ac:graphicFrameMk id="5" creationId="{DF370D39-AF9E-43C5-8CF5-C93CDE507A70}"/>
          </ac:graphicFrameMkLst>
        </pc:graphicFrameChg>
      </pc:sldChg>
    </pc:docChg>
  </pc:docChgLst>
  <pc:docChgLst>
    <pc:chgData name="Philippe Kahr" userId="S::philippe.kahr@taigamotors.ca::f23ee328-7c30-4c42-806c-7dc9cfa6b57a" providerId="AD" clId="Web-{B094E90B-14E5-E974-9BCB-56C33FBEC5BD}"/>
    <pc:docChg chg="modSld sldOrd">
      <pc:chgData name="Philippe Kahr" userId="S::philippe.kahr@taigamotors.ca::f23ee328-7c30-4c42-806c-7dc9cfa6b57a" providerId="AD" clId="Web-{B094E90B-14E5-E974-9BCB-56C33FBEC5BD}" dt="2024-01-23T13:09:28.109" v="374"/>
      <pc:docMkLst>
        <pc:docMk/>
      </pc:docMkLst>
      <pc:sldChg chg="modSp">
        <pc:chgData name="Philippe Kahr" userId="S::philippe.kahr@taigamotors.ca::f23ee328-7c30-4c42-806c-7dc9cfa6b57a" providerId="AD" clId="Web-{B094E90B-14E5-E974-9BCB-56C33FBEC5BD}" dt="2024-01-23T13:07:16.779" v="355" actId="20577"/>
        <pc:sldMkLst>
          <pc:docMk/>
          <pc:sldMk cId="4159672668" sldId="4664"/>
        </pc:sldMkLst>
        <pc:spChg chg="mod">
          <ac:chgData name="Philippe Kahr" userId="S::philippe.kahr@taigamotors.ca::f23ee328-7c30-4c42-806c-7dc9cfa6b57a" providerId="AD" clId="Web-{B094E90B-14E5-E974-9BCB-56C33FBEC5BD}" dt="2024-01-23T13:07:16.779" v="355" actId="20577"/>
          <ac:spMkLst>
            <pc:docMk/>
            <pc:sldMk cId="4159672668" sldId="4664"/>
            <ac:spMk id="3" creationId="{8AF1C952-47E1-6699-9C42-1FDBB1DB0173}"/>
          </ac:spMkLst>
        </pc:spChg>
      </pc:sldChg>
      <pc:sldChg chg="modSp">
        <pc:chgData name="Philippe Kahr" userId="S::philippe.kahr@taigamotors.ca::f23ee328-7c30-4c42-806c-7dc9cfa6b57a" providerId="AD" clId="Web-{B094E90B-14E5-E974-9BCB-56C33FBEC5BD}" dt="2024-01-23T13:09:10.421" v="371"/>
        <pc:sldMkLst>
          <pc:docMk/>
          <pc:sldMk cId="1975872717" sldId="4667"/>
        </pc:sldMkLst>
        <pc:spChg chg="mod">
          <ac:chgData name="Philippe Kahr" userId="S::philippe.kahr@taigamotors.ca::f23ee328-7c30-4c42-806c-7dc9cfa6b57a" providerId="AD" clId="Web-{B094E90B-14E5-E974-9BCB-56C33FBEC5BD}" dt="2024-01-23T13:09:10.421" v="371"/>
          <ac:spMkLst>
            <pc:docMk/>
            <pc:sldMk cId="1975872717" sldId="4667"/>
            <ac:spMk id="2" creationId="{8EC8405E-E149-D810-F1C7-5C1F3B9765CE}"/>
          </ac:spMkLst>
        </pc:spChg>
      </pc:sldChg>
      <pc:sldChg chg="modSp ord">
        <pc:chgData name="Philippe Kahr" userId="S::philippe.kahr@taigamotors.ca::f23ee328-7c30-4c42-806c-7dc9cfa6b57a" providerId="AD" clId="Web-{B094E90B-14E5-E974-9BCB-56C33FBEC5BD}" dt="2024-01-23T13:08:38.062" v="367"/>
        <pc:sldMkLst>
          <pc:docMk/>
          <pc:sldMk cId="1322810927" sldId="4686"/>
        </pc:sldMkLst>
        <pc:spChg chg="mod">
          <ac:chgData name="Philippe Kahr" userId="S::philippe.kahr@taigamotors.ca::f23ee328-7c30-4c42-806c-7dc9cfa6b57a" providerId="AD" clId="Web-{B094E90B-14E5-E974-9BCB-56C33FBEC5BD}" dt="2024-01-23T13:08:38.062" v="367"/>
          <ac:spMkLst>
            <pc:docMk/>
            <pc:sldMk cId="1322810927" sldId="4686"/>
            <ac:spMk id="2" creationId="{9D89D7EF-44A1-414F-A26F-A89A02D4E67B}"/>
          </ac:spMkLst>
        </pc:spChg>
      </pc:sldChg>
      <pc:sldChg chg="modSp">
        <pc:chgData name="Philippe Kahr" userId="S::philippe.kahr@taigamotors.ca::f23ee328-7c30-4c42-806c-7dc9cfa6b57a" providerId="AD" clId="Web-{B094E90B-14E5-E974-9BCB-56C33FBEC5BD}" dt="2024-01-23T13:08:55.437" v="370"/>
        <pc:sldMkLst>
          <pc:docMk/>
          <pc:sldMk cId="588826059" sldId="4699"/>
        </pc:sldMkLst>
        <pc:spChg chg="mod">
          <ac:chgData name="Philippe Kahr" userId="S::philippe.kahr@taigamotors.ca::f23ee328-7c30-4c42-806c-7dc9cfa6b57a" providerId="AD" clId="Web-{B094E90B-14E5-E974-9BCB-56C33FBEC5BD}" dt="2024-01-23T13:08:55.437" v="370"/>
          <ac:spMkLst>
            <pc:docMk/>
            <pc:sldMk cId="588826059" sldId="4699"/>
            <ac:spMk id="2" creationId="{194D944B-5F9B-4DAF-8F52-B728A614A942}"/>
          </ac:spMkLst>
        </pc:spChg>
      </pc:sldChg>
      <pc:sldChg chg="modSp">
        <pc:chgData name="Philippe Kahr" userId="S::philippe.kahr@taigamotors.ca::f23ee328-7c30-4c42-806c-7dc9cfa6b57a" providerId="AD" clId="Web-{B094E90B-14E5-E974-9BCB-56C33FBEC5BD}" dt="2024-01-23T13:08:50.124" v="369"/>
        <pc:sldMkLst>
          <pc:docMk/>
          <pc:sldMk cId="409437623" sldId="4700"/>
        </pc:sldMkLst>
        <pc:spChg chg="mod">
          <ac:chgData name="Philippe Kahr" userId="S::philippe.kahr@taigamotors.ca::f23ee328-7c30-4c42-806c-7dc9cfa6b57a" providerId="AD" clId="Web-{B094E90B-14E5-E974-9BCB-56C33FBEC5BD}" dt="2024-01-23T13:08:50.124" v="369"/>
          <ac:spMkLst>
            <pc:docMk/>
            <pc:sldMk cId="409437623" sldId="4700"/>
            <ac:spMk id="2" creationId="{194D944B-5F9B-4DAF-8F52-B728A614A942}"/>
          </ac:spMkLst>
        </pc:spChg>
      </pc:sldChg>
      <pc:sldChg chg="modSp">
        <pc:chgData name="Philippe Kahr" userId="S::philippe.kahr@taigamotors.ca::f23ee328-7c30-4c42-806c-7dc9cfa6b57a" providerId="AD" clId="Web-{B094E90B-14E5-E974-9BCB-56C33FBEC5BD}" dt="2024-01-23T13:08:43.812" v="368"/>
        <pc:sldMkLst>
          <pc:docMk/>
          <pc:sldMk cId="1318039093" sldId="4701"/>
        </pc:sldMkLst>
        <pc:spChg chg="mod">
          <ac:chgData name="Philippe Kahr" userId="S::philippe.kahr@taigamotors.ca::f23ee328-7c30-4c42-806c-7dc9cfa6b57a" providerId="AD" clId="Web-{B094E90B-14E5-E974-9BCB-56C33FBEC5BD}" dt="2024-01-23T13:08:43.812" v="368"/>
          <ac:spMkLst>
            <pc:docMk/>
            <pc:sldMk cId="1318039093" sldId="4701"/>
            <ac:spMk id="2" creationId="{194D944B-5F9B-4DAF-8F52-B728A614A942}"/>
          </ac:spMkLst>
        </pc:spChg>
      </pc:sldChg>
      <pc:sldChg chg="modSp">
        <pc:chgData name="Philippe Kahr" userId="S::philippe.kahr@taigamotors.ca::f23ee328-7c30-4c42-806c-7dc9cfa6b57a" providerId="AD" clId="Web-{B094E90B-14E5-E974-9BCB-56C33FBEC5BD}" dt="2024-01-23T13:09:22.375" v="373"/>
        <pc:sldMkLst>
          <pc:docMk/>
          <pc:sldMk cId="3345614537" sldId="4706"/>
        </pc:sldMkLst>
        <pc:spChg chg="mod">
          <ac:chgData name="Philippe Kahr" userId="S::philippe.kahr@taigamotors.ca::f23ee328-7c30-4c42-806c-7dc9cfa6b57a" providerId="AD" clId="Web-{B094E90B-14E5-E974-9BCB-56C33FBEC5BD}" dt="2024-01-23T13:09:22.375" v="373"/>
          <ac:spMkLst>
            <pc:docMk/>
            <pc:sldMk cId="3345614537" sldId="4706"/>
            <ac:spMk id="2" creationId="{194D944B-5F9B-4DAF-8F52-B728A614A942}"/>
          </ac:spMkLst>
        </pc:spChg>
      </pc:sldChg>
      <pc:sldChg chg="modSp">
        <pc:chgData name="Philippe Kahr" userId="S::philippe.kahr@taigamotors.ca::f23ee328-7c30-4c42-806c-7dc9cfa6b57a" providerId="AD" clId="Web-{B094E90B-14E5-E974-9BCB-56C33FBEC5BD}" dt="2024-01-23T13:09:28.109" v="374"/>
        <pc:sldMkLst>
          <pc:docMk/>
          <pc:sldMk cId="3613805974" sldId="4707"/>
        </pc:sldMkLst>
        <pc:spChg chg="mod">
          <ac:chgData name="Philippe Kahr" userId="S::philippe.kahr@taigamotors.ca::f23ee328-7c30-4c42-806c-7dc9cfa6b57a" providerId="AD" clId="Web-{B094E90B-14E5-E974-9BCB-56C33FBEC5BD}" dt="2024-01-23T13:09:28.109" v="374"/>
          <ac:spMkLst>
            <pc:docMk/>
            <pc:sldMk cId="3613805974" sldId="4707"/>
            <ac:spMk id="2" creationId="{194D944B-5F9B-4DAF-8F52-B728A614A942}"/>
          </ac:spMkLst>
        </pc:spChg>
      </pc:sldChg>
      <pc:sldChg chg="modSp">
        <pc:chgData name="Philippe Kahr" userId="S::philippe.kahr@taigamotors.ca::f23ee328-7c30-4c42-806c-7dc9cfa6b57a" providerId="AD" clId="Web-{B094E90B-14E5-E974-9BCB-56C33FBEC5BD}" dt="2024-01-23T13:09:16.375" v="372"/>
        <pc:sldMkLst>
          <pc:docMk/>
          <pc:sldMk cId="3012639473" sldId="4710"/>
        </pc:sldMkLst>
        <pc:spChg chg="mod">
          <ac:chgData name="Philippe Kahr" userId="S::philippe.kahr@taigamotors.ca::f23ee328-7c30-4c42-806c-7dc9cfa6b57a" providerId="AD" clId="Web-{B094E90B-14E5-E974-9BCB-56C33FBEC5BD}" dt="2024-01-23T13:09:16.375" v="372"/>
          <ac:spMkLst>
            <pc:docMk/>
            <pc:sldMk cId="3012639473" sldId="4710"/>
            <ac:spMk id="2" creationId="{9D89D7EF-44A1-414F-A26F-A89A02D4E67B}"/>
          </ac:spMkLst>
        </pc:spChg>
      </pc:sldChg>
      <pc:sldChg chg="modSp">
        <pc:chgData name="Philippe Kahr" userId="S::philippe.kahr@taigamotors.ca::f23ee328-7c30-4c42-806c-7dc9cfa6b57a" providerId="AD" clId="Web-{B094E90B-14E5-E974-9BCB-56C33FBEC5BD}" dt="2024-01-23T13:07:38.858" v="362" actId="20577"/>
        <pc:sldMkLst>
          <pc:docMk/>
          <pc:sldMk cId="508810650" sldId="4714"/>
        </pc:sldMkLst>
        <pc:spChg chg="mod">
          <ac:chgData name="Philippe Kahr" userId="S::philippe.kahr@taigamotors.ca::f23ee328-7c30-4c42-806c-7dc9cfa6b57a" providerId="AD" clId="Web-{B094E90B-14E5-E974-9BCB-56C33FBEC5BD}" dt="2024-01-23T13:07:38.858" v="362" actId="20577"/>
          <ac:spMkLst>
            <pc:docMk/>
            <pc:sldMk cId="508810650" sldId="4714"/>
            <ac:spMk id="2" creationId="{A8E4B988-FD69-6A82-47E7-4CB6352F4662}"/>
          </ac:spMkLst>
        </pc:spChg>
      </pc:sldChg>
      <pc:sldChg chg="ord">
        <pc:chgData name="Philippe Kahr" userId="S::philippe.kahr@taigamotors.ca::f23ee328-7c30-4c42-806c-7dc9cfa6b57a" providerId="AD" clId="Web-{B094E90B-14E5-E974-9BCB-56C33FBEC5BD}" dt="2024-01-23T13:08:18.108" v="364"/>
        <pc:sldMkLst>
          <pc:docMk/>
          <pc:sldMk cId="1032921234" sldId="4715"/>
        </pc:sldMkLst>
      </pc:sldChg>
      <pc:sldChg chg="modSp">
        <pc:chgData name="Philippe Kahr" userId="S::philippe.kahr@taigamotors.ca::f23ee328-7c30-4c42-806c-7dc9cfa6b57a" providerId="AD" clId="Web-{B094E90B-14E5-E974-9BCB-56C33FBEC5BD}" dt="2024-01-23T13:06:37.779" v="353" actId="20577"/>
        <pc:sldMkLst>
          <pc:docMk/>
          <pc:sldMk cId="1114976572" sldId="4717"/>
        </pc:sldMkLst>
        <pc:spChg chg="mod">
          <ac:chgData name="Philippe Kahr" userId="S::philippe.kahr@taigamotors.ca::f23ee328-7c30-4c42-806c-7dc9cfa6b57a" providerId="AD" clId="Web-{B094E90B-14E5-E974-9BCB-56C33FBEC5BD}" dt="2024-01-23T13:06:37.779" v="353" actId="20577"/>
          <ac:spMkLst>
            <pc:docMk/>
            <pc:sldMk cId="1114976572" sldId="4717"/>
            <ac:spMk id="5" creationId="{C7913E7A-DC2F-1919-95C9-941B2BB14D87}"/>
          </ac:spMkLst>
        </pc:spChg>
      </pc:sldChg>
      <pc:sldChg chg="modSp">
        <pc:chgData name="Philippe Kahr" userId="S::philippe.kahr@taigamotors.ca::f23ee328-7c30-4c42-806c-7dc9cfa6b57a" providerId="AD" clId="Web-{B094E90B-14E5-E974-9BCB-56C33FBEC5BD}" dt="2024-01-23T13:08:28.796" v="365"/>
        <pc:sldMkLst>
          <pc:docMk/>
          <pc:sldMk cId="1729587509" sldId="4719"/>
        </pc:sldMkLst>
        <pc:spChg chg="mod">
          <ac:chgData name="Philippe Kahr" userId="S::philippe.kahr@taigamotors.ca::f23ee328-7c30-4c42-806c-7dc9cfa6b57a" providerId="AD" clId="Web-{B094E90B-14E5-E974-9BCB-56C33FBEC5BD}" dt="2024-01-23T13:08:28.796" v="365"/>
          <ac:spMkLst>
            <pc:docMk/>
            <pc:sldMk cId="1729587509" sldId="4719"/>
            <ac:spMk id="7" creationId="{A472A096-A1DA-094A-2A15-902D6C46C71A}"/>
          </ac:spMkLst>
        </pc:spChg>
      </pc:sldChg>
      <pc:sldChg chg="addSp delSp modSp">
        <pc:chgData name="Philippe Kahr" userId="S::philippe.kahr@taigamotors.ca::f23ee328-7c30-4c42-806c-7dc9cfa6b57a" providerId="AD" clId="Web-{B094E90B-14E5-E974-9BCB-56C33FBEC5BD}" dt="2024-01-22T19:56:54.683" v="175" actId="1076"/>
        <pc:sldMkLst>
          <pc:docMk/>
          <pc:sldMk cId="4042217537" sldId="4720"/>
        </pc:sldMkLst>
        <pc:spChg chg="mod">
          <ac:chgData name="Philippe Kahr" userId="S::philippe.kahr@taigamotors.ca::f23ee328-7c30-4c42-806c-7dc9cfa6b57a" providerId="AD" clId="Web-{B094E90B-14E5-E974-9BCB-56C33FBEC5BD}" dt="2024-01-22T19:56:09.839" v="171" actId="20577"/>
          <ac:spMkLst>
            <pc:docMk/>
            <pc:sldMk cId="4042217537" sldId="4720"/>
            <ac:spMk id="3" creationId="{E62072DA-25E5-65D1-6C25-219D92D739C0}"/>
          </ac:spMkLst>
        </pc:spChg>
        <pc:picChg chg="add mod">
          <ac:chgData name="Philippe Kahr" userId="S::philippe.kahr@taigamotors.ca::f23ee328-7c30-4c42-806c-7dc9cfa6b57a" providerId="AD" clId="Web-{B094E90B-14E5-E974-9BCB-56C33FBEC5BD}" dt="2024-01-22T19:56:54.683" v="175" actId="1076"/>
          <ac:picMkLst>
            <pc:docMk/>
            <pc:sldMk cId="4042217537" sldId="4720"/>
            <ac:picMk id="4" creationId="{310CCBE3-34C3-F963-AD3C-0C17C18FF0A2}"/>
          </ac:picMkLst>
        </pc:picChg>
        <pc:picChg chg="del">
          <ac:chgData name="Philippe Kahr" userId="S::philippe.kahr@taigamotors.ca::f23ee328-7c30-4c42-806c-7dc9cfa6b57a" providerId="AD" clId="Web-{B094E90B-14E5-E974-9BCB-56C33FBEC5BD}" dt="2024-01-22T18:45:54.256" v="106"/>
          <ac:picMkLst>
            <pc:docMk/>
            <pc:sldMk cId="4042217537" sldId="4720"/>
            <ac:picMk id="4" creationId="{F02AB3DA-F4B6-9F6E-EED0-42D505DAB8C2}"/>
          </ac:picMkLst>
        </pc:picChg>
        <pc:picChg chg="add mod">
          <ac:chgData name="Philippe Kahr" userId="S::philippe.kahr@taigamotors.ca::f23ee328-7c30-4c42-806c-7dc9cfa6b57a" providerId="AD" clId="Web-{B094E90B-14E5-E974-9BCB-56C33FBEC5BD}" dt="2024-01-22T18:46:24.083" v="112" actId="1076"/>
          <ac:picMkLst>
            <pc:docMk/>
            <pc:sldMk cId="4042217537" sldId="4720"/>
            <ac:picMk id="5" creationId="{8A462C8E-1680-9A8F-AECD-E52C1E33579F}"/>
          </ac:picMkLst>
        </pc:picChg>
      </pc:sldChg>
      <pc:sldChg chg="addSp delSp modSp ord">
        <pc:chgData name="Philippe Kahr" userId="S::philippe.kahr@taigamotors.ca::f23ee328-7c30-4c42-806c-7dc9cfa6b57a" providerId="AD" clId="Web-{B094E90B-14E5-E974-9BCB-56C33FBEC5BD}" dt="2024-01-22T20:22:38.452" v="350" actId="14100"/>
        <pc:sldMkLst>
          <pc:docMk/>
          <pc:sldMk cId="422262249" sldId="4721"/>
        </pc:sldMkLst>
        <pc:spChg chg="mod">
          <ac:chgData name="Philippe Kahr" userId="S::philippe.kahr@taigamotors.ca::f23ee328-7c30-4c42-806c-7dc9cfa6b57a" providerId="AD" clId="Web-{B094E90B-14E5-E974-9BCB-56C33FBEC5BD}" dt="2024-01-22T20:22:17.545" v="347" actId="20577"/>
          <ac:spMkLst>
            <pc:docMk/>
            <pc:sldMk cId="422262249" sldId="4721"/>
            <ac:spMk id="3" creationId="{E62072DA-25E5-65D1-6C25-219D92D739C0}"/>
          </ac:spMkLst>
        </pc:spChg>
        <pc:picChg chg="add mod">
          <ac:chgData name="Philippe Kahr" userId="S::philippe.kahr@taigamotors.ca::f23ee328-7c30-4c42-806c-7dc9cfa6b57a" providerId="AD" clId="Web-{B094E90B-14E5-E974-9BCB-56C33FBEC5BD}" dt="2024-01-22T18:38:26.433" v="48" actId="1076"/>
          <ac:picMkLst>
            <pc:docMk/>
            <pc:sldMk cId="422262249" sldId="4721"/>
            <ac:picMk id="4" creationId="{FD70CAE9-6271-0F4C-7E26-28B734AC44EF}"/>
          </ac:picMkLst>
        </pc:picChg>
        <pc:picChg chg="del">
          <ac:chgData name="Philippe Kahr" userId="S::philippe.kahr@taigamotors.ca::f23ee328-7c30-4c42-806c-7dc9cfa6b57a" providerId="AD" clId="Web-{B094E90B-14E5-E974-9BCB-56C33FBEC5BD}" dt="2024-01-22T18:38:02.808" v="41"/>
          <ac:picMkLst>
            <pc:docMk/>
            <pc:sldMk cId="422262249" sldId="4721"/>
            <ac:picMk id="5" creationId="{6D922FD7-FBFC-C5AF-2D12-321748573CF6}"/>
          </ac:picMkLst>
        </pc:picChg>
        <pc:picChg chg="add mod">
          <ac:chgData name="Philippe Kahr" userId="S::philippe.kahr@taigamotors.ca::f23ee328-7c30-4c42-806c-7dc9cfa6b57a" providerId="AD" clId="Web-{B094E90B-14E5-E974-9BCB-56C33FBEC5BD}" dt="2024-01-22T20:22:38.452" v="350" actId="14100"/>
          <ac:picMkLst>
            <pc:docMk/>
            <pc:sldMk cId="422262249" sldId="4721"/>
            <ac:picMk id="5" creationId="{7FE5DD0B-BDAF-0F30-CD98-8AC045A293B2}"/>
          </ac:picMkLst>
        </pc:picChg>
        <pc:picChg chg="add del mod">
          <ac:chgData name="Philippe Kahr" userId="S::philippe.kahr@taigamotors.ca::f23ee328-7c30-4c42-806c-7dc9cfa6b57a" providerId="AD" clId="Web-{B094E90B-14E5-E974-9BCB-56C33FBEC5BD}" dt="2024-01-22T19:29:30.223" v="126"/>
          <ac:picMkLst>
            <pc:docMk/>
            <pc:sldMk cId="422262249" sldId="4721"/>
            <ac:picMk id="6" creationId="{1D2EC575-0022-80B9-4849-ED8D01462606}"/>
          </ac:picMkLst>
        </pc:picChg>
      </pc:sldChg>
    </pc:docChg>
  </pc:docChgLst>
  <pc:docChgLst>
    <pc:chgData name="Jean-Sebastien Flamand" userId="S::jean-sebastien.flamand@taigamotors.ca::ddf4ff60-7de0-4855-a9ed-f06e18363e82" providerId="AD" clId="Web-{966F0109-E07A-0858-63FA-5DF86721F092}"/>
    <pc:docChg chg="modSld">
      <pc:chgData name="Jean-Sebastien Flamand" userId="S::jean-sebastien.flamand@taigamotors.ca::ddf4ff60-7de0-4855-a9ed-f06e18363e82" providerId="AD" clId="Web-{966F0109-E07A-0858-63FA-5DF86721F092}" dt="2022-08-02T17:09:47.461" v="750"/>
      <pc:docMkLst>
        <pc:docMk/>
      </pc:docMkLst>
      <pc:sldChg chg="modSp">
        <pc:chgData name="Jean-Sebastien Flamand" userId="S::jean-sebastien.flamand@taigamotors.ca::ddf4ff60-7de0-4855-a9ed-f06e18363e82" providerId="AD" clId="Web-{966F0109-E07A-0858-63FA-5DF86721F092}" dt="2022-08-02T17:09:47.461" v="750"/>
        <pc:sldMkLst>
          <pc:docMk/>
          <pc:sldMk cId="1338180937" sldId="4645"/>
        </pc:sldMkLst>
        <pc:graphicFrameChg chg="mod modGraphic">
          <ac:chgData name="Jean-Sebastien Flamand" userId="S::jean-sebastien.flamand@taigamotors.ca::ddf4ff60-7de0-4855-a9ed-f06e18363e82" providerId="AD" clId="Web-{966F0109-E07A-0858-63FA-5DF86721F092}" dt="2022-08-02T17:09:47.461" v="750"/>
          <ac:graphicFrameMkLst>
            <pc:docMk/>
            <pc:sldMk cId="1338180937" sldId="4645"/>
            <ac:graphicFrameMk id="5" creationId="{DF370D39-AF9E-43C5-8CF5-C93CDE507A70}"/>
          </ac:graphicFrameMkLst>
        </pc:graphicFrameChg>
      </pc:sldChg>
    </pc:docChg>
  </pc:docChgLst>
  <pc:docChgLst>
    <pc:chgData name="Abhay Gupta" userId="S::abhay.gupta@taigamotors.ca::d433c26c-2997-40a9-8258-88448219c90a" providerId="AD" clId="Web-{EF5623DE-BC74-8D81-2E42-78B9EAEEBD0A}"/>
    <pc:docChg chg="modSld">
      <pc:chgData name="Abhay Gupta" userId="S::abhay.gupta@taigamotors.ca::d433c26c-2997-40a9-8258-88448219c90a" providerId="AD" clId="Web-{EF5623DE-BC74-8D81-2E42-78B9EAEEBD0A}" dt="2022-11-03T17:13:52.674" v="0" actId="14100"/>
      <pc:docMkLst>
        <pc:docMk/>
      </pc:docMkLst>
      <pc:sldChg chg="modSp">
        <pc:chgData name="Abhay Gupta" userId="S::abhay.gupta@taigamotors.ca::d433c26c-2997-40a9-8258-88448219c90a" providerId="AD" clId="Web-{EF5623DE-BC74-8D81-2E42-78B9EAEEBD0A}" dt="2022-11-03T17:13:52.674" v="0" actId="14100"/>
        <pc:sldMkLst>
          <pc:docMk/>
          <pc:sldMk cId="1975872717" sldId="4667"/>
        </pc:sldMkLst>
        <pc:spChg chg="mod">
          <ac:chgData name="Abhay Gupta" userId="S::abhay.gupta@taigamotors.ca::d433c26c-2997-40a9-8258-88448219c90a" providerId="AD" clId="Web-{EF5623DE-BC74-8D81-2E42-78B9EAEEBD0A}" dt="2022-11-03T17:13:52.674" v="0" actId="14100"/>
          <ac:spMkLst>
            <pc:docMk/>
            <pc:sldMk cId="1975872717" sldId="4667"/>
            <ac:spMk id="5" creationId="{DC021B57-7A26-7684-187C-8B8213FA95D7}"/>
          </ac:spMkLst>
        </pc:spChg>
      </pc:sldChg>
    </pc:docChg>
  </pc:docChgLst>
  <pc:docChgLst>
    <pc:chgData name="Jérémy Bonneau" userId="S::jeremy.bonneau@taigamotors.ca::bd475f9e-48f1-4b54-83c6-d27ae8e20919" providerId="AD" clId="Web-{F48AC9CC-E902-50D9-9AAF-F3B5959F483A}"/>
    <pc:docChg chg="delSld modSld">
      <pc:chgData name="Jérémy Bonneau" userId="S::jeremy.bonneau@taigamotors.ca::bd475f9e-48f1-4b54-83c6-d27ae8e20919" providerId="AD" clId="Web-{F48AC9CC-E902-50D9-9AAF-F3B5959F483A}" dt="2022-08-23T17:01:11.086" v="1002" actId="14100"/>
      <pc:docMkLst>
        <pc:docMk/>
      </pc:docMkLst>
      <pc:sldChg chg="del">
        <pc:chgData name="Jérémy Bonneau" userId="S::jeremy.bonneau@taigamotors.ca::bd475f9e-48f1-4b54-83c6-d27ae8e20919" providerId="AD" clId="Web-{F48AC9CC-E902-50D9-9AAF-F3B5959F483A}" dt="2022-08-23T14:25:11.174" v="992"/>
        <pc:sldMkLst>
          <pc:docMk/>
          <pc:sldMk cId="3435584470" sldId="4626"/>
        </pc:sldMkLst>
      </pc:sldChg>
      <pc:sldChg chg="addSp delSp modSp">
        <pc:chgData name="Jérémy Bonneau" userId="S::jeremy.bonneau@taigamotors.ca::bd475f9e-48f1-4b54-83c6-d27ae8e20919" providerId="AD" clId="Web-{F48AC9CC-E902-50D9-9AAF-F3B5959F483A}" dt="2022-08-23T17:01:11.086" v="1002" actId="14100"/>
        <pc:sldMkLst>
          <pc:docMk/>
          <pc:sldMk cId="2629157552" sldId="4636"/>
        </pc:sldMkLst>
        <pc:spChg chg="mod">
          <ac:chgData name="Jérémy Bonneau" userId="S::jeremy.bonneau@taigamotors.ca::bd475f9e-48f1-4b54-83c6-d27ae8e20919" providerId="AD" clId="Web-{F48AC9CC-E902-50D9-9AAF-F3B5959F483A}" dt="2022-08-23T14:04:49.092" v="49" actId="20577"/>
          <ac:spMkLst>
            <pc:docMk/>
            <pc:sldMk cId="2629157552" sldId="4636"/>
            <ac:spMk id="7" creationId="{23DC1B4E-33DC-EC6C-7A23-7712483C6434}"/>
          </ac:spMkLst>
        </pc:spChg>
        <pc:spChg chg="mod">
          <ac:chgData name="Jérémy Bonneau" userId="S::jeremy.bonneau@taigamotors.ca::bd475f9e-48f1-4b54-83c6-d27ae8e20919" providerId="AD" clId="Web-{F48AC9CC-E902-50D9-9AAF-F3B5959F483A}" dt="2022-08-23T17:01:07.195" v="1001" actId="1076"/>
          <ac:spMkLst>
            <pc:docMk/>
            <pc:sldMk cId="2629157552" sldId="4636"/>
            <ac:spMk id="8" creationId="{96D33B52-A269-C4D6-3CBD-64CD721965A7}"/>
          </ac:spMkLst>
        </pc:spChg>
        <pc:picChg chg="del">
          <ac:chgData name="Jérémy Bonneau" userId="S::jeremy.bonneau@taigamotors.ca::bd475f9e-48f1-4b54-83c6-d27ae8e20919" providerId="AD" clId="Web-{F48AC9CC-E902-50D9-9AAF-F3B5959F483A}" dt="2022-08-23T14:02:14.152" v="0"/>
          <ac:picMkLst>
            <pc:docMk/>
            <pc:sldMk cId="2629157552" sldId="4636"/>
            <ac:picMk id="3" creationId="{8143C444-F17E-6DF8-BF5C-AFCB70D82359}"/>
          </ac:picMkLst>
        </pc:picChg>
        <pc:picChg chg="add mod">
          <ac:chgData name="Jérémy Bonneau" userId="S::jeremy.bonneau@taigamotors.ca::bd475f9e-48f1-4b54-83c6-d27ae8e20919" providerId="AD" clId="Web-{F48AC9CC-E902-50D9-9AAF-F3B5959F483A}" dt="2022-08-23T17:01:11.086" v="1002" actId="14100"/>
          <ac:picMkLst>
            <pc:docMk/>
            <pc:sldMk cId="2629157552" sldId="4636"/>
            <ac:picMk id="3" creationId="{FDA17426-3393-B408-C04D-9A29E24B1339}"/>
          </ac:picMkLst>
        </pc:picChg>
        <pc:picChg chg="mod">
          <ac:chgData name="Jérémy Bonneau" userId="S::jeremy.bonneau@taigamotors.ca::bd475f9e-48f1-4b54-83c6-d27ae8e20919" providerId="AD" clId="Web-{F48AC9CC-E902-50D9-9AAF-F3B5959F483A}" dt="2022-08-23T14:02:15.793" v="1" actId="1076"/>
          <ac:picMkLst>
            <pc:docMk/>
            <pc:sldMk cId="2629157552" sldId="4636"/>
            <ac:picMk id="5" creationId="{950414C6-E44D-C89D-A0E0-B19C49484E9A}"/>
          </ac:picMkLst>
        </pc:picChg>
        <pc:picChg chg="add del mod modCrop">
          <ac:chgData name="Jérémy Bonneau" userId="S::jeremy.bonneau@taigamotors.ca::bd475f9e-48f1-4b54-83c6-d27ae8e20919" providerId="AD" clId="Web-{F48AC9CC-E902-50D9-9AAF-F3B5959F483A}" dt="2022-08-23T16:55:31.174" v="996"/>
          <ac:picMkLst>
            <pc:docMk/>
            <pc:sldMk cId="2629157552" sldId="4636"/>
            <ac:picMk id="6" creationId="{414B71BC-2198-8E28-A028-922348B5D52F}"/>
          </ac:picMkLst>
        </pc:picChg>
      </pc:sldChg>
      <pc:sldChg chg="addSp delSp modSp">
        <pc:chgData name="Jérémy Bonneau" userId="S::jeremy.bonneau@taigamotors.ca::bd475f9e-48f1-4b54-83c6-d27ae8e20919" providerId="AD" clId="Web-{F48AC9CC-E902-50D9-9AAF-F3B5959F483A}" dt="2022-08-23T16:36:02.015" v="995" actId="14100"/>
        <pc:sldMkLst>
          <pc:docMk/>
          <pc:sldMk cId="1562608667" sldId="4648"/>
        </pc:sldMkLst>
        <pc:spChg chg="mod">
          <ac:chgData name="Jérémy Bonneau" userId="S::jeremy.bonneau@taigamotors.ca::bd475f9e-48f1-4b54-83c6-d27ae8e20919" providerId="AD" clId="Web-{F48AC9CC-E902-50D9-9AAF-F3B5959F483A}" dt="2022-08-23T16:35:59.250" v="993" actId="1076"/>
          <ac:spMkLst>
            <pc:docMk/>
            <pc:sldMk cId="1562608667" sldId="4648"/>
            <ac:spMk id="6" creationId="{1AF14896-B8C9-99C7-3AAD-2EBF67ED9D29}"/>
          </ac:spMkLst>
        </pc:spChg>
        <pc:graphicFrameChg chg="mod modGraphic">
          <ac:chgData name="Jérémy Bonneau" userId="S::jeremy.bonneau@taigamotors.ca::bd475f9e-48f1-4b54-83c6-d27ae8e20919" providerId="AD" clId="Web-{F48AC9CC-E902-50D9-9AAF-F3B5959F483A}" dt="2022-08-23T14:24:50.596" v="991"/>
          <ac:graphicFrameMkLst>
            <pc:docMk/>
            <pc:sldMk cId="1562608667" sldId="4648"/>
            <ac:graphicFrameMk id="5" creationId="{DF370D39-AF9E-43C5-8CF5-C93CDE507A70}"/>
          </ac:graphicFrameMkLst>
        </pc:graphicFrameChg>
        <pc:picChg chg="del">
          <ac:chgData name="Jérémy Bonneau" userId="S::jeremy.bonneau@taigamotors.ca::bd475f9e-48f1-4b54-83c6-d27ae8e20919" providerId="AD" clId="Web-{F48AC9CC-E902-50D9-9AAF-F3B5959F483A}" dt="2022-08-23T14:05:32.812" v="50"/>
          <ac:picMkLst>
            <pc:docMk/>
            <pc:sldMk cId="1562608667" sldId="4648"/>
            <ac:picMk id="3" creationId="{4ECD9F1B-89CC-421E-51DE-C9F309D74744}"/>
          </ac:picMkLst>
        </pc:picChg>
        <pc:picChg chg="add mod">
          <ac:chgData name="Jérémy Bonneau" userId="S::jeremy.bonneau@taigamotors.ca::bd475f9e-48f1-4b54-83c6-d27ae8e20919" providerId="AD" clId="Web-{F48AC9CC-E902-50D9-9AAF-F3B5959F483A}" dt="2022-08-23T16:36:02.015" v="995" actId="14100"/>
          <ac:picMkLst>
            <pc:docMk/>
            <pc:sldMk cId="1562608667" sldId="4648"/>
            <ac:picMk id="7" creationId="{715E23EB-1CE1-D287-6968-F972003B3183}"/>
          </ac:picMkLst>
        </pc:picChg>
      </pc:sldChg>
    </pc:docChg>
  </pc:docChgLst>
  <pc:docChgLst>
    <pc:chgData name="Pier-Luc Paradis" userId="S::pier-luc.paradis@taigamotors.ca::d8463a0c-872e-44e6-a7df-86de09216594" providerId="AD" clId="Web-{99F25AE4-052D-5B8F-5078-DC8D2F05EEBF}"/>
    <pc:docChg chg="modSld">
      <pc:chgData name="Pier-Luc Paradis" userId="S::pier-luc.paradis@taigamotors.ca::d8463a0c-872e-44e6-a7df-86de09216594" providerId="AD" clId="Web-{99F25AE4-052D-5B8F-5078-DC8D2F05EEBF}" dt="2022-07-05T15:30:44.196" v="354"/>
      <pc:docMkLst>
        <pc:docMk/>
      </pc:docMkLst>
      <pc:sldChg chg="modSp">
        <pc:chgData name="Pier-Luc Paradis" userId="S::pier-luc.paradis@taigamotors.ca::d8463a0c-872e-44e6-a7df-86de09216594" providerId="AD" clId="Web-{99F25AE4-052D-5B8F-5078-DC8D2F05EEBF}" dt="2022-07-05T15:30:44.196" v="354"/>
        <pc:sldMkLst>
          <pc:docMk/>
          <pc:sldMk cId="405246482" sldId="1181"/>
        </pc:sldMkLst>
        <pc:graphicFrameChg chg="mod modGraphic">
          <ac:chgData name="Pier-Luc Paradis" userId="S::pier-luc.paradis@taigamotors.ca::d8463a0c-872e-44e6-a7df-86de09216594" providerId="AD" clId="Web-{99F25AE4-052D-5B8F-5078-DC8D2F05EEBF}" dt="2022-07-05T15:30:44.196" v="354"/>
          <ac:graphicFrameMkLst>
            <pc:docMk/>
            <pc:sldMk cId="405246482" sldId="1181"/>
            <ac:graphicFrameMk id="5" creationId="{E6C105C1-B2B6-4ECB-B5FA-8052D5F73013}"/>
          </ac:graphicFrameMkLst>
        </pc:graphicFrameChg>
      </pc:sldChg>
    </pc:docChg>
  </pc:docChgLst>
  <pc:docChgLst>
    <pc:chgData name="Abhay Gupta" userId="S::abhay.gupta@taigamotors.ca::d433c26c-2997-40a9-8258-88448219c90a" providerId="AD" clId="Web-{559B2E89-C966-9C40-20D5-85154B67AFD7}"/>
    <pc:docChg chg="modSld">
      <pc:chgData name="Abhay Gupta" userId="S::abhay.gupta@taigamotors.ca::d433c26c-2997-40a9-8258-88448219c90a" providerId="AD" clId="Web-{559B2E89-C966-9C40-20D5-85154B67AFD7}" dt="2023-02-28T17:58:49.914" v="718"/>
      <pc:docMkLst>
        <pc:docMk/>
      </pc:docMkLst>
      <pc:sldChg chg="modSp">
        <pc:chgData name="Abhay Gupta" userId="S::abhay.gupta@taigamotors.ca::d433c26c-2997-40a9-8258-88448219c90a" providerId="AD" clId="Web-{559B2E89-C966-9C40-20D5-85154B67AFD7}" dt="2023-02-28T17:40:53.353" v="348" actId="1076"/>
        <pc:sldMkLst>
          <pc:docMk/>
          <pc:sldMk cId="3136961681" sldId="4675"/>
        </pc:sldMkLst>
        <pc:graphicFrameChg chg="mod modGraphic">
          <ac:chgData name="Abhay Gupta" userId="S::abhay.gupta@taigamotors.ca::d433c26c-2997-40a9-8258-88448219c90a" providerId="AD" clId="Web-{559B2E89-C966-9C40-20D5-85154B67AFD7}" dt="2023-02-28T17:40:46.025" v="344"/>
          <ac:graphicFrameMkLst>
            <pc:docMk/>
            <pc:sldMk cId="3136961681" sldId="4675"/>
            <ac:graphicFrameMk id="5" creationId="{DF833529-530C-9348-F608-75B1AE639664}"/>
          </ac:graphicFrameMkLst>
        </pc:graphicFrameChg>
        <pc:picChg chg="mod">
          <ac:chgData name="Abhay Gupta" userId="S::abhay.gupta@taigamotors.ca::d433c26c-2997-40a9-8258-88448219c90a" providerId="AD" clId="Web-{559B2E89-C966-9C40-20D5-85154B67AFD7}" dt="2023-02-28T17:40:53.353" v="348" actId="1076"/>
          <ac:picMkLst>
            <pc:docMk/>
            <pc:sldMk cId="3136961681" sldId="4675"/>
            <ac:picMk id="7" creationId="{181D8C8B-30A4-EB5D-C2CE-9EFCFA4C253D}"/>
          </ac:picMkLst>
        </pc:picChg>
      </pc:sldChg>
      <pc:sldChg chg="modSp">
        <pc:chgData name="Abhay Gupta" userId="S::abhay.gupta@taigamotors.ca::d433c26c-2997-40a9-8258-88448219c90a" providerId="AD" clId="Web-{559B2E89-C966-9C40-20D5-85154B67AFD7}" dt="2023-02-28T17:58:49.914" v="718"/>
        <pc:sldMkLst>
          <pc:docMk/>
          <pc:sldMk cId="192014489" sldId="4679"/>
        </pc:sldMkLst>
        <pc:graphicFrameChg chg="mod modGraphic">
          <ac:chgData name="Abhay Gupta" userId="S::abhay.gupta@taigamotors.ca::d433c26c-2997-40a9-8258-88448219c90a" providerId="AD" clId="Web-{559B2E89-C966-9C40-20D5-85154B67AFD7}" dt="2023-02-28T17:58:49.914" v="718"/>
          <ac:graphicFrameMkLst>
            <pc:docMk/>
            <pc:sldMk cId="192014489" sldId="4679"/>
            <ac:graphicFrameMk id="3" creationId="{4227E51F-D6DF-CDCB-026E-292EF73D9DE1}"/>
          </ac:graphicFrameMkLst>
        </pc:graphicFrameChg>
      </pc:sldChg>
    </pc:docChg>
  </pc:docChgLst>
  <pc:docChgLst>
    <pc:chgData name="Clement  Baston" userId="S::clement.baston@taigamotors.ca::249c3d60-4164-4436-bed2-eaad0a815f2b" providerId="AD" clId="Web-{C01897F0-80DF-EB6C-7209-D74D9B4CA01B}"/>
    <pc:docChg chg="modSld">
      <pc:chgData name="Clement  Baston" userId="S::clement.baston@taigamotors.ca::249c3d60-4164-4436-bed2-eaad0a815f2b" providerId="AD" clId="Web-{C01897F0-80DF-EB6C-7209-D74D9B4CA01B}" dt="2023-02-14T17:04:05.439" v="135" actId="20577"/>
      <pc:docMkLst>
        <pc:docMk/>
      </pc:docMkLst>
      <pc:sldChg chg="addSp delSp modSp">
        <pc:chgData name="Clement  Baston" userId="S::clement.baston@taigamotors.ca::249c3d60-4164-4436-bed2-eaad0a815f2b" providerId="AD" clId="Web-{C01897F0-80DF-EB6C-7209-D74D9B4CA01B}" dt="2023-02-14T17:04:05.439" v="135" actId="20577"/>
        <pc:sldMkLst>
          <pc:docMk/>
          <pc:sldMk cId="1322810927" sldId="4686"/>
        </pc:sldMkLst>
        <pc:spChg chg="mod">
          <ac:chgData name="Clement  Baston" userId="S::clement.baston@taigamotors.ca::249c3d60-4164-4436-bed2-eaad0a815f2b" providerId="AD" clId="Web-{C01897F0-80DF-EB6C-7209-D74D9B4CA01B}" dt="2023-02-14T17:04:05.439" v="135" actId="20577"/>
          <ac:spMkLst>
            <pc:docMk/>
            <pc:sldMk cId="1322810927" sldId="4686"/>
            <ac:spMk id="10" creationId="{A7D6FAB5-C32C-F4BB-F3D7-A2CDAD7269B4}"/>
          </ac:spMkLst>
        </pc:spChg>
        <pc:picChg chg="add del mod">
          <ac:chgData name="Clement  Baston" userId="S::clement.baston@taigamotors.ca::249c3d60-4164-4436-bed2-eaad0a815f2b" providerId="AD" clId="Web-{C01897F0-80DF-EB6C-7209-D74D9B4CA01B}" dt="2023-02-14T17:01:43.097" v="6"/>
          <ac:picMkLst>
            <pc:docMk/>
            <pc:sldMk cId="1322810927" sldId="4686"/>
            <ac:picMk id="3" creationId="{92568F29-CD6D-F887-B33E-7613742DC9A6}"/>
          </ac:picMkLst>
        </pc:picChg>
        <pc:picChg chg="add del">
          <ac:chgData name="Clement  Baston" userId="S::clement.baston@taigamotors.ca::249c3d60-4164-4436-bed2-eaad0a815f2b" providerId="AD" clId="Web-{C01897F0-80DF-EB6C-7209-D74D9B4CA01B}" dt="2023-02-14T17:01:33.223" v="2"/>
          <ac:picMkLst>
            <pc:docMk/>
            <pc:sldMk cId="1322810927" sldId="4686"/>
            <ac:picMk id="6" creationId="{17287B86-331F-A4CA-EA55-A6ED6E14C4FA}"/>
          </ac:picMkLst>
        </pc:picChg>
        <pc:picChg chg="add mod">
          <ac:chgData name="Clement  Baston" userId="S::clement.baston@taigamotors.ca::249c3d60-4164-4436-bed2-eaad0a815f2b" providerId="AD" clId="Web-{C01897F0-80DF-EB6C-7209-D74D9B4CA01B}" dt="2023-02-14T17:01:54.457" v="9" actId="1076"/>
          <ac:picMkLst>
            <pc:docMk/>
            <pc:sldMk cId="1322810927" sldId="4686"/>
            <ac:picMk id="7" creationId="{EF6E1FF0-8E72-9CE6-8DFD-BBB81C4D7B1E}"/>
          </ac:picMkLst>
        </pc:picChg>
      </pc:sldChg>
    </pc:docChg>
  </pc:docChgLst>
  <pc:docChgLst>
    <pc:chgData name="Pier-Luc Paradis" userId="S::pier-luc.paradis@taigamotors.ca::d8463a0c-872e-44e6-a7df-86de09216594" providerId="AD" clId="Web-{3C4829B9-9C04-D0C5-0262-98624F2B7D11}"/>
    <pc:docChg chg="modSld">
      <pc:chgData name="Pier-Luc Paradis" userId="S::pier-luc.paradis@taigamotors.ca::d8463a0c-872e-44e6-a7df-86de09216594" providerId="AD" clId="Web-{3C4829B9-9C04-D0C5-0262-98624F2B7D11}" dt="2022-06-20T20:09:13.800" v="1216"/>
      <pc:docMkLst>
        <pc:docMk/>
      </pc:docMkLst>
      <pc:sldChg chg="modSp">
        <pc:chgData name="Pier-Luc Paradis" userId="S::pier-luc.paradis@taigamotors.ca::d8463a0c-872e-44e6-a7df-86de09216594" providerId="AD" clId="Web-{3C4829B9-9C04-D0C5-0262-98624F2B7D11}" dt="2022-06-20T20:09:13.800" v="1216"/>
        <pc:sldMkLst>
          <pc:docMk/>
          <pc:sldMk cId="405246482" sldId="1181"/>
        </pc:sldMkLst>
        <pc:graphicFrameChg chg="mod modGraphic">
          <ac:chgData name="Pier-Luc Paradis" userId="S::pier-luc.paradis@taigamotors.ca::d8463a0c-872e-44e6-a7df-86de09216594" providerId="AD" clId="Web-{3C4829B9-9C04-D0C5-0262-98624F2B7D11}" dt="2022-06-20T20:09:13.800" v="1216"/>
          <ac:graphicFrameMkLst>
            <pc:docMk/>
            <pc:sldMk cId="405246482" sldId="1181"/>
            <ac:graphicFrameMk id="5" creationId="{E6C105C1-B2B6-4ECB-B5FA-8052D5F73013}"/>
          </ac:graphicFrameMkLst>
        </pc:graphicFrameChg>
      </pc:sldChg>
    </pc:docChg>
  </pc:docChgLst>
  <pc:docChgLst>
    <pc:chgData name="Clement  Baston" userId="S::clement.baston@taigamotors.ca::249c3d60-4164-4436-bed2-eaad0a815f2b" providerId="AD" clId="Web-{A44DBBA1-9E41-1C48-44A5-DEB79CCF5783}"/>
    <pc:docChg chg="addSld delSld modSld">
      <pc:chgData name="Clement  Baston" userId="S::clement.baston@taigamotors.ca::249c3d60-4164-4436-bed2-eaad0a815f2b" providerId="AD" clId="Web-{A44DBBA1-9E41-1C48-44A5-DEB79CCF5783}" dt="2023-01-17T16:53:05.273" v="105" actId="20577"/>
      <pc:docMkLst>
        <pc:docMk/>
      </pc:docMkLst>
      <pc:sldChg chg="addSp delSp modSp del">
        <pc:chgData name="Clement  Baston" userId="S::clement.baston@taigamotors.ca::249c3d60-4164-4436-bed2-eaad0a815f2b" providerId="AD" clId="Web-{A44DBBA1-9E41-1C48-44A5-DEB79CCF5783}" dt="2023-01-17T16:49:12.379" v="82"/>
        <pc:sldMkLst>
          <pc:docMk/>
          <pc:sldMk cId="1313687767" sldId="4683"/>
        </pc:sldMkLst>
        <pc:spChg chg="del mod">
          <ac:chgData name="Clement  Baston" userId="S::clement.baston@taigamotors.ca::249c3d60-4164-4436-bed2-eaad0a815f2b" providerId="AD" clId="Web-{A44DBBA1-9E41-1C48-44A5-DEB79CCF5783}" dt="2023-01-17T16:47:52.581" v="81"/>
          <ac:spMkLst>
            <pc:docMk/>
            <pc:sldMk cId="1313687767" sldId="4683"/>
            <ac:spMk id="2" creationId="{194D944B-5F9B-4DAF-8F52-B728A614A942}"/>
          </ac:spMkLst>
        </pc:spChg>
        <pc:spChg chg="add mod">
          <ac:chgData name="Clement  Baston" userId="S::clement.baston@taigamotors.ca::249c3d60-4164-4436-bed2-eaad0a815f2b" providerId="AD" clId="Web-{A44DBBA1-9E41-1C48-44A5-DEB79CCF5783}" dt="2023-01-17T16:47:52.581" v="81"/>
          <ac:spMkLst>
            <pc:docMk/>
            <pc:sldMk cId="1313687767" sldId="4683"/>
            <ac:spMk id="4" creationId="{122AD35F-EBE1-AE89-0C12-9CE7B902FD6C}"/>
          </ac:spMkLst>
        </pc:spChg>
        <pc:picChg chg="del">
          <ac:chgData name="Clement  Baston" userId="S::clement.baston@taigamotors.ca::249c3d60-4164-4436-bed2-eaad0a815f2b" providerId="AD" clId="Web-{A44DBBA1-9E41-1C48-44A5-DEB79CCF5783}" dt="2023-01-17T16:47:45.346" v="79"/>
          <ac:picMkLst>
            <pc:docMk/>
            <pc:sldMk cId="1313687767" sldId="4683"/>
            <ac:picMk id="1026" creationId="{DBABC61D-1355-F9F5-F111-96244F658FF9}"/>
          </ac:picMkLst>
        </pc:picChg>
      </pc:sldChg>
      <pc:sldChg chg="addSp delSp modSp">
        <pc:chgData name="Clement  Baston" userId="S::clement.baston@taigamotors.ca::249c3d60-4164-4436-bed2-eaad0a815f2b" providerId="AD" clId="Web-{A44DBBA1-9E41-1C48-44A5-DEB79CCF5783}" dt="2023-01-17T16:52:59.914" v="103" actId="20577"/>
        <pc:sldMkLst>
          <pc:docMk/>
          <pc:sldMk cId="1722477769" sldId="4684"/>
        </pc:sldMkLst>
        <pc:spChg chg="mod">
          <ac:chgData name="Clement  Baston" userId="S::clement.baston@taigamotors.ca::249c3d60-4164-4436-bed2-eaad0a815f2b" providerId="AD" clId="Web-{A44DBBA1-9E41-1C48-44A5-DEB79CCF5783}" dt="2023-01-17T16:52:59.914" v="103" actId="20577"/>
          <ac:spMkLst>
            <pc:docMk/>
            <pc:sldMk cId="1722477769" sldId="4684"/>
            <ac:spMk id="2" creationId="{194D944B-5F9B-4DAF-8F52-B728A614A942}"/>
          </ac:spMkLst>
        </pc:spChg>
        <pc:graphicFrameChg chg="del">
          <ac:chgData name="Clement  Baston" userId="S::clement.baston@taigamotors.ca::249c3d60-4164-4436-bed2-eaad0a815f2b" providerId="AD" clId="Web-{A44DBBA1-9E41-1C48-44A5-DEB79CCF5783}" dt="2023-01-17T16:46:25.189" v="66"/>
          <ac:graphicFrameMkLst>
            <pc:docMk/>
            <pc:sldMk cId="1722477769" sldId="4684"/>
            <ac:graphicFrameMk id="3" creationId="{9B8355D7-487E-4D0E-84A1-C6E310E4E8C3}"/>
          </ac:graphicFrameMkLst>
        </pc:graphicFrameChg>
        <pc:graphicFrameChg chg="del">
          <ac:chgData name="Clement  Baston" userId="S::clement.baston@taigamotors.ca::249c3d60-4164-4436-bed2-eaad0a815f2b" providerId="AD" clId="Web-{A44DBBA1-9E41-1C48-44A5-DEB79CCF5783}" dt="2023-01-17T16:47:14.971" v="72"/>
          <ac:graphicFrameMkLst>
            <pc:docMk/>
            <pc:sldMk cId="1722477769" sldId="4684"/>
            <ac:graphicFrameMk id="6" creationId="{8349DB9B-5A9C-6560-ECB1-5F08B9AA34BB}"/>
          </ac:graphicFrameMkLst>
        </pc:graphicFrameChg>
        <pc:graphicFrameChg chg="add mod">
          <ac:chgData name="Clement  Baston" userId="S::clement.baston@taigamotors.ca::249c3d60-4164-4436-bed2-eaad0a815f2b" providerId="AD" clId="Web-{A44DBBA1-9E41-1C48-44A5-DEB79CCF5783}" dt="2023-01-17T16:47:31.456" v="76" actId="1076"/>
          <ac:graphicFrameMkLst>
            <pc:docMk/>
            <pc:sldMk cId="1722477769" sldId="4684"/>
            <ac:graphicFrameMk id="8" creationId="{0A6FC2FE-9CCF-4F86-9AEA-855E0A5F9475}"/>
          </ac:graphicFrameMkLst>
        </pc:graphicFrameChg>
        <pc:picChg chg="add mod">
          <ac:chgData name="Clement  Baston" userId="S::clement.baston@taigamotors.ca::249c3d60-4164-4436-bed2-eaad0a815f2b" providerId="AD" clId="Web-{A44DBBA1-9E41-1C48-44A5-DEB79CCF5783}" dt="2023-01-17T16:47:34.596" v="78" actId="1076"/>
          <ac:picMkLst>
            <pc:docMk/>
            <pc:sldMk cId="1722477769" sldId="4684"/>
            <ac:picMk id="4" creationId="{9D059023-6C7E-4905-3421-5F64FBF59EC4}"/>
          </ac:picMkLst>
        </pc:picChg>
        <pc:picChg chg="add del mod">
          <ac:chgData name="Clement  Baston" userId="S::clement.baston@taigamotors.ca::249c3d60-4164-4436-bed2-eaad0a815f2b" providerId="AD" clId="Web-{A44DBBA1-9E41-1C48-44A5-DEB79CCF5783}" dt="2023-01-17T16:47:18.393" v="74"/>
          <ac:picMkLst>
            <pc:docMk/>
            <pc:sldMk cId="1722477769" sldId="4684"/>
            <ac:picMk id="5" creationId="{15A68C29-6FDC-F50E-66AE-104EAF9D044C}"/>
          </ac:picMkLst>
        </pc:picChg>
      </pc:sldChg>
      <pc:sldChg chg="addSp delSp modSp">
        <pc:chgData name="Clement  Baston" userId="S::clement.baston@taigamotors.ca::249c3d60-4164-4436-bed2-eaad0a815f2b" providerId="AD" clId="Web-{A44DBBA1-9E41-1C48-44A5-DEB79CCF5783}" dt="2023-01-17T16:52:52.461" v="101" actId="20577"/>
        <pc:sldMkLst>
          <pc:docMk/>
          <pc:sldMk cId="3097491761" sldId="4685"/>
        </pc:sldMkLst>
        <pc:spChg chg="mod">
          <ac:chgData name="Clement  Baston" userId="S::clement.baston@taigamotors.ca::249c3d60-4164-4436-bed2-eaad0a815f2b" providerId="AD" clId="Web-{A44DBBA1-9E41-1C48-44A5-DEB79CCF5783}" dt="2023-01-17T16:52:52.461" v="101" actId="20577"/>
          <ac:spMkLst>
            <pc:docMk/>
            <pc:sldMk cId="3097491761" sldId="4685"/>
            <ac:spMk id="2" creationId="{194D944B-5F9B-4DAF-8F52-B728A614A942}"/>
          </ac:spMkLst>
        </pc:spChg>
        <pc:spChg chg="del">
          <ac:chgData name="Clement  Baston" userId="S::clement.baston@taigamotors.ca::249c3d60-4164-4436-bed2-eaad0a815f2b" providerId="AD" clId="Web-{A44DBBA1-9E41-1C48-44A5-DEB79CCF5783}" dt="2023-01-17T16:44:28.515" v="59"/>
          <ac:spMkLst>
            <pc:docMk/>
            <pc:sldMk cId="3097491761" sldId="4685"/>
            <ac:spMk id="3" creationId="{8552931C-442D-2ED8-007E-DDAC39DDE7EC}"/>
          </ac:spMkLst>
        </pc:spChg>
        <pc:picChg chg="del">
          <ac:chgData name="Clement  Baston" userId="S::clement.baston@taigamotors.ca::249c3d60-4164-4436-bed2-eaad0a815f2b" providerId="AD" clId="Web-{A44DBBA1-9E41-1C48-44A5-DEB79CCF5783}" dt="2023-01-17T16:43:31.405" v="46"/>
          <ac:picMkLst>
            <pc:docMk/>
            <pc:sldMk cId="3097491761" sldId="4685"/>
            <ac:picMk id="4" creationId="{B67F4E23-16C6-8E65-6923-C4F768E716EF}"/>
          </ac:picMkLst>
        </pc:picChg>
        <pc:picChg chg="add mod">
          <ac:chgData name="Clement  Baston" userId="S::clement.baston@taigamotors.ca::249c3d60-4164-4436-bed2-eaad0a815f2b" providerId="AD" clId="Web-{A44DBBA1-9E41-1C48-44A5-DEB79CCF5783}" dt="2023-01-17T16:43:30.452" v="45" actId="14100"/>
          <ac:picMkLst>
            <pc:docMk/>
            <pc:sldMk cId="3097491761" sldId="4685"/>
            <ac:picMk id="5" creationId="{E47A55A6-E147-FD76-447D-47D008FC51F7}"/>
          </ac:picMkLst>
        </pc:picChg>
        <pc:picChg chg="add mod">
          <ac:chgData name="Clement  Baston" userId="S::clement.baston@taigamotors.ca::249c3d60-4164-4436-bed2-eaad0a815f2b" providerId="AD" clId="Web-{A44DBBA1-9E41-1C48-44A5-DEB79CCF5783}" dt="2023-01-17T16:43:40.061" v="49" actId="14100"/>
          <ac:picMkLst>
            <pc:docMk/>
            <pc:sldMk cId="3097491761" sldId="4685"/>
            <ac:picMk id="6" creationId="{6056497C-92C8-32DE-6B0F-9AFB30CCB6C6}"/>
          </ac:picMkLst>
        </pc:picChg>
        <pc:picChg chg="add mod">
          <ac:chgData name="Clement  Baston" userId="S::clement.baston@taigamotors.ca::249c3d60-4164-4436-bed2-eaad0a815f2b" providerId="AD" clId="Web-{A44DBBA1-9E41-1C48-44A5-DEB79CCF5783}" dt="2023-01-17T16:44:00.421" v="54" actId="14100"/>
          <ac:picMkLst>
            <pc:docMk/>
            <pc:sldMk cId="3097491761" sldId="4685"/>
            <ac:picMk id="7" creationId="{B87441AA-EB08-3B59-B515-64D1B289D6A5}"/>
          </ac:picMkLst>
        </pc:picChg>
        <pc:picChg chg="add mod">
          <ac:chgData name="Clement  Baston" userId="S::clement.baston@taigamotors.ca::249c3d60-4164-4436-bed2-eaad0a815f2b" providerId="AD" clId="Web-{A44DBBA1-9E41-1C48-44A5-DEB79CCF5783}" dt="2023-01-17T16:44:13.530" v="58" actId="1076"/>
          <ac:picMkLst>
            <pc:docMk/>
            <pc:sldMk cId="3097491761" sldId="4685"/>
            <ac:picMk id="8" creationId="{1B5905C8-0A78-7651-5F3F-9765F4586D9E}"/>
          </ac:picMkLst>
        </pc:picChg>
        <pc:picChg chg="add mod">
          <ac:chgData name="Clement  Baston" userId="S::clement.baston@taigamotors.ca::249c3d60-4164-4436-bed2-eaad0a815f2b" providerId="AD" clId="Web-{A44DBBA1-9E41-1C48-44A5-DEB79CCF5783}" dt="2023-01-17T16:46:06.829" v="65" actId="14100"/>
          <ac:picMkLst>
            <pc:docMk/>
            <pc:sldMk cId="3097491761" sldId="4685"/>
            <ac:picMk id="9" creationId="{F6771F9E-2DE3-B5B7-551B-1BA485814B28}"/>
          </ac:picMkLst>
        </pc:picChg>
        <pc:picChg chg="del">
          <ac:chgData name="Clement  Baston" userId="S::clement.baston@taigamotors.ca::249c3d60-4164-4436-bed2-eaad0a815f2b" providerId="AD" clId="Web-{A44DBBA1-9E41-1C48-44A5-DEB79CCF5783}" dt="2023-01-17T16:43:43.514" v="50"/>
          <ac:picMkLst>
            <pc:docMk/>
            <pc:sldMk cId="3097491761" sldId="4685"/>
            <ac:picMk id="11" creationId="{810F80A4-C910-98C4-C507-F3E191345E2A}"/>
          </ac:picMkLst>
        </pc:picChg>
        <pc:picChg chg="del">
          <ac:chgData name="Clement  Baston" userId="S::clement.baston@taigamotors.ca::249c3d60-4164-4436-bed2-eaad0a815f2b" providerId="AD" clId="Web-{A44DBBA1-9E41-1C48-44A5-DEB79CCF5783}" dt="2023-01-17T16:43:22.342" v="42"/>
          <ac:picMkLst>
            <pc:docMk/>
            <pc:sldMk cId="3097491761" sldId="4685"/>
            <ac:picMk id="1026" creationId="{8B67BF1B-D099-EE1D-D4D8-8691F9944802}"/>
          </ac:picMkLst>
        </pc:picChg>
      </pc:sldChg>
      <pc:sldChg chg="addSp delSp modSp">
        <pc:chgData name="Clement  Baston" userId="S::clement.baston@taigamotors.ca::249c3d60-4164-4436-bed2-eaad0a815f2b" providerId="AD" clId="Web-{A44DBBA1-9E41-1C48-44A5-DEB79CCF5783}" dt="2023-01-17T16:52:40.789" v="99" actId="20577"/>
        <pc:sldMkLst>
          <pc:docMk/>
          <pc:sldMk cId="1322810927" sldId="4686"/>
        </pc:sldMkLst>
        <pc:spChg chg="mod">
          <ac:chgData name="Clement  Baston" userId="S::clement.baston@taigamotors.ca::249c3d60-4164-4436-bed2-eaad0a815f2b" providerId="AD" clId="Web-{A44DBBA1-9E41-1C48-44A5-DEB79CCF5783}" dt="2023-01-17T16:52:40.789" v="99" actId="20577"/>
          <ac:spMkLst>
            <pc:docMk/>
            <pc:sldMk cId="1322810927" sldId="4686"/>
            <ac:spMk id="2" creationId="{9D89D7EF-44A1-414F-A26F-A89A02D4E67B}"/>
          </ac:spMkLst>
        </pc:spChg>
        <pc:spChg chg="mod">
          <ac:chgData name="Clement  Baston" userId="S::clement.baston@taigamotors.ca::249c3d60-4164-4436-bed2-eaad0a815f2b" providerId="AD" clId="Web-{A44DBBA1-9E41-1C48-44A5-DEB79CCF5783}" dt="2023-01-17T16:42:06.122" v="41" actId="20577"/>
          <ac:spMkLst>
            <pc:docMk/>
            <pc:sldMk cId="1322810927" sldId="4686"/>
            <ac:spMk id="10" creationId="{A7D6FAB5-C32C-F4BB-F3D7-A2CDAD7269B4}"/>
          </ac:spMkLst>
        </pc:spChg>
        <pc:picChg chg="add mod">
          <ac:chgData name="Clement  Baston" userId="S::clement.baston@taigamotors.ca::249c3d60-4164-4436-bed2-eaad0a815f2b" providerId="AD" clId="Web-{A44DBBA1-9E41-1C48-44A5-DEB79CCF5783}" dt="2023-01-17T16:32:58.973" v="4" actId="1076"/>
          <ac:picMkLst>
            <pc:docMk/>
            <pc:sldMk cId="1322810927" sldId="4686"/>
            <ac:picMk id="3" creationId="{BB135A70-612E-8B9C-1D6D-91E55C9F7EDB}"/>
          </ac:picMkLst>
        </pc:picChg>
        <pc:picChg chg="add mod">
          <ac:chgData name="Clement  Baston" userId="S::clement.baston@taigamotors.ca::249c3d60-4164-4436-bed2-eaad0a815f2b" providerId="AD" clId="Web-{A44DBBA1-9E41-1C48-44A5-DEB79CCF5783}" dt="2023-01-17T16:41:09.762" v="9" actId="1076"/>
          <ac:picMkLst>
            <pc:docMk/>
            <pc:sldMk cId="1322810927" sldId="4686"/>
            <ac:picMk id="5" creationId="{A51F63FA-1899-4C2C-83DF-BD1B33469B94}"/>
          </ac:picMkLst>
        </pc:picChg>
        <pc:picChg chg="del">
          <ac:chgData name="Clement  Baston" userId="S::clement.baston@taigamotors.ca::249c3d60-4164-4436-bed2-eaad0a815f2b" providerId="AD" clId="Web-{A44DBBA1-9E41-1C48-44A5-DEB79CCF5783}" dt="2023-01-17T16:37:45.993" v="5"/>
          <ac:picMkLst>
            <pc:docMk/>
            <pc:sldMk cId="1322810927" sldId="4686"/>
            <ac:picMk id="6" creationId="{4E6449B5-02AD-7436-79BE-AE654E39718C}"/>
          </ac:picMkLst>
        </pc:picChg>
        <pc:picChg chg="del">
          <ac:chgData name="Clement  Baston" userId="S::clement.baston@taigamotors.ca::249c3d60-4164-4436-bed2-eaad0a815f2b" providerId="AD" clId="Web-{A44DBBA1-9E41-1C48-44A5-DEB79CCF5783}" dt="2023-01-17T16:32:51.426" v="0"/>
          <ac:picMkLst>
            <pc:docMk/>
            <pc:sldMk cId="1322810927" sldId="4686"/>
            <ac:picMk id="9" creationId="{84A81894-09F4-35E4-600E-F9DC5C922DB4}"/>
          </ac:picMkLst>
        </pc:picChg>
      </pc:sldChg>
      <pc:sldChg chg="addSp delSp modSp add replId">
        <pc:chgData name="Clement  Baston" userId="S::clement.baston@taigamotors.ca::249c3d60-4164-4436-bed2-eaad0a815f2b" providerId="AD" clId="Web-{A44DBBA1-9E41-1C48-44A5-DEB79CCF5783}" dt="2023-01-17T16:53:05.273" v="105" actId="20577"/>
        <pc:sldMkLst>
          <pc:docMk/>
          <pc:sldMk cId="3761463255" sldId="4687"/>
        </pc:sldMkLst>
        <pc:spChg chg="mod">
          <ac:chgData name="Clement  Baston" userId="S::clement.baston@taigamotors.ca::249c3d60-4164-4436-bed2-eaad0a815f2b" providerId="AD" clId="Web-{A44DBBA1-9E41-1C48-44A5-DEB79CCF5783}" dt="2023-01-17T16:53:05.273" v="105" actId="20577"/>
          <ac:spMkLst>
            <pc:docMk/>
            <pc:sldMk cId="3761463255" sldId="4687"/>
            <ac:spMk id="2" creationId="{194D944B-5F9B-4DAF-8F52-B728A614A942}"/>
          </ac:spMkLst>
        </pc:spChg>
        <pc:graphicFrameChg chg="del mod modGraphic">
          <ac:chgData name="Clement  Baston" userId="S::clement.baston@taigamotors.ca::249c3d60-4164-4436-bed2-eaad0a815f2b" providerId="AD" clId="Web-{A44DBBA1-9E41-1C48-44A5-DEB79CCF5783}" dt="2023-01-17T16:49:36.583" v="88"/>
          <ac:graphicFrameMkLst>
            <pc:docMk/>
            <pc:sldMk cId="3761463255" sldId="4687"/>
            <ac:graphicFrameMk id="8" creationId="{0A6FC2FE-9CCF-4F86-9AEA-855E0A5F9475}"/>
          </ac:graphicFrameMkLst>
        </pc:graphicFrameChg>
        <pc:picChg chg="add del mod">
          <ac:chgData name="Clement  Baston" userId="S::clement.baston@taigamotors.ca::249c3d60-4164-4436-bed2-eaad0a815f2b" providerId="AD" clId="Web-{A44DBBA1-9E41-1C48-44A5-DEB79CCF5783}" dt="2023-01-17T16:51:59.429" v="93"/>
          <ac:picMkLst>
            <pc:docMk/>
            <pc:sldMk cId="3761463255" sldId="4687"/>
            <ac:picMk id="3" creationId="{792E05A9-9605-9152-FB11-CAF0A230444E}"/>
          </ac:picMkLst>
        </pc:picChg>
        <pc:picChg chg="del">
          <ac:chgData name="Clement  Baston" userId="S::clement.baston@taigamotors.ca::249c3d60-4164-4436-bed2-eaad0a815f2b" providerId="AD" clId="Web-{A44DBBA1-9E41-1C48-44A5-DEB79CCF5783}" dt="2023-01-17T16:49:28.879" v="85"/>
          <ac:picMkLst>
            <pc:docMk/>
            <pc:sldMk cId="3761463255" sldId="4687"/>
            <ac:picMk id="4" creationId="{9D059023-6C7E-4905-3421-5F64FBF59EC4}"/>
          </ac:picMkLst>
        </pc:picChg>
        <pc:picChg chg="add mod">
          <ac:chgData name="Clement  Baston" userId="S::clement.baston@taigamotors.ca::249c3d60-4164-4436-bed2-eaad0a815f2b" providerId="AD" clId="Web-{A44DBBA1-9E41-1C48-44A5-DEB79CCF5783}" dt="2023-01-17T16:52:05.757" v="96" actId="14100"/>
          <ac:picMkLst>
            <pc:docMk/>
            <pc:sldMk cId="3761463255" sldId="4687"/>
            <ac:picMk id="5" creationId="{FE122794-9795-5530-357D-CF4DE9BE1274}"/>
          </ac:picMkLst>
        </pc:picChg>
      </pc:sldChg>
    </pc:docChg>
  </pc:docChgLst>
  <pc:docChgLst>
    <pc:chgData name="Abhay Gupta" userId="S::abhay.gupta@taigamotors.ca::d433c26c-2997-40a9-8258-88448219c90a" providerId="AD" clId="Web-{F8CE0587-EA1F-31FF-F1A0-9391EB2D84D6}"/>
    <pc:docChg chg="modSld">
      <pc:chgData name="Abhay Gupta" userId="S::abhay.gupta@taigamotors.ca::d433c26c-2997-40a9-8258-88448219c90a" providerId="AD" clId="Web-{F8CE0587-EA1F-31FF-F1A0-9391EB2D84D6}" dt="2022-09-06T17:18:16.420" v="3"/>
      <pc:docMkLst>
        <pc:docMk/>
      </pc:docMkLst>
      <pc:sldChg chg="modSp">
        <pc:chgData name="Abhay Gupta" userId="S::abhay.gupta@taigamotors.ca::d433c26c-2997-40a9-8258-88448219c90a" providerId="AD" clId="Web-{F8CE0587-EA1F-31FF-F1A0-9391EB2D84D6}" dt="2022-09-06T17:18:16.420" v="3"/>
        <pc:sldMkLst>
          <pc:docMk/>
          <pc:sldMk cId="3653350905" sldId="4638"/>
        </pc:sldMkLst>
        <pc:graphicFrameChg chg="mod modGraphic">
          <ac:chgData name="Abhay Gupta" userId="S::abhay.gupta@taigamotors.ca::d433c26c-2997-40a9-8258-88448219c90a" providerId="AD" clId="Web-{F8CE0587-EA1F-31FF-F1A0-9391EB2D84D6}" dt="2022-09-06T17:18:16.420" v="3"/>
          <ac:graphicFrameMkLst>
            <pc:docMk/>
            <pc:sldMk cId="3653350905" sldId="4638"/>
            <ac:graphicFrameMk id="7" creationId="{A2FF2A7B-180A-006D-D52D-BE6E1627D7BE}"/>
          </ac:graphicFrameMkLst>
        </pc:graphicFrameChg>
      </pc:sldChg>
    </pc:docChg>
  </pc:docChgLst>
  <pc:docChgLst>
    <pc:chgData name="Vishnu Makam" userId="S::vishnu.makam@taigamotors.ca::48e27cba-75ee-4aa2-83f6-05837544c4f9" providerId="AD" clId="Web-{DAAE3FCB-21B3-271E-5309-401EF8E74AAD}"/>
    <pc:docChg chg="delSld modSld">
      <pc:chgData name="Vishnu Makam" userId="S::vishnu.makam@taigamotors.ca::48e27cba-75ee-4aa2-83f6-05837544c4f9" providerId="AD" clId="Web-{DAAE3FCB-21B3-271E-5309-401EF8E74AAD}" dt="2022-04-12T17:48:50.480" v="240"/>
      <pc:docMkLst>
        <pc:docMk/>
      </pc:docMkLst>
      <pc:sldChg chg="addSp delSp modSp">
        <pc:chgData name="Vishnu Makam" userId="S::vishnu.makam@taigamotors.ca::48e27cba-75ee-4aa2-83f6-05837544c4f9" providerId="AD" clId="Web-{DAAE3FCB-21B3-271E-5309-401EF8E74AAD}" dt="2022-04-12T16:50:12.113" v="0"/>
        <pc:sldMkLst>
          <pc:docMk/>
          <pc:sldMk cId="3428729636" sldId="1173"/>
        </pc:sldMkLst>
        <pc:spChg chg="del">
          <ac:chgData name="Vishnu Makam" userId="S::vishnu.makam@taigamotors.ca::48e27cba-75ee-4aa2-83f6-05837544c4f9" providerId="AD" clId="Web-{DAAE3FCB-21B3-271E-5309-401EF8E74AAD}" dt="2022-04-12T16:50:12.113" v="0"/>
          <ac:spMkLst>
            <pc:docMk/>
            <pc:sldMk cId="3428729636" sldId="1173"/>
            <ac:spMk id="6" creationId="{F6C74728-6679-8833-3400-07D879AC9E2A}"/>
          </ac:spMkLst>
        </pc:spChg>
        <pc:picChg chg="add mod ord">
          <ac:chgData name="Vishnu Makam" userId="S::vishnu.makam@taigamotors.ca::48e27cba-75ee-4aa2-83f6-05837544c4f9" providerId="AD" clId="Web-{DAAE3FCB-21B3-271E-5309-401EF8E74AAD}" dt="2022-04-12T16:50:12.113" v="0"/>
          <ac:picMkLst>
            <pc:docMk/>
            <pc:sldMk cId="3428729636" sldId="1173"/>
            <ac:picMk id="3" creationId="{A1A79E0E-2467-418E-C445-4F30FD4C7221}"/>
          </ac:picMkLst>
        </pc:picChg>
      </pc:sldChg>
      <pc:sldChg chg="modSp">
        <pc:chgData name="Vishnu Makam" userId="S::vishnu.makam@taigamotors.ca::48e27cba-75ee-4aa2-83f6-05837544c4f9" providerId="AD" clId="Web-{DAAE3FCB-21B3-271E-5309-401EF8E74AAD}" dt="2022-04-12T16:59:31.382" v="88" actId="20577"/>
        <pc:sldMkLst>
          <pc:docMk/>
          <pc:sldMk cId="2756324895" sldId="1174"/>
        </pc:sldMkLst>
        <pc:spChg chg="mod">
          <ac:chgData name="Vishnu Makam" userId="S::vishnu.makam@taigamotors.ca::48e27cba-75ee-4aa2-83f6-05837544c4f9" providerId="AD" clId="Web-{DAAE3FCB-21B3-271E-5309-401EF8E74AAD}" dt="2022-04-12T16:59:31.382" v="88" actId="20577"/>
          <ac:spMkLst>
            <pc:docMk/>
            <pc:sldMk cId="2756324895" sldId="1174"/>
            <ac:spMk id="2" creationId="{D1ACC02D-683B-431D-93C0-E114B22B15E2}"/>
          </ac:spMkLst>
        </pc:spChg>
      </pc:sldChg>
      <pc:sldChg chg="addSp delSp modSp">
        <pc:chgData name="Vishnu Makam" userId="S::vishnu.makam@taigamotors.ca::48e27cba-75ee-4aa2-83f6-05837544c4f9" providerId="AD" clId="Web-{DAAE3FCB-21B3-271E-5309-401EF8E74AAD}" dt="2022-04-12T17:48:50.480" v="240"/>
        <pc:sldMkLst>
          <pc:docMk/>
          <pc:sldMk cId="90087218" sldId="1190"/>
        </pc:sldMkLst>
        <pc:spChg chg="add del mod">
          <ac:chgData name="Vishnu Makam" userId="S::vishnu.makam@taigamotors.ca::48e27cba-75ee-4aa2-83f6-05837544c4f9" providerId="AD" clId="Web-{DAAE3FCB-21B3-271E-5309-401EF8E74AAD}" dt="2022-04-12T17:46:41.635" v="141"/>
          <ac:spMkLst>
            <pc:docMk/>
            <pc:sldMk cId="90087218" sldId="1190"/>
            <ac:spMk id="3" creationId="{161AC567-44B5-A7DB-F59E-069DA4FDB5F2}"/>
          </ac:spMkLst>
        </pc:spChg>
        <pc:graphicFrameChg chg="mod modGraphic">
          <ac:chgData name="Vishnu Makam" userId="S::vishnu.makam@taigamotors.ca::48e27cba-75ee-4aa2-83f6-05837544c4f9" providerId="AD" clId="Web-{DAAE3FCB-21B3-271E-5309-401EF8E74AAD}" dt="2022-04-12T17:48:50.480" v="240"/>
          <ac:graphicFrameMkLst>
            <pc:docMk/>
            <pc:sldMk cId="90087218" sldId="1190"/>
            <ac:graphicFrameMk id="5" creationId="{01F86C7C-D871-4B85-A49E-5A36BAC3E229}"/>
          </ac:graphicFrameMkLst>
        </pc:graphicFrameChg>
      </pc:sldChg>
      <pc:sldChg chg="del mod modShow">
        <pc:chgData name="Vishnu Makam" userId="S::vishnu.makam@taigamotors.ca::48e27cba-75ee-4aa2-83f6-05837544c4f9" providerId="AD" clId="Web-{DAAE3FCB-21B3-271E-5309-401EF8E74AAD}" dt="2022-04-12T16:50:33.582" v="2"/>
        <pc:sldMkLst>
          <pc:docMk/>
          <pc:sldMk cId="1072185123" sldId="1191"/>
        </pc:sldMkLst>
      </pc:sldChg>
      <pc:sldChg chg="del">
        <pc:chgData name="Vishnu Makam" userId="S::vishnu.makam@taigamotors.ca::48e27cba-75ee-4aa2-83f6-05837544c4f9" providerId="AD" clId="Web-{DAAE3FCB-21B3-271E-5309-401EF8E74AAD}" dt="2022-04-12T16:57:48.209" v="3"/>
        <pc:sldMkLst>
          <pc:docMk/>
          <pc:sldMk cId="2108412715" sldId="1192"/>
        </pc:sldMkLst>
      </pc:sldChg>
    </pc:docChg>
  </pc:docChgLst>
  <pc:docChgLst>
    <pc:chgData name="Alexandra Duron" userId="S::alexandra.duron@taigamotors.ca::75793e56-6258-4a39-ab6f-df44f9a152e4" providerId="AD" clId="Web-{3CA43638-A774-28BA-596C-3FF609A7DAB5}"/>
    <pc:docChg chg="modSld">
      <pc:chgData name="Alexandra Duron" userId="S::alexandra.duron@taigamotors.ca::75793e56-6258-4a39-ab6f-df44f9a152e4" providerId="AD" clId="Web-{3CA43638-A774-28BA-596C-3FF609A7DAB5}" dt="2022-07-26T17:27:53.501" v="105"/>
      <pc:docMkLst>
        <pc:docMk/>
      </pc:docMkLst>
      <pc:sldChg chg="modSp">
        <pc:chgData name="Alexandra Duron" userId="S::alexandra.duron@taigamotors.ca::75793e56-6258-4a39-ab6f-df44f9a152e4" providerId="AD" clId="Web-{3CA43638-A774-28BA-596C-3FF609A7DAB5}" dt="2022-07-26T17:27:53.501" v="105"/>
        <pc:sldMkLst>
          <pc:docMk/>
          <pc:sldMk cId="2956558800" sldId="1183"/>
        </pc:sldMkLst>
        <pc:graphicFrameChg chg="mod modGraphic">
          <ac:chgData name="Alexandra Duron" userId="S::alexandra.duron@taigamotors.ca::75793e56-6258-4a39-ab6f-df44f9a152e4" providerId="AD" clId="Web-{3CA43638-A774-28BA-596C-3FF609A7DAB5}" dt="2022-07-26T17:27:53.501" v="105"/>
          <ac:graphicFrameMkLst>
            <pc:docMk/>
            <pc:sldMk cId="2956558800" sldId="1183"/>
            <ac:graphicFrameMk id="5" creationId="{2B802923-010A-4587-9633-11D5071F4040}"/>
          </ac:graphicFrameMkLst>
        </pc:graphicFrameChg>
      </pc:sldChg>
    </pc:docChg>
  </pc:docChgLst>
  <pc:docChgLst>
    <pc:chgData name="Olivier Rollin" userId="S::olivier.rollin@taigamotors.ca::9868c032-b99d-4045-992b-7efc62a561e1" providerId="AD" clId="Web-{E99FBE4B-E263-E214-C590-9AEC16F74FD8}"/>
    <pc:docChg chg="modSld">
      <pc:chgData name="Olivier Rollin" userId="S::olivier.rollin@taigamotors.ca::9868c032-b99d-4045-992b-7efc62a561e1" providerId="AD" clId="Web-{E99FBE4B-E263-E214-C590-9AEC16F74FD8}" dt="2023-02-28T17:24:56.049" v="85"/>
      <pc:docMkLst>
        <pc:docMk/>
      </pc:docMkLst>
      <pc:sldChg chg="modSp">
        <pc:chgData name="Olivier Rollin" userId="S::olivier.rollin@taigamotors.ca::9868c032-b99d-4045-992b-7efc62a561e1" providerId="AD" clId="Web-{E99FBE4B-E263-E214-C590-9AEC16F74FD8}" dt="2023-02-28T17:24:56.049" v="85"/>
        <pc:sldMkLst>
          <pc:docMk/>
          <pc:sldMk cId="192014489" sldId="4679"/>
        </pc:sldMkLst>
        <pc:graphicFrameChg chg="mod modGraphic">
          <ac:chgData name="Olivier Rollin" userId="S::olivier.rollin@taigamotors.ca::9868c032-b99d-4045-992b-7efc62a561e1" providerId="AD" clId="Web-{E99FBE4B-E263-E214-C590-9AEC16F74FD8}" dt="2023-02-28T17:24:56.049" v="85"/>
          <ac:graphicFrameMkLst>
            <pc:docMk/>
            <pc:sldMk cId="192014489" sldId="4679"/>
            <ac:graphicFrameMk id="3" creationId="{4227E51F-D6DF-CDCB-026E-292EF73D9DE1}"/>
          </ac:graphicFrameMkLst>
        </pc:graphicFrameChg>
      </pc:sldChg>
    </pc:docChg>
  </pc:docChgLst>
  <pc:docChgLst>
    <pc:chgData name="Cyrille Goldstein" userId="S::cyrille.goldstein@taigamotors.ca::534b0e61-a3bf-4a68-89b8-96e8c90a5800" providerId="AD" clId="Web-{0EAC6B6F-BFDB-65F6-0554-4DD074742D2C}"/>
    <pc:docChg chg="modSld">
      <pc:chgData name="Cyrille Goldstein" userId="S::cyrille.goldstein@taigamotors.ca::534b0e61-a3bf-4a68-89b8-96e8c90a5800" providerId="AD" clId="Web-{0EAC6B6F-BFDB-65F6-0554-4DD074742D2C}" dt="2023-05-30T16:09:26.963" v="506" actId="20577"/>
      <pc:docMkLst>
        <pc:docMk/>
      </pc:docMkLst>
      <pc:sldChg chg="modSp">
        <pc:chgData name="Cyrille Goldstein" userId="S::cyrille.goldstein@taigamotors.ca::534b0e61-a3bf-4a68-89b8-96e8c90a5800" providerId="AD" clId="Web-{0EAC6B6F-BFDB-65F6-0554-4DD074742D2C}" dt="2023-05-30T16:09:26.963" v="506" actId="20577"/>
        <pc:sldMkLst>
          <pc:docMk/>
          <pc:sldMk cId="32680728" sldId="4690"/>
        </pc:sldMkLst>
        <pc:spChg chg="mod">
          <ac:chgData name="Cyrille Goldstein" userId="S::cyrille.goldstein@taigamotors.ca::534b0e61-a3bf-4a68-89b8-96e8c90a5800" providerId="AD" clId="Web-{0EAC6B6F-BFDB-65F6-0554-4DD074742D2C}" dt="2023-05-30T16:09:26.963" v="506" actId="20577"/>
          <ac:spMkLst>
            <pc:docMk/>
            <pc:sldMk cId="32680728" sldId="4690"/>
            <ac:spMk id="3" creationId="{08BBCA3E-14EF-A6DD-64F2-D1A51E230696}"/>
          </ac:spMkLst>
        </pc:spChg>
      </pc:sldChg>
    </pc:docChg>
  </pc:docChgLst>
  <pc:docChgLst>
    <pc:chgData name="Jean-Sebastien Flamand" userId="ddf4ff60-7de0-4855-a9ed-f06e18363e82" providerId="ADAL" clId="{25A4D302-9E7F-4B76-B432-B485DDDCDC6F}"/>
    <pc:docChg chg="undo custSel modSld">
      <pc:chgData name="Jean-Sebastien Flamand" userId="ddf4ff60-7de0-4855-a9ed-f06e18363e82" providerId="ADAL" clId="{25A4D302-9E7F-4B76-B432-B485DDDCDC6F}" dt="2022-07-26T17:37:46.961" v="578" actId="6549"/>
      <pc:docMkLst>
        <pc:docMk/>
      </pc:docMkLst>
      <pc:sldChg chg="modSp mod">
        <pc:chgData name="Jean-Sebastien Flamand" userId="ddf4ff60-7de0-4855-a9ed-f06e18363e82" providerId="ADAL" clId="{25A4D302-9E7F-4B76-B432-B485DDDCDC6F}" dt="2022-07-26T17:37:46.961" v="578" actId="6549"/>
        <pc:sldMkLst>
          <pc:docMk/>
          <pc:sldMk cId="1338180937" sldId="4645"/>
        </pc:sldMkLst>
        <pc:graphicFrameChg chg="mod modGraphic">
          <ac:chgData name="Jean-Sebastien Flamand" userId="ddf4ff60-7de0-4855-a9ed-f06e18363e82" providerId="ADAL" clId="{25A4D302-9E7F-4B76-B432-B485DDDCDC6F}" dt="2022-07-26T17:37:46.961" v="578" actId="6549"/>
          <ac:graphicFrameMkLst>
            <pc:docMk/>
            <pc:sldMk cId="1338180937" sldId="4645"/>
            <ac:graphicFrameMk id="5" creationId="{DF370D39-AF9E-43C5-8CF5-C93CDE507A70}"/>
          </ac:graphicFrameMkLst>
        </pc:graphicFrameChg>
      </pc:sldChg>
    </pc:docChg>
  </pc:docChgLst>
  <pc:docChgLst>
    <pc:chgData name="Marc-Olivier Gagnon" userId="S::marc-olivier.gagnon@taigamotors.ca::a2de3157-42b2-4a88-a147-9ada01699108" providerId="AD" clId="Web-{247C9FC8-2C2D-C7AA-F302-A25D0CFBAB7A}"/>
    <pc:docChg chg="modSld">
      <pc:chgData name="Marc-Olivier Gagnon" userId="S::marc-olivier.gagnon@taigamotors.ca::a2de3157-42b2-4a88-a147-9ada01699108" providerId="AD" clId="Web-{247C9FC8-2C2D-C7AA-F302-A25D0CFBAB7A}" dt="2022-03-29T17:01:12.540" v="164"/>
      <pc:docMkLst>
        <pc:docMk/>
      </pc:docMkLst>
      <pc:sldChg chg="modSp">
        <pc:chgData name="Marc-Olivier Gagnon" userId="S::marc-olivier.gagnon@taigamotors.ca::a2de3157-42b2-4a88-a147-9ada01699108" providerId="AD" clId="Web-{247C9FC8-2C2D-C7AA-F302-A25D0CFBAB7A}" dt="2022-03-29T17:01:12.540" v="164"/>
        <pc:sldMkLst>
          <pc:docMk/>
          <pc:sldMk cId="405246482" sldId="1181"/>
        </pc:sldMkLst>
        <pc:graphicFrameChg chg="mod modGraphic">
          <ac:chgData name="Marc-Olivier Gagnon" userId="S::marc-olivier.gagnon@taigamotors.ca::a2de3157-42b2-4a88-a147-9ada01699108" providerId="AD" clId="Web-{247C9FC8-2C2D-C7AA-F302-A25D0CFBAB7A}" dt="2022-03-29T17:01:12.540" v="164"/>
          <ac:graphicFrameMkLst>
            <pc:docMk/>
            <pc:sldMk cId="405246482" sldId="1181"/>
            <ac:graphicFrameMk id="5" creationId="{E6C105C1-B2B6-4ECB-B5FA-8052D5F73013}"/>
          </ac:graphicFrameMkLst>
        </pc:graphicFrameChg>
      </pc:sldChg>
    </pc:docChg>
  </pc:docChgLst>
  <pc:docChgLst>
    <pc:chgData name="Alexandra Duron" userId="S::alexandra.duron@taigamotors.ca::75793e56-6258-4a39-ab6f-df44f9a152e4" providerId="AD" clId="Web-{20CF0E9E-2899-2E64-FF67-5D64F394EAD1}"/>
    <pc:docChg chg="addSld delSld modSld sldOrd">
      <pc:chgData name="Alexandra Duron" userId="S::alexandra.duron@taigamotors.ca::75793e56-6258-4a39-ab6f-df44f9a152e4" providerId="AD" clId="Web-{20CF0E9E-2899-2E64-FF67-5D64F394EAD1}" dt="2022-05-17T18:22:06.954" v="2253"/>
      <pc:docMkLst>
        <pc:docMk/>
      </pc:docMkLst>
      <pc:sldChg chg="modSp">
        <pc:chgData name="Alexandra Duron" userId="S::alexandra.duron@taigamotors.ca::75793e56-6258-4a39-ab6f-df44f9a152e4" providerId="AD" clId="Web-{20CF0E9E-2899-2E64-FF67-5D64F394EAD1}" dt="2022-05-17T18:22:06.954" v="2253"/>
        <pc:sldMkLst>
          <pc:docMk/>
          <pc:sldMk cId="2956558800" sldId="1183"/>
        </pc:sldMkLst>
        <pc:graphicFrameChg chg="mod modGraphic">
          <ac:chgData name="Alexandra Duron" userId="S::alexandra.duron@taigamotors.ca::75793e56-6258-4a39-ab6f-df44f9a152e4" providerId="AD" clId="Web-{20CF0E9E-2899-2E64-FF67-5D64F394EAD1}" dt="2022-05-17T18:22:06.954" v="2253"/>
          <ac:graphicFrameMkLst>
            <pc:docMk/>
            <pc:sldMk cId="2956558800" sldId="1183"/>
            <ac:graphicFrameMk id="5" creationId="{2B802923-010A-4587-9633-11D5071F4040}"/>
          </ac:graphicFrameMkLst>
        </pc:graphicFrameChg>
      </pc:sldChg>
      <pc:sldChg chg="modSp">
        <pc:chgData name="Alexandra Duron" userId="S::alexandra.duron@taigamotors.ca::75793e56-6258-4a39-ab6f-df44f9a152e4" providerId="AD" clId="Web-{20CF0E9E-2899-2E64-FF67-5D64F394EAD1}" dt="2022-05-17T15:42:38.353" v="682"/>
        <pc:sldMkLst>
          <pc:docMk/>
          <pc:sldMk cId="3062454877" sldId="4616"/>
        </pc:sldMkLst>
        <pc:spChg chg="mod">
          <ac:chgData name="Alexandra Duron" userId="S::alexandra.duron@taigamotors.ca::75793e56-6258-4a39-ab6f-df44f9a152e4" providerId="AD" clId="Web-{20CF0E9E-2899-2E64-FF67-5D64F394EAD1}" dt="2022-05-17T15:41:08.977" v="516" actId="1076"/>
          <ac:spMkLst>
            <pc:docMk/>
            <pc:sldMk cId="3062454877" sldId="4616"/>
            <ac:spMk id="3" creationId="{BBAB3F12-1C4B-0130-F7C6-F7ED382A97C2}"/>
          </ac:spMkLst>
        </pc:spChg>
        <pc:graphicFrameChg chg="mod modGraphic">
          <ac:chgData name="Alexandra Duron" userId="S::alexandra.duron@taigamotors.ca::75793e56-6258-4a39-ab6f-df44f9a152e4" providerId="AD" clId="Web-{20CF0E9E-2899-2E64-FF67-5D64F394EAD1}" dt="2022-05-17T15:42:38.353" v="682"/>
          <ac:graphicFrameMkLst>
            <pc:docMk/>
            <pc:sldMk cId="3062454877" sldId="4616"/>
            <ac:graphicFrameMk id="5" creationId="{DF370D39-AF9E-43C5-8CF5-C93CDE507A70}"/>
          </ac:graphicFrameMkLst>
        </pc:graphicFrameChg>
      </pc:sldChg>
      <pc:sldChg chg="addSp delSp modSp new ord">
        <pc:chgData name="Alexandra Duron" userId="S::alexandra.duron@taigamotors.ca::75793e56-6258-4a39-ab6f-df44f9a152e4" providerId="AD" clId="Web-{20CF0E9E-2899-2E64-FF67-5D64F394EAD1}" dt="2022-05-17T17:23:48.458" v="1028"/>
        <pc:sldMkLst>
          <pc:docMk/>
          <pc:sldMk cId="1569753382" sldId="4619"/>
        </pc:sldMkLst>
        <pc:spChg chg="mod">
          <ac:chgData name="Alexandra Duron" userId="S::alexandra.duron@taigamotors.ca::75793e56-6258-4a39-ab6f-df44f9a152e4" providerId="AD" clId="Web-{20CF0E9E-2899-2E64-FF67-5D64F394EAD1}" dt="2022-05-17T17:21:15.314" v="1006" actId="20577"/>
          <ac:spMkLst>
            <pc:docMk/>
            <pc:sldMk cId="1569753382" sldId="4619"/>
            <ac:spMk id="2" creationId="{E688A4EB-14D6-BC0A-BA46-C0281C344062}"/>
          </ac:spMkLst>
        </pc:spChg>
        <pc:spChg chg="del">
          <ac:chgData name="Alexandra Duron" userId="S::alexandra.duron@taigamotors.ca::75793e56-6258-4a39-ab6f-df44f9a152e4" providerId="AD" clId="Web-{20CF0E9E-2899-2E64-FF67-5D64F394EAD1}" dt="2022-05-17T17:21:19.220" v="1007"/>
          <ac:spMkLst>
            <pc:docMk/>
            <pc:sldMk cId="1569753382" sldId="4619"/>
            <ac:spMk id="3" creationId="{3C83E83C-43F8-001D-191D-7721CC426F38}"/>
          </ac:spMkLst>
        </pc:spChg>
        <pc:graphicFrameChg chg="add del mod">
          <ac:chgData name="Alexandra Duron" userId="S::alexandra.duron@taigamotors.ca::75793e56-6258-4a39-ab6f-df44f9a152e4" providerId="AD" clId="Web-{20CF0E9E-2899-2E64-FF67-5D64F394EAD1}" dt="2022-05-17T17:23:07.035" v="1021"/>
          <ac:graphicFrameMkLst>
            <pc:docMk/>
            <pc:sldMk cId="1569753382" sldId="4619"/>
            <ac:graphicFrameMk id="9" creationId="{08F407A0-EC51-ECAE-5C91-2F8B247A54FF}"/>
          </ac:graphicFrameMkLst>
        </pc:graphicFrameChg>
        <pc:picChg chg="add del mod">
          <ac:chgData name="Alexandra Duron" userId="S::alexandra.duron@taigamotors.ca::75793e56-6258-4a39-ab6f-df44f9a152e4" providerId="AD" clId="Web-{20CF0E9E-2899-2E64-FF67-5D64F394EAD1}" dt="2022-05-17T17:21:28.627" v="1011"/>
          <ac:picMkLst>
            <pc:docMk/>
            <pc:sldMk cId="1569753382" sldId="4619"/>
            <ac:picMk id="5" creationId="{0003F13D-89B6-E335-AA29-0F466433D34D}"/>
          </ac:picMkLst>
        </pc:picChg>
        <pc:picChg chg="add del mod">
          <ac:chgData name="Alexandra Duron" userId="S::alexandra.duron@taigamotors.ca::75793e56-6258-4a39-ab6f-df44f9a152e4" providerId="AD" clId="Web-{20CF0E9E-2899-2E64-FF67-5D64F394EAD1}" dt="2022-05-17T17:22:27.878" v="1017"/>
          <ac:picMkLst>
            <pc:docMk/>
            <pc:sldMk cId="1569753382" sldId="4619"/>
            <ac:picMk id="6" creationId="{FD95C4BE-310A-2C21-4A23-F23EBFA43D80}"/>
          </ac:picMkLst>
        </pc:picChg>
        <pc:picChg chg="add del mod">
          <ac:chgData name="Alexandra Duron" userId="S::alexandra.duron@taigamotors.ca::75793e56-6258-4a39-ab6f-df44f9a152e4" providerId="AD" clId="Web-{20CF0E9E-2899-2E64-FF67-5D64F394EAD1}" dt="2022-05-17T17:22:53.956" v="1019"/>
          <ac:picMkLst>
            <pc:docMk/>
            <pc:sldMk cId="1569753382" sldId="4619"/>
            <ac:picMk id="7" creationId="{2ED7E7EC-917D-B3EA-23C9-4C4C5090A46F}"/>
          </ac:picMkLst>
        </pc:picChg>
        <pc:picChg chg="add mod">
          <ac:chgData name="Alexandra Duron" userId="S::alexandra.duron@taigamotors.ca::75793e56-6258-4a39-ab6f-df44f9a152e4" providerId="AD" clId="Web-{20CF0E9E-2899-2E64-FF67-5D64F394EAD1}" dt="2022-05-17T17:23:39.082" v="1027" actId="1076"/>
          <ac:picMkLst>
            <pc:docMk/>
            <pc:sldMk cId="1569753382" sldId="4619"/>
            <ac:picMk id="10" creationId="{6427BA40-C593-FC41-B1EC-D26D9DE5E5AC}"/>
          </ac:picMkLst>
        </pc:picChg>
      </pc:sldChg>
      <pc:sldChg chg="new del">
        <pc:chgData name="Alexandra Duron" userId="S::alexandra.duron@taigamotors.ca::75793e56-6258-4a39-ab6f-df44f9a152e4" providerId="AD" clId="Web-{20CF0E9E-2899-2E64-FF67-5D64F394EAD1}" dt="2022-05-17T17:32:32.359" v="1817"/>
        <pc:sldMkLst>
          <pc:docMk/>
          <pc:sldMk cId="675065007" sldId="4620"/>
        </pc:sldMkLst>
      </pc:sldChg>
      <pc:sldChg chg="add">
        <pc:chgData name="Alexandra Duron" userId="S::alexandra.duron@taigamotors.ca::75793e56-6258-4a39-ab6f-df44f9a152e4" providerId="AD" clId="Web-{20CF0E9E-2899-2E64-FF67-5D64F394EAD1}" dt="2022-05-17T17:32:26.718" v="1816"/>
        <pc:sldMkLst>
          <pc:docMk/>
          <pc:sldMk cId="1446156368" sldId="4621"/>
        </pc:sldMkLst>
      </pc:sldChg>
      <pc:sldMasterChg chg="addSldLayout">
        <pc:chgData name="Alexandra Duron" userId="S::alexandra.duron@taigamotors.ca::75793e56-6258-4a39-ab6f-df44f9a152e4" providerId="AD" clId="Web-{20CF0E9E-2899-2E64-FF67-5D64F394EAD1}" dt="2022-05-17T17:32:26.718" v="1816"/>
        <pc:sldMasterMkLst>
          <pc:docMk/>
          <pc:sldMasterMk cId="268095314" sldId="2147483665"/>
        </pc:sldMasterMkLst>
        <pc:sldLayoutChg chg="add">
          <pc:chgData name="Alexandra Duron" userId="S::alexandra.duron@taigamotors.ca::75793e56-6258-4a39-ab6f-df44f9a152e4" providerId="AD" clId="Web-{20CF0E9E-2899-2E64-FF67-5D64F394EAD1}" dt="2022-05-17T17:32:26.718" v="1816"/>
          <pc:sldLayoutMkLst>
            <pc:docMk/>
            <pc:sldMasterMk cId="268095314" sldId="2147483665"/>
            <pc:sldLayoutMk cId="1739920350" sldId="2147483685"/>
          </pc:sldLayoutMkLst>
        </pc:sldLayoutChg>
      </pc:sldMasterChg>
    </pc:docChg>
  </pc:docChgLst>
  <pc:docChgLst>
    <pc:chgData name="Abhay Gupta" userId="S::abhay.gupta@taigamotors.ca::d433c26c-2997-40a9-8258-88448219c90a" providerId="AD" clId="Web-{D9AECD62-7ECE-AD9D-E1B8-D168F815D189}"/>
    <pc:docChg chg="modSld">
      <pc:chgData name="Abhay Gupta" userId="S::abhay.gupta@taigamotors.ca::d433c26c-2997-40a9-8258-88448219c90a" providerId="AD" clId="Web-{D9AECD62-7ECE-AD9D-E1B8-D168F815D189}" dt="2022-11-14T18:05:09.152" v="344"/>
      <pc:docMkLst>
        <pc:docMk/>
      </pc:docMkLst>
      <pc:sldChg chg="modSp">
        <pc:chgData name="Abhay Gupta" userId="S::abhay.gupta@taigamotors.ca::d433c26c-2997-40a9-8258-88448219c90a" providerId="AD" clId="Web-{D9AECD62-7ECE-AD9D-E1B8-D168F815D189}" dt="2022-11-14T15:14:05.882" v="1" actId="20577"/>
        <pc:sldMkLst>
          <pc:docMk/>
          <pc:sldMk cId="737756186" sldId="1013"/>
        </pc:sldMkLst>
        <pc:spChg chg="mod">
          <ac:chgData name="Abhay Gupta" userId="S::abhay.gupta@taigamotors.ca::d433c26c-2997-40a9-8258-88448219c90a" providerId="AD" clId="Web-{D9AECD62-7ECE-AD9D-E1B8-D168F815D189}" dt="2022-11-14T15:14:05.882" v="1" actId="20577"/>
          <ac:spMkLst>
            <pc:docMk/>
            <pc:sldMk cId="737756186" sldId="1013"/>
            <ac:spMk id="3" creationId="{5A9766FB-5D40-4DF7-9455-CAA9B50A5587}"/>
          </ac:spMkLst>
        </pc:spChg>
      </pc:sldChg>
      <pc:sldChg chg="modSp">
        <pc:chgData name="Abhay Gupta" userId="S::abhay.gupta@taigamotors.ca::d433c26c-2997-40a9-8258-88448219c90a" providerId="AD" clId="Web-{D9AECD62-7ECE-AD9D-E1B8-D168F815D189}" dt="2022-11-14T15:20:01.872" v="75"/>
        <pc:sldMkLst>
          <pc:docMk/>
          <pc:sldMk cId="1918051993" sldId="4668"/>
        </pc:sldMkLst>
        <pc:graphicFrameChg chg="mod modGraphic">
          <ac:chgData name="Abhay Gupta" userId="S::abhay.gupta@taigamotors.ca::d433c26c-2997-40a9-8258-88448219c90a" providerId="AD" clId="Web-{D9AECD62-7ECE-AD9D-E1B8-D168F815D189}" dt="2022-11-14T15:20:01.872" v="75"/>
          <ac:graphicFrameMkLst>
            <pc:docMk/>
            <pc:sldMk cId="1918051993" sldId="4668"/>
            <ac:graphicFrameMk id="3" creationId="{A4366B70-9A50-EAB1-9F7F-84B273F442FC}"/>
          </ac:graphicFrameMkLst>
        </pc:graphicFrameChg>
      </pc:sldChg>
      <pc:sldChg chg="modSp">
        <pc:chgData name="Abhay Gupta" userId="S::abhay.gupta@taigamotors.ca::d433c26c-2997-40a9-8258-88448219c90a" providerId="AD" clId="Web-{D9AECD62-7ECE-AD9D-E1B8-D168F815D189}" dt="2022-11-14T16:20:31.703" v="342" actId="20577"/>
        <pc:sldMkLst>
          <pc:docMk/>
          <pc:sldMk cId="1175138951" sldId="4674"/>
        </pc:sldMkLst>
        <pc:spChg chg="mod">
          <ac:chgData name="Abhay Gupta" userId="S::abhay.gupta@taigamotors.ca::d433c26c-2997-40a9-8258-88448219c90a" providerId="AD" clId="Web-{D9AECD62-7ECE-AD9D-E1B8-D168F815D189}" dt="2022-11-14T16:20:31.703" v="342" actId="20577"/>
          <ac:spMkLst>
            <pc:docMk/>
            <pc:sldMk cId="1175138951" sldId="4674"/>
            <ac:spMk id="7" creationId="{23DC1B4E-33DC-EC6C-7A23-7712483C6434}"/>
          </ac:spMkLst>
        </pc:spChg>
      </pc:sldChg>
      <pc:sldChg chg="modSp">
        <pc:chgData name="Abhay Gupta" userId="S::abhay.gupta@taigamotors.ca::d433c26c-2997-40a9-8258-88448219c90a" providerId="AD" clId="Web-{D9AECD62-7ECE-AD9D-E1B8-D168F815D189}" dt="2022-11-14T15:18:39.527" v="23" actId="20577"/>
        <pc:sldMkLst>
          <pc:docMk/>
          <pc:sldMk cId="3136961681" sldId="4675"/>
        </pc:sldMkLst>
        <pc:spChg chg="mod">
          <ac:chgData name="Abhay Gupta" userId="S::abhay.gupta@taigamotors.ca::d433c26c-2997-40a9-8258-88448219c90a" providerId="AD" clId="Web-{D9AECD62-7ECE-AD9D-E1B8-D168F815D189}" dt="2022-11-14T15:18:39.527" v="23" actId="20577"/>
          <ac:spMkLst>
            <pc:docMk/>
            <pc:sldMk cId="3136961681" sldId="4675"/>
            <ac:spMk id="3" creationId="{24346AC4-1BF2-C7C3-327F-BC21E2ACABF3}"/>
          </ac:spMkLst>
        </pc:spChg>
      </pc:sldChg>
      <pc:sldChg chg="modSp">
        <pc:chgData name="Abhay Gupta" userId="S::abhay.gupta@taigamotors.ca::d433c26c-2997-40a9-8258-88448219c90a" providerId="AD" clId="Web-{D9AECD62-7ECE-AD9D-E1B8-D168F815D189}" dt="2022-11-14T15:20:57.451" v="87" actId="20577"/>
        <pc:sldMkLst>
          <pc:docMk/>
          <pc:sldMk cId="1112402778" sldId="4677"/>
        </pc:sldMkLst>
        <pc:spChg chg="mod">
          <ac:chgData name="Abhay Gupta" userId="S::abhay.gupta@taigamotors.ca::d433c26c-2997-40a9-8258-88448219c90a" providerId="AD" clId="Web-{D9AECD62-7ECE-AD9D-E1B8-D168F815D189}" dt="2022-11-14T15:20:57.451" v="87" actId="20577"/>
          <ac:spMkLst>
            <pc:docMk/>
            <pc:sldMk cId="1112402778" sldId="4677"/>
            <ac:spMk id="8" creationId="{536B1A57-E724-4D99-BC34-2FB27FA2C710}"/>
          </ac:spMkLst>
        </pc:spChg>
      </pc:sldChg>
      <pc:sldChg chg="delSp modSp">
        <pc:chgData name="Abhay Gupta" userId="S::abhay.gupta@taigamotors.ca::d433c26c-2997-40a9-8258-88448219c90a" providerId="AD" clId="Web-{D9AECD62-7ECE-AD9D-E1B8-D168F815D189}" dt="2022-11-14T18:05:09.152" v="344"/>
        <pc:sldMkLst>
          <pc:docMk/>
          <pc:sldMk cId="2482555096" sldId="4678"/>
        </pc:sldMkLst>
        <pc:spChg chg="del mod">
          <ac:chgData name="Abhay Gupta" userId="S::abhay.gupta@taigamotors.ca::d433c26c-2997-40a9-8258-88448219c90a" providerId="AD" clId="Web-{D9AECD62-7ECE-AD9D-E1B8-D168F815D189}" dt="2022-11-14T15:37:46.201" v="264"/>
          <ac:spMkLst>
            <pc:docMk/>
            <pc:sldMk cId="2482555096" sldId="4678"/>
            <ac:spMk id="5" creationId="{CECCCEFA-D71C-3E6A-C162-1F9BFE73732A}"/>
          </ac:spMkLst>
        </pc:spChg>
        <pc:graphicFrameChg chg="mod modGraphic">
          <ac:chgData name="Abhay Gupta" userId="S::abhay.gupta@taigamotors.ca::d433c26c-2997-40a9-8258-88448219c90a" providerId="AD" clId="Web-{D9AECD62-7ECE-AD9D-E1B8-D168F815D189}" dt="2022-11-14T18:05:09.152" v="344"/>
          <ac:graphicFrameMkLst>
            <pc:docMk/>
            <pc:sldMk cId="2482555096" sldId="4678"/>
            <ac:graphicFrameMk id="3" creationId="{CA7931C5-F152-1022-B717-0D9C3DDC5FD7}"/>
          </ac:graphicFrameMkLst>
        </pc:graphicFrameChg>
      </pc:sldChg>
    </pc:docChg>
  </pc:docChgLst>
  <pc:docChgLst>
    <pc:chgData name="Abhay Gupta" userId="d433c26c-2997-40a9-8258-88448219c90a" providerId="ADAL" clId="{5EE38038-0E17-4E10-A519-FF8F477002C8}"/>
    <pc:docChg chg="undo custSel addSld delSld modSld">
      <pc:chgData name="Abhay Gupta" userId="d433c26c-2997-40a9-8258-88448219c90a" providerId="ADAL" clId="{5EE38038-0E17-4E10-A519-FF8F477002C8}" dt="2023-05-16T16:52:04.905" v="3942" actId="14100"/>
      <pc:docMkLst>
        <pc:docMk/>
      </pc:docMkLst>
      <pc:sldChg chg="modSp mod">
        <pc:chgData name="Abhay Gupta" userId="d433c26c-2997-40a9-8258-88448219c90a" providerId="ADAL" clId="{5EE38038-0E17-4E10-A519-FF8F477002C8}" dt="2023-04-11T16:38:02.485" v="602" actId="20577"/>
        <pc:sldMkLst>
          <pc:docMk/>
          <pc:sldMk cId="737756186" sldId="1013"/>
        </pc:sldMkLst>
        <pc:spChg chg="mod">
          <ac:chgData name="Abhay Gupta" userId="d433c26c-2997-40a9-8258-88448219c90a" providerId="ADAL" clId="{5EE38038-0E17-4E10-A519-FF8F477002C8}" dt="2023-04-11T16:38:02.485" v="602" actId="20577"/>
          <ac:spMkLst>
            <pc:docMk/>
            <pc:sldMk cId="737756186" sldId="1013"/>
            <ac:spMk id="3" creationId="{5A9766FB-5D40-4DF7-9455-CAA9B50A5587}"/>
          </ac:spMkLst>
        </pc:spChg>
      </pc:sldChg>
      <pc:sldChg chg="addSp delSp modSp mod">
        <pc:chgData name="Abhay Gupta" userId="d433c26c-2997-40a9-8258-88448219c90a" providerId="ADAL" clId="{5EE38038-0E17-4E10-A519-FF8F477002C8}" dt="2023-05-02T14:40:39.021" v="3485" actId="20577"/>
        <pc:sldMkLst>
          <pc:docMk/>
          <pc:sldMk cId="1975872717" sldId="4667"/>
        </pc:sldMkLst>
        <pc:spChg chg="mod">
          <ac:chgData name="Abhay Gupta" userId="d433c26c-2997-40a9-8258-88448219c90a" providerId="ADAL" clId="{5EE38038-0E17-4E10-A519-FF8F477002C8}" dt="2023-05-02T14:40:39.021" v="3485" actId="20577"/>
          <ac:spMkLst>
            <pc:docMk/>
            <pc:sldMk cId="1975872717" sldId="4667"/>
            <ac:spMk id="6" creationId="{919AD2B2-817F-FB2B-5E10-9AB4EED2425E}"/>
          </ac:spMkLst>
        </pc:spChg>
        <pc:picChg chg="mod">
          <ac:chgData name="Abhay Gupta" userId="d433c26c-2997-40a9-8258-88448219c90a" providerId="ADAL" clId="{5EE38038-0E17-4E10-A519-FF8F477002C8}" dt="2023-04-11T16:38:08.796" v="603" actId="1076"/>
          <ac:picMkLst>
            <pc:docMk/>
            <pc:sldMk cId="1975872717" sldId="4667"/>
            <ac:picMk id="3" creationId="{CF5A9C3A-AB90-2F4B-7318-105412727C7D}"/>
          </ac:picMkLst>
        </pc:picChg>
        <pc:picChg chg="del">
          <ac:chgData name="Abhay Gupta" userId="d433c26c-2997-40a9-8258-88448219c90a" providerId="ADAL" clId="{5EE38038-0E17-4E10-A519-FF8F477002C8}" dt="2023-05-02T14:32:55.096" v="3123" actId="478"/>
          <ac:picMkLst>
            <pc:docMk/>
            <pc:sldMk cId="1975872717" sldId="4667"/>
            <ac:picMk id="5" creationId="{990CE644-39A3-AFEC-823F-A762265734DD}"/>
          </ac:picMkLst>
        </pc:picChg>
        <pc:picChg chg="add mod">
          <ac:chgData name="Abhay Gupta" userId="d433c26c-2997-40a9-8258-88448219c90a" providerId="ADAL" clId="{5EE38038-0E17-4E10-A519-FF8F477002C8}" dt="2023-05-02T14:33:00.405" v="3125" actId="1076"/>
          <ac:picMkLst>
            <pc:docMk/>
            <pc:sldMk cId="1975872717" sldId="4667"/>
            <ac:picMk id="7" creationId="{3F67FF21-6E85-4805-93B8-700AB99F58A1}"/>
          </ac:picMkLst>
        </pc:picChg>
      </pc:sldChg>
      <pc:sldChg chg="addSp delSp modSp mod modShow">
        <pc:chgData name="Abhay Gupta" userId="d433c26c-2997-40a9-8258-88448219c90a" providerId="ADAL" clId="{5EE38038-0E17-4E10-A519-FF8F477002C8}" dt="2023-05-16T16:52:04.905" v="3942" actId="14100"/>
        <pc:sldMkLst>
          <pc:docMk/>
          <pc:sldMk cId="3136961681" sldId="4675"/>
        </pc:sldMkLst>
        <pc:spChg chg="mod">
          <ac:chgData name="Abhay Gupta" userId="d433c26c-2997-40a9-8258-88448219c90a" providerId="ADAL" clId="{5EE38038-0E17-4E10-A519-FF8F477002C8}" dt="2023-03-28T13:06:21.606" v="141" actId="20577"/>
          <ac:spMkLst>
            <pc:docMk/>
            <pc:sldMk cId="3136961681" sldId="4675"/>
            <ac:spMk id="2" creationId="{F4F46210-5C69-2CDD-ADC1-A109BFBA499A}"/>
          </ac:spMkLst>
        </pc:spChg>
        <pc:spChg chg="add del mod">
          <ac:chgData name="Abhay Gupta" userId="d433c26c-2997-40a9-8258-88448219c90a" providerId="ADAL" clId="{5EE38038-0E17-4E10-A519-FF8F477002C8}" dt="2023-03-28T13:10:25.671" v="384" actId="478"/>
          <ac:spMkLst>
            <pc:docMk/>
            <pc:sldMk cId="3136961681" sldId="4675"/>
            <ac:spMk id="3" creationId="{F78892D6-B516-96A1-DE57-DBC509CFFE00}"/>
          </ac:spMkLst>
        </pc:spChg>
        <pc:graphicFrameChg chg="add mod">
          <ac:chgData name="Abhay Gupta" userId="d433c26c-2997-40a9-8258-88448219c90a" providerId="ADAL" clId="{5EE38038-0E17-4E10-A519-FF8F477002C8}" dt="2023-05-09T16:52:07.779" v="3835"/>
          <ac:graphicFrameMkLst>
            <pc:docMk/>
            <pc:sldMk cId="3136961681" sldId="4675"/>
            <ac:graphicFrameMk id="3" creationId="{5D395DF1-C17B-AEB9-8608-FCCED7D0999A}"/>
          </ac:graphicFrameMkLst>
        </pc:graphicFrameChg>
        <pc:graphicFrameChg chg="mod modGraphic">
          <ac:chgData name="Abhay Gupta" userId="d433c26c-2997-40a9-8258-88448219c90a" providerId="ADAL" clId="{5EE38038-0E17-4E10-A519-FF8F477002C8}" dt="2023-05-09T16:54:20.126" v="3932" actId="20577"/>
          <ac:graphicFrameMkLst>
            <pc:docMk/>
            <pc:sldMk cId="3136961681" sldId="4675"/>
            <ac:graphicFrameMk id="5" creationId="{DF833529-530C-9348-F608-75B1AE639664}"/>
          </ac:graphicFrameMkLst>
        </pc:graphicFrameChg>
        <pc:graphicFrameChg chg="add mod">
          <ac:chgData name="Abhay Gupta" userId="d433c26c-2997-40a9-8258-88448219c90a" providerId="ADAL" clId="{5EE38038-0E17-4E10-A519-FF8F477002C8}" dt="2023-05-09T16:52:18.128" v="3840" actId="1076"/>
          <ac:graphicFrameMkLst>
            <pc:docMk/>
            <pc:sldMk cId="3136961681" sldId="4675"/>
            <ac:graphicFrameMk id="6" creationId="{5D395DF1-C17B-AEB9-8608-FCCED7D0999A}"/>
          </ac:graphicFrameMkLst>
        </pc:graphicFrameChg>
        <pc:picChg chg="add mod">
          <ac:chgData name="Abhay Gupta" userId="d433c26c-2997-40a9-8258-88448219c90a" providerId="ADAL" clId="{5EE38038-0E17-4E10-A519-FF8F477002C8}" dt="2023-05-16T16:51:43.766" v="3938" actId="1076"/>
          <ac:picMkLst>
            <pc:docMk/>
            <pc:sldMk cId="3136961681" sldId="4675"/>
            <ac:picMk id="3" creationId="{1D316096-9F5A-7ADD-BB72-842A31101693}"/>
          </ac:picMkLst>
        </pc:picChg>
        <pc:picChg chg="add del mod">
          <ac:chgData name="Abhay Gupta" userId="d433c26c-2997-40a9-8258-88448219c90a" providerId="ADAL" clId="{5EE38038-0E17-4E10-A519-FF8F477002C8}" dt="2023-05-02T14:56:00.722" v="3748" actId="478"/>
          <ac:picMkLst>
            <pc:docMk/>
            <pc:sldMk cId="3136961681" sldId="4675"/>
            <ac:picMk id="3" creationId="{F644A82F-49F4-BA71-8D76-4C5DE1997B67}"/>
          </ac:picMkLst>
        </pc:picChg>
        <pc:picChg chg="add mod">
          <ac:chgData name="Abhay Gupta" userId="d433c26c-2997-40a9-8258-88448219c90a" providerId="ADAL" clId="{5EE38038-0E17-4E10-A519-FF8F477002C8}" dt="2023-05-02T14:57:15.967" v="3760" actId="1076"/>
          <ac:picMkLst>
            <pc:docMk/>
            <pc:sldMk cId="3136961681" sldId="4675"/>
            <ac:picMk id="6" creationId="{A1944A49-3056-2C7F-F1AF-A376ADF9A746}"/>
          </ac:picMkLst>
        </pc:picChg>
        <pc:picChg chg="del">
          <ac:chgData name="Abhay Gupta" userId="d433c26c-2997-40a9-8258-88448219c90a" providerId="ADAL" clId="{5EE38038-0E17-4E10-A519-FF8F477002C8}" dt="2023-05-16T16:51:57.859" v="3939" actId="478"/>
          <ac:picMkLst>
            <pc:docMk/>
            <pc:sldMk cId="3136961681" sldId="4675"/>
            <ac:picMk id="7" creationId="{C5C114E3-AD26-D38E-4344-BB6A8366AE23}"/>
          </ac:picMkLst>
        </pc:picChg>
        <pc:picChg chg="del">
          <ac:chgData name="Abhay Gupta" userId="d433c26c-2997-40a9-8258-88448219c90a" providerId="ADAL" clId="{5EE38038-0E17-4E10-A519-FF8F477002C8}" dt="2023-05-09T16:45:55.582" v="3821" actId="478"/>
          <ac:picMkLst>
            <pc:docMk/>
            <pc:sldMk cId="3136961681" sldId="4675"/>
            <ac:picMk id="8" creationId="{129C4061-65C9-BEE4-0004-2FB75130F658}"/>
          </ac:picMkLst>
        </pc:picChg>
        <pc:picChg chg="del">
          <ac:chgData name="Abhay Gupta" userId="d433c26c-2997-40a9-8258-88448219c90a" providerId="ADAL" clId="{5EE38038-0E17-4E10-A519-FF8F477002C8}" dt="2023-03-28T13:05:47.089" v="128" actId="478"/>
          <ac:picMkLst>
            <pc:docMk/>
            <pc:sldMk cId="3136961681" sldId="4675"/>
            <ac:picMk id="8" creationId="{7F9A76AB-70F5-98F6-A445-05536276A709}"/>
          </ac:picMkLst>
        </pc:picChg>
        <pc:picChg chg="del mod">
          <ac:chgData name="Abhay Gupta" userId="d433c26c-2997-40a9-8258-88448219c90a" providerId="ADAL" clId="{5EE38038-0E17-4E10-A519-FF8F477002C8}" dt="2023-05-09T16:52:02.598" v="3831" actId="478"/>
          <ac:picMkLst>
            <pc:docMk/>
            <pc:sldMk cId="3136961681" sldId="4675"/>
            <ac:picMk id="9" creationId="{86840D98-083E-3183-7215-1979FD3CF7B3}"/>
          </ac:picMkLst>
        </pc:picChg>
        <pc:picChg chg="add mod">
          <ac:chgData name="Abhay Gupta" userId="d433c26c-2997-40a9-8258-88448219c90a" providerId="ADAL" clId="{5EE38038-0E17-4E10-A519-FF8F477002C8}" dt="2023-05-02T14:57:11.551" v="3759" actId="14100"/>
          <ac:picMkLst>
            <pc:docMk/>
            <pc:sldMk cId="3136961681" sldId="4675"/>
            <ac:picMk id="1025" creationId="{5FA705B6-D81B-94FE-BD79-929B7F00219B}"/>
          </ac:picMkLst>
        </pc:picChg>
        <pc:picChg chg="add del mod">
          <ac:chgData name="Abhay Gupta" userId="d433c26c-2997-40a9-8258-88448219c90a" providerId="ADAL" clId="{5EE38038-0E17-4E10-A519-FF8F477002C8}" dt="2023-05-09T16:52:54.711" v="3841" actId="1076"/>
          <ac:picMkLst>
            <pc:docMk/>
            <pc:sldMk cId="3136961681" sldId="4675"/>
            <ac:picMk id="1025" creationId="{ED341D99-BC37-01D4-0301-B9F42C3D1F54}"/>
          </ac:picMkLst>
        </pc:picChg>
        <pc:picChg chg="add mod">
          <ac:chgData name="Abhay Gupta" userId="d433c26c-2997-40a9-8258-88448219c90a" providerId="ADAL" clId="{5EE38038-0E17-4E10-A519-FF8F477002C8}" dt="2023-03-28T13:01:41.900" v="3" actId="1076"/>
          <ac:picMkLst>
            <pc:docMk/>
            <pc:sldMk cId="3136961681" sldId="4675"/>
            <ac:picMk id="1025" creationId="{F9A42ED7-7095-D9D0-2281-0FB23D5C7B4C}"/>
          </ac:picMkLst>
        </pc:picChg>
        <pc:picChg chg="add mod">
          <ac:chgData name="Abhay Gupta" userId="d433c26c-2997-40a9-8258-88448219c90a" providerId="ADAL" clId="{5EE38038-0E17-4E10-A519-FF8F477002C8}" dt="2023-05-16T16:52:04.905" v="3942" actId="14100"/>
          <ac:picMkLst>
            <pc:docMk/>
            <pc:sldMk cId="3136961681" sldId="4675"/>
            <ac:picMk id="1026" creationId="{3BD67E04-1525-E3D3-F432-DF21F8339A89}"/>
          </ac:picMkLst>
        </pc:picChg>
        <pc:picChg chg="add del mod">
          <ac:chgData name="Abhay Gupta" userId="d433c26c-2997-40a9-8258-88448219c90a" providerId="ADAL" clId="{5EE38038-0E17-4E10-A519-FF8F477002C8}" dt="2023-04-11T16:38:38.006" v="609" actId="478"/>
          <ac:picMkLst>
            <pc:docMk/>
            <pc:sldMk cId="3136961681" sldId="4675"/>
            <ac:picMk id="1026" creationId="{E36AA6B7-AAFD-C9DA-7B26-09E23D48D9CE}"/>
          </ac:picMkLst>
        </pc:picChg>
      </pc:sldChg>
      <pc:sldChg chg="modSp mod">
        <pc:chgData name="Abhay Gupta" userId="d433c26c-2997-40a9-8258-88448219c90a" providerId="ADAL" clId="{5EE38038-0E17-4E10-A519-FF8F477002C8}" dt="2023-05-02T14:48:56.276" v="3511"/>
        <pc:sldMkLst>
          <pc:docMk/>
          <pc:sldMk cId="192014489" sldId="4679"/>
        </pc:sldMkLst>
        <pc:graphicFrameChg chg="mod modGraphic">
          <ac:chgData name="Abhay Gupta" userId="d433c26c-2997-40a9-8258-88448219c90a" providerId="ADAL" clId="{5EE38038-0E17-4E10-A519-FF8F477002C8}" dt="2023-05-02T14:48:56.276" v="3511"/>
          <ac:graphicFrameMkLst>
            <pc:docMk/>
            <pc:sldMk cId="192014489" sldId="4679"/>
            <ac:graphicFrameMk id="3" creationId="{4227E51F-D6DF-CDCB-026E-292EF73D9DE1}"/>
          </ac:graphicFrameMkLst>
        </pc:graphicFrameChg>
      </pc:sldChg>
      <pc:sldChg chg="modSp mod">
        <pc:chgData name="Abhay Gupta" userId="d433c26c-2997-40a9-8258-88448219c90a" providerId="ADAL" clId="{5EE38038-0E17-4E10-A519-FF8F477002C8}" dt="2023-03-28T13:13:12.168" v="526" actId="20577"/>
        <pc:sldMkLst>
          <pc:docMk/>
          <pc:sldMk cId="4255450232" sldId="4689"/>
        </pc:sldMkLst>
        <pc:spChg chg="mod">
          <ac:chgData name="Abhay Gupta" userId="d433c26c-2997-40a9-8258-88448219c90a" providerId="ADAL" clId="{5EE38038-0E17-4E10-A519-FF8F477002C8}" dt="2023-03-28T13:13:12.168" v="526" actId="20577"/>
          <ac:spMkLst>
            <pc:docMk/>
            <pc:sldMk cId="4255450232" sldId="4689"/>
            <ac:spMk id="3" creationId="{D80CB49B-E12A-5059-E847-F068754FB084}"/>
          </ac:spMkLst>
        </pc:spChg>
      </pc:sldChg>
      <pc:sldChg chg="modSp mod">
        <pc:chgData name="Abhay Gupta" userId="d433c26c-2997-40a9-8258-88448219c90a" providerId="ADAL" clId="{5EE38038-0E17-4E10-A519-FF8F477002C8}" dt="2023-03-28T13:15:44.183" v="565" actId="207"/>
        <pc:sldMkLst>
          <pc:docMk/>
          <pc:sldMk cId="32680728" sldId="4690"/>
        </pc:sldMkLst>
        <pc:spChg chg="mod">
          <ac:chgData name="Abhay Gupta" userId="d433c26c-2997-40a9-8258-88448219c90a" providerId="ADAL" clId="{5EE38038-0E17-4E10-A519-FF8F477002C8}" dt="2023-03-28T13:15:44.183" v="565" actId="207"/>
          <ac:spMkLst>
            <pc:docMk/>
            <pc:sldMk cId="32680728" sldId="4690"/>
            <ac:spMk id="3" creationId="{08BBCA3E-14EF-A6DD-64F2-D1A51E230696}"/>
          </ac:spMkLst>
        </pc:spChg>
      </pc:sldChg>
      <pc:sldChg chg="new del">
        <pc:chgData name="Abhay Gupta" userId="d433c26c-2997-40a9-8258-88448219c90a" providerId="ADAL" clId="{5EE38038-0E17-4E10-A519-FF8F477002C8}" dt="2023-04-11T16:46:30.817" v="1303" actId="680"/>
        <pc:sldMkLst>
          <pc:docMk/>
          <pc:sldMk cId="422384906" sldId="4694"/>
        </pc:sldMkLst>
      </pc:sldChg>
      <pc:sldChg chg="del">
        <pc:chgData name="Abhay Gupta" userId="d433c26c-2997-40a9-8258-88448219c90a" providerId="ADAL" clId="{5EE38038-0E17-4E10-A519-FF8F477002C8}" dt="2023-05-02T13:45:09.942" v="3122" actId="2696"/>
        <pc:sldMkLst>
          <pc:docMk/>
          <pc:sldMk cId="2026672079" sldId="4694"/>
        </pc:sldMkLst>
      </pc:sldChg>
      <pc:sldChg chg="modSp add mod">
        <pc:chgData name="Abhay Gupta" userId="d433c26c-2997-40a9-8258-88448219c90a" providerId="ADAL" clId="{5EE38038-0E17-4E10-A519-FF8F477002C8}" dt="2023-05-02T14:58:26.322" v="3820" actId="5793"/>
        <pc:sldMkLst>
          <pc:docMk/>
          <pc:sldMk cId="2834439931" sldId="4697"/>
        </pc:sldMkLst>
        <pc:spChg chg="mod">
          <ac:chgData name="Abhay Gupta" userId="d433c26c-2997-40a9-8258-88448219c90a" providerId="ADAL" clId="{5EE38038-0E17-4E10-A519-FF8F477002C8}" dt="2023-05-02T14:58:20.206" v="3817" actId="20577"/>
          <ac:spMkLst>
            <pc:docMk/>
            <pc:sldMk cId="2834439931" sldId="4697"/>
            <ac:spMk id="2" creationId="{2EE42BFD-F44A-94C8-86E5-D2ECB13E2056}"/>
          </ac:spMkLst>
        </pc:spChg>
        <pc:spChg chg="mod">
          <ac:chgData name="Abhay Gupta" userId="d433c26c-2997-40a9-8258-88448219c90a" providerId="ADAL" clId="{5EE38038-0E17-4E10-A519-FF8F477002C8}" dt="2023-05-02T14:58:26.322" v="3820" actId="5793"/>
          <ac:spMkLst>
            <pc:docMk/>
            <pc:sldMk cId="2834439931" sldId="4697"/>
            <ac:spMk id="3" creationId="{83EA729F-16B4-6D31-0F5E-640EDBDDADC1}"/>
          </ac:spMkLst>
        </pc:spChg>
      </pc:sldChg>
    </pc:docChg>
  </pc:docChgLst>
  <pc:docChgLst>
    <pc:chgData name="Abhay Gupta" userId="S::abhay.gupta@taigamotors.ca::d433c26c-2997-40a9-8258-88448219c90a" providerId="AD" clId="Web-{98888F47-2FAF-AA72-A33A-07089102EE81}"/>
    <pc:docChg chg="modSld">
      <pc:chgData name="Abhay Gupta" userId="S::abhay.gupta@taigamotors.ca::d433c26c-2997-40a9-8258-88448219c90a" providerId="AD" clId="Web-{98888F47-2FAF-AA72-A33A-07089102EE81}" dt="2023-04-11T16:37:46.761" v="148"/>
      <pc:docMkLst>
        <pc:docMk/>
      </pc:docMkLst>
      <pc:sldChg chg="modSp">
        <pc:chgData name="Abhay Gupta" userId="S::abhay.gupta@taigamotors.ca::d433c26c-2997-40a9-8258-88448219c90a" providerId="AD" clId="Web-{98888F47-2FAF-AA72-A33A-07089102EE81}" dt="2023-04-11T15:31:27.511" v="2" actId="20577"/>
        <pc:sldMkLst>
          <pc:docMk/>
          <pc:sldMk cId="737756186" sldId="1013"/>
        </pc:sldMkLst>
        <pc:spChg chg="mod">
          <ac:chgData name="Abhay Gupta" userId="S::abhay.gupta@taigamotors.ca::d433c26c-2997-40a9-8258-88448219c90a" providerId="AD" clId="Web-{98888F47-2FAF-AA72-A33A-07089102EE81}" dt="2023-04-11T15:31:27.511" v="2" actId="20577"/>
          <ac:spMkLst>
            <pc:docMk/>
            <pc:sldMk cId="737756186" sldId="1013"/>
            <ac:spMk id="3" creationId="{5A9766FB-5D40-4DF7-9455-CAA9B50A5587}"/>
          </ac:spMkLst>
        </pc:spChg>
      </pc:sldChg>
      <pc:sldChg chg="modSp">
        <pc:chgData name="Abhay Gupta" userId="S::abhay.gupta@taigamotors.ca::d433c26c-2997-40a9-8258-88448219c90a" providerId="AD" clId="Web-{98888F47-2FAF-AA72-A33A-07089102EE81}" dt="2023-04-11T16:35:37.744" v="145" actId="1076"/>
        <pc:sldMkLst>
          <pc:docMk/>
          <pc:sldMk cId="1975872717" sldId="4667"/>
        </pc:sldMkLst>
        <pc:spChg chg="mod">
          <ac:chgData name="Abhay Gupta" userId="S::abhay.gupta@taigamotors.ca::d433c26c-2997-40a9-8258-88448219c90a" providerId="AD" clId="Web-{98888F47-2FAF-AA72-A33A-07089102EE81}" dt="2023-04-11T16:35:37.744" v="145" actId="1076"/>
          <ac:spMkLst>
            <pc:docMk/>
            <pc:sldMk cId="1975872717" sldId="4667"/>
            <ac:spMk id="6" creationId="{919AD2B2-817F-FB2B-5E10-9AB4EED2425E}"/>
          </ac:spMkLst>
        </pc:spChg>
      </pc:sldChg>
      <pc:sldChg chg="addSp delSp">
        <pc:chgData name="Abhay Gupta" userId="S::abhay.gupta@taigamotors.ca::d433c26c-2997-40a9-8258-88448219c90a" providerId="AD" clId="Web-{98888F47-2FAF-AA72-A33A-07089102EE81}" dt="2023-04-11T16:37:46.761" v="148"/>
        <pc:sldMkLst>
          <pc:docMk/>
          <pc:sldMk cId="3136961681" sldId="4675"/>
        </pc:sldMkLst>
        <pc:graphicFrameChg chg="add del">
          <ac:chgData name="Abhay Gupta" userId="S::abhay.gupta@taigamotors.ca::d433c26c-2997-40a9-8258-88448219c90a" providerId="AD" clId="Web-{98888F47-2FAF-AA72-A33A-07089102EE81}" dt="2023-04-11T16:37:46.761" v="148"/>
          <ac:graphicFrameMkLst>
            <pc:docMk/>
            <pc:sldMk cId="3136961681" sldId="4675"/>
            <ac:graphicFrameMk id="3" creationId="{5D395DF1-C17B-AEB9-8608-FCCED7D0999A}"/>
          </ac:graphicFrameMkLst>
        </pc:graphicFrameChg>
        <pc:picChg chg="del">
          <ac:chgData name="Abhay Gupta" userId="S::abhay.gupta@taigamotors.ca::d433c26c-2997-40a9-8258-88448219c90a" providerId="AD" clId="Web-{98888F47-2FAF-AA72-A33A-07089102EE81}" dt="2023-04-11T16:37:42.152" v="146"/>
          <ac:picMkLst>
            <pc:docMk/>
            <pc:sldMk cId="3136961681" sldId="4675"/>
            <ac:picMk id="1025" creationId="{F9A42ED7-7095-D9D0-2281-0FB23D5C7B4C}"/>
          </ac:picMkLst>
        </pc:picChg>
      </pc:sldChg>
    </pc:docChg>
  </pc:docChgLst>
  <pc:docChgLst>
    <pc:chgData name="Abhay Gupta" userId="S::abhay.gupta@taigamotors.ca::d433c26c-2997-40a9-8258-88448219c90a" providerId="AD" clId="Web-{2AC1270F-B311-5079-67B5-0F99ED869D0C}"/>
    <pc:docChg chg="modSld">
      <pc:chgData name="Abhay Gupta" userId="S::abhay.gupta@taigamotors.ca::d433c26c-2997-40a9-8258-88448219c90a" providerId="AD" clId="Web-{2AC1270F-B311-5079-67B5-0F99ED869D0C}" dt="2022-06-21T17:01:33.147" v="49" actId="20577"/>
      <pc:docMkLst>
        <pc:docMk/>
      </pc:docMkLst>
      <pc:sldChg chg="modSp">
        <pc:chgData name="Abhay Gupta" userId="S::abhay.gupta@taigamotors.ca::d433c26c-2997-40a9-8258-88448219c90a" providerId="AD" clId="Web-{2AC1270F-B311-5079-67B5-0F99ED869D0C}" dt="2022-06-21T17:01:33.147" v="49" actId="20577"/>
        <pc:sldMkLst>
          <pc:docMk/>
          <pc:sldMk cId="737756186" sldId="1013"/>
        </pc:sldMkLst>
        <pc:spChg chg="mod">
          <ac:chgData name="Abhay Gupta" userId="S::abhay.gupta@taigamotors.ca::d433c26c-2997-40a9-8258-88448219c90a" providerId="AD" clId="Web-{2AC1270F-B311-5079-67B5-0F99ED869D0C}" dt="2022-06-21T17:01:33.147" v="49" actId="20577"/>
          <ac:spMkLst>
            <pc:docMk/>
            <pc:sldMk cId="737756186" sldId="1013"/>
            <ac:spMk id="3" creationId="{5A9766FB-5D40-4DF7-9455-CAA9B50A5587}"/>
          </ac:spMkLst>
        </pc:spChg>
      </pc:sldChg>
      <pc:sldChg chg="addSp delSp modSp">
        <pc:chgData name="Abhay Gupta" userId="S::abhay.gupta@taigamotors.ca::d433c26c-2997-40a9-8258-88448219c90a" providerId="AD" clId="Web-{2AC1270F-B311-5079-67B5-0F99ED869D0C}" dt="2022-06-21T16:59:29.441" v="46"/>
        <pc:sldMkLst>
          <pc:docMk/>
          <pc:sldMk cId="1817878811" sldId="1193"/>
        </pc:sldMkLst>
        <pc:graphicFrameChg chg="mod modGraphic">
          <ac:chgData name="Abhay Gupta" userId="S::abhay.gupta@taigamotors.ca::d433c26c-2997-40a9-8258-88448219c90a" providerId="AD" clId="Web-{2AC1270F-B311-5079-67B5-0F99ED869D0C}" dt="2022-06-21T16:59:29.441" v="46"/>
          <ac:graphicFrameMkLst>
            <pc:docMk/>
            <pc:sldMk cId="1817878811" sldId="1193"/>
            <ac:graphicFrameMk id="4" creationId="{DA528B3E-E42B-7865-0A4C-CA7737691D55}"/>
          </ac:graphicFrameMkLst>
        </pc:graphicFrameChg>
        <pc:graphicFrameChg chg="add del mod">
          <ac:chgData name="Abhay Gupta" userId="S::abhay.gupta@taigamotors.ca::d433c26c-2997-40a9-8258-88448219c90a" providerId="AD" clId="Web-{2AC1270F-B311-5079-67B5-0F99ED869D0C}" dt="2022-06-21T16:57:21.876" v="15"/>
          <ac:graphicFrameMkLst>
            <pc:docMk/>
            <pc:sldMk cId="1817878811" sldId="1193"/>
            <ac:graphicFrameMk id="5" creationId="{19B27162-688C-4D17-83A0-D2B9480F3255}"/>
          </ac:graphicFrameMkLst>
        </pc:graphicFrameChg>
        <pc:graphicFrameChg chg="add mod">
          <ac:chgData name="Abhay Gupta" userId="S::abhay.gupta@taigamotors.ca::d433c26c-2997-40a9-8258-88448219c90a" providerId="AD" clId="Web-{2AC1270F-B311-5079-67B5-0F99ED869D0C}" dt="2022-06-21T16:59:06.659" v="18" actId="1076"/>
          <ac:graphicFrameMkLst>
            <pc:docMk/>
            <pc:sldMk cId="1817878811" sldId="1193"/>
            <ac:graphicFrameMk id="6" creationId="{19B27162-688C-4D17-83A0-D2B9480F3255}"/>
          </ac:graphicFrameMkLst>
        </pc:graphicFrameChg>
        <pc:graphicFrameChg chg="mod modGraphic">
          <ac:chgData name="Abhay Gupta" userId="S::abhay.gupta@taigamotors.ca::d433c26c-2997-40a9-8258-88448219c90a" providerId="AD" clId="Web-{2AC1270F-B311-5079-67B5-0F99ED869D0C}" dt="2022-06-21T16:56:39.515" v="9"/>
          <ac:graphicFrameMkLst>
            <pc:docMk/>
            <pc:sldMk cId="1817878811" sldId="1193"/>
            <ac:graphicFrameMk id="7" creationId="{4327D99F-BB98-D634-0A62-9EC806D144C2}"/>
          </ac:graphicFrameMkLst>
        </pc:graphicFrameChg>
        <pc:graphicFrameChg chg="add del">
          <ac:chgData name="Abhay Gupta" userId="S::abhay.gupta@taigamotors.ca::d433c26c-2997-40a9-8258-88448219c90a" providerId="AD" clId="Web-{2AC1270F-B311-5079-67B5-0F99ED869D0C}" dt="2022-06-21T16:59:02.831" v="16"/>
          <ac:graphicFrameMkLst>
            <pc:docMk/>
            <pc:sldMk cId="1817878811" sldId="1193"/>
            <ac:graphicFrameMk id="9" creationId="{19B27162-688C-4D17-83A0-D2B9480F3255}"/>
          </ac:graphicFrameMkLst>
        </pc:graphicFrameChg>
      </pc:sldChg>
    </pc:docChg>
  </pc:docChgLst>
  <pc:docChgLst>
    <pc:chgData name="Vishnu Makam" userId="S::vishnu.makam@taigamotors.ca::48e27cba-75ee-4aa2-83f6-05837544c4f9" providerId="AD" clId="Web-{AF6C3E35-22F3-FF73-3666-5F8739C4B52B}"/>
    <pc:docChg chg="modSld">
      <pc:chgData name="Vishnu Makam" userId="S::vishnu.makam@taigamotors.ca::48e27cba-75ee-4aa2-83f6-05837544c4f9" providerId="AD" clId="Web-{AF6C3E35-22F3-FF73-3666-5F8739C4B52B}" dt="2022-04-12T16:44:09.922" v="3"/>
      <pc:docMkLst>
        <pc:docMk/>
      </pc:docMkLst>
      <pc:sldChg chg="modSp">
        <pc:chgData name="Vishnu Makam" userId="S::vishnu.makam@taigamotors.ca::48e27cba-75ee-4aa2-83f6-05837544c4f9" providerId="AD" clId="Web-{AF6C3E35-22F3-FF73-3666-5F8739C4B52B}" dt="2022-04-12T16:43:55.938" v="2" actId="20577"/>
        <pc:sldMkLst>
          <pc:docMk/>
          <pc:sldMk cId="737756186" sldId="1013"/>
        </pc:sldMkLst>
        <pc:spChg chg="mod">
          <ac:chgData name="Vishnu Makam" userId="S::vishnu.makam@taigamotors.ca::48e27cba-75ee-4aa2-83f6-05837544c4f9" providerId="AD" clId="Web-{AF6C3E35-22F3-FF73-3666-5F8739C4B52B}" dt="2022-04-12T16:43:55.938" v="2" actId="20577"/>
          <ac:spMkLst>
            <pc:docMk/>
            <pc:sldMk cId="737756186" sldId="1013"/>
            <ac:spMk id="3" creationId="{5A9766FB-5D40-4DF7-9455-CAA9B50A5587}"/>
          </ac:spMkLst>
        </pc:spChg>
      </pc:sldChg>
      <pc:sldChg chg="addSp delSp modSp">
        <pc:chgData name="Vishnu Makam" userId="S::vishnu.makam@taigamotors.ca::48e27cba-75ee-4aa2-83f6-05837544c4f9" providerId="AD" clId="Web-{AF6C3E35-22F3-FF73-3666-5F8739C4B52B}" dt="2022-04-12T16:44:09.922" v="3"/>
        <pc:sldMkLst>
          <pc:docMk/>
          <pc:sldMk cId="3428729636" sldId="1173"/>
        </pc:sldMkLst>
        <pc:spChg chg="add mod">
          <ac:chgData name="Vishnu Makam" userId="S::vishnu.makam@taigamotors.ca::48e27cba-75ee-4aa2-83f6-05837544c4f9" providerId="AD" clId="Web-{AF6C3E35-22F3-FF73-3666-5F8739C4B52B}" dt="2022-04-12T16:44:09.922" v="3"/>
          <ac:spMkLst>
            <pc:docMk/>
            <pc:sldMk cId="3428729636" sldId="1173"/>
            <ac:spMk id="6" creationId="{F6C74728-6679-8833-3400-07D879AC9E2A}"/>
          </ac:spMkLst>
        </pc:spChg>
        <pc:picChg chg="del">
          <ac:chgData name="Vishnu Makam" userId="S::vishnu.makam@taigamotors.ca::48e27cba-75ee-4aa2-83f6-05837544c4f9" providerId="AD" clId="Web-{AF6C3E35-22F3-FF73-3666-5F8739C4B52B}" dt="2022-04-12T16:44:09.922" v="3"/>
          <ac:picMkLst>
            <pc:docMk/>
            <pc:sldMk cId="3428729636" sldId="1173"/>
            <ac:picMk id="3" creationId="{3FC7E60C-CF75-704A-2DE0-C58E97445895}"/>
          </ac:picMkLst>
        </pc:picChg>
      </pc:sldChg>
    </pc:docChg>
  </pc:docChgLst>
  <pc:docChgLst>
    <pc:chgData name="John Suey" userId="S::john.suey@taigamotors.ca::7e370a6b-c0a6-4d6b-b43a-13bb3b81c3b5" providerId="AD" clId="Web-{0472BE4D-4A85-95C2-156E-E255D86BD48A}"/>
    <pc:docChg chg="modSld">
      <pc:chgData name="John Suey" userId="S::john.suey@taigamotors.ca::7e370a6b-c0a6-4d6b-b43a-13bb3b81c3b5" providerId="AD" clId="Web-{0472BE4D-4A85-95C2-156E-E255D86BD48A}" dt="2022-08-09T17:11:37.881" v="3"/>
      <pc:docMkLst>
        <pc:docMk/>
      </pc:docMkLst>
      <pc:sldChg chg="modSp">
        <pc:chgData name="John Suey" userId="S::john.suey@taigamotors.ca::7e370a6b-c0a6-4d6b-b43a-13bb3b81c3b5" providerId="AD" clId="Web-{0472BE4D-4A85-95C2-156E-E255D86BD48A}" dt="2022-08-09T17:11:37.881" v="3"/>
        <pc:sldMkLst>
          <pc:docMk/>
          <pc:sldMk cId="1764570778" sldId="1179"/>
        </pc:sldMkLst>
        <pc:graphicFrameChg chg="mod modGraphic">
          <ac:chgData name="John Suey" userId="S::john.suey@taigamotors.ca::7e370a6b-c0a6-4d6b-b43a-13bb3b81c3b5" providerId="AD" clId="Web-{0472BE4D-4A85-95C2-156E-E255D86BD48A}" dt="2022-08-09T17:11:37.881" v="3"/>
          <ac:graphicFrameMkLst>
            <pc:docMk/>
            <pc:sldMk cId="1764570778" sldId="1179"/>
            <ac:graphicFrameMk id="5" creationId="{4BD46AC3-B4E0-4B60-AD35-602605D57555}"/>
          </ac:graphicFrameMkLst>
        </pc:graphicFrameChg>
      </pc:sldChg>
    </pc:docChg>
  </pc:docChgLst>
  <pc:docChgLst>
    <pc:chgData name="Cyrille Goldstein" userId="S::cyrille.goldstein@taigamotors.ca::534b0e61-a3bf-4a68-89b8-96e8c90a5800" providerId="AD" clId="Web-{8DAE55D4-4D0C-2CEB-E565-7A7412881245}"/>
    <pc:docChg chg="modSld">
      <pc:chgData name="Cyrille Goldstein" userId="S::cyrille.goldstein@taigamotors.ca::534b0e61-a3bf-4a68-89b8-96e8c90a5800" providerId="AD" clId="Web-{8DAE55D4-4D0C-2CEB-E565-7A7412881245}" dt="2022-08-23T17:30:58.228" v="1599"/>
      <pc:docMkLst>
        <pc:docMk/>
      </pc:docMkLst>
      <pc:sldChg chg="addSp delSp modSp">
        <pc:chgData name="Cyrille Goldstein" userId="S::cyrille.goldstein@taigamotors.ca::534b0e61-a3bf-4a68-89b8-96e8c90a5800" providerId="AD" clId="Web-{8DAE55D4-4D0C-2CEB-E565-7A7412881245}" dt="2022-08-23T16:12:01.822" v="1562"/>
        <pc:sldMkLst>
          <pc:docMk/>
          <pc:sldMk cId="824644587" sldId="1180"/>
        </pc:sldMkLst>
        <pc:graphicFrameChg chg="mod modGraphic">
          <ac:chgData name="Cyrille Goldstein" userId="S::cyrille.goldstein@taigamotors.ca::534b0e61-a3bf-4a68-89b8-96e8c90a5800" providerId="AD" clId="Web-{8DAE55D4-4D0C-2CEB-E565-7A7412881245}" dt="2022-08-23T16:12:01.822" v="1562"/>
          <ac:graphicFrameMkLst>
            <pc:docMk/>
            <pc:sldMk cId="824644587" sldId="1180"/>
            <ac:graphicFrameMk id="5" creationId="{A05E62CA-BFF9-470D-BB34-33286ECE7D17}"/>
          </ac:graphicFrameMkLst>
        </pc:graphicFrameChg>
        <pc:graphicFrameChg chg="add del mod">
          <ac:chgData name="Cyrille Goldstein" userId="S::cyrille.goldstein@taigamotors.ca::534b0e61-a3bf-4a68-89b8-96e8c90a5800" providerId="AD" clId="Web-{8DAE55D4-4D0C-2CEB-E565-7A7412881245}" dt="2022-08-23T16:02:18.661" v="1243"/>
          <ac:graphicFrameMkLst>
            <pc:docMk/>
            <pc:sldMk cId="824644587" sldId="1180"/>
            <ac:graphicFrameMk id="6" creationId="{E6875BB3-49ED-990F-0B75-98516215CA0A}"/>
          </ac:graphicFrameMkLst>
        </pc:graphicFrameChg>
        <pc:graphicFrameChg chg="add del mod modGraphic">
          <ac:chgData name="Cyrille Goldstein" userId="S::cyrille.goldstein@taigamotors.ca::534b0e61-a3bf-4a68-89b8-96e8c90a5800" providerId="AD" clId="Web-{8DAE55D4-4D0C-2CEB-E565-7A7412881245}" dt="2022-08-23T16:05:58.413" v="1260"/>
          <ac:graphicFrameMkLst>
            <pc:docMk/>
            <pc:sldMk cId="824644587" sldId="1180"/>
            <ac:graphicFrameMk id="8" creationId="{93C4BF05-89D4-7C00-AADD-34149427D569}"/>
          </ac:graphicFrameMkLst>
        </pc:graphicFrameChg>
      </pc:sldChg>
      <pc:sldChg chg="modSp">
        <pc:chgData name="Cyrille Goldstein" userId="S::cyrille.goldstein@taigamotors.ca::534b0e61-a3bf-4a68-89b8-96e8c90a5800" providerId="AD" clId="Web-{8DAE55D4-4D0C-2CEB-E565-7A7412881245}" dt="2022-08-23T17:30:58.228" v="1599"/>
        <pc:sldMkLst>
          <pc:docMk/>
          <pc:sldMk cId="1897408827" sldId="1188"/>
        </pc:sldMkLst>
        <pc:graphicFrameChg chg="mod modGraphic">
          <ac:chgData name="Cyrille Goldstein" userId="S::cyrille.goldstein@taigamotors.ca::534b0e61-a3bf-4a68-89b8-96e8c90a5800" providerId="AD" clId="Web-{8DAE55D4-4D0C-2CEB-E565-7A7412881245}" dt="2022-08-23T17:30:58.228" v="1599"/>
          <ac:graphicFrameMkLst>
            <pc:docMk/>
            <pc:sldMk cId="1897408827" sldId="1188"/>
            <ac:graphicFrameMk id="5" creationId="{A05E62CA-BFF9-470D-BB34-33286ECE7D17}"/>
          </ac:graphicFrameMkLst>
        </pc:graphicFrameChg>
      </pc:sldChg>
    </pc:docChg>
  </pc:docChgLst>
  <pc:docChgLst>
    <pc:chgData name="Vishnu Makam" userId="S::vishnu.makam@taigamotors.ca::48e27cba-75ee-4aa2-83f6-05837544c4f9" providerId="AD" clId="Web-{5C550E0B-4955-3744-21E5-93474CB88149}"/>
    <pc:docChg chg="modSld">
      <pc:chgData name="Vishnu Makam" userId="S::vishnu.makam@taigamotors.ca::48e27cba-75ee-4aa2-83f6-05837544c4f9" providerId="AD" clId="Web-{5C550E0B-4955-3744-21E5-93474CB88149}" dt="2022-04-19T16:44:41.813" v="64"/>
      <pc:docMkLst>
        <pc:docMk/>
      </pc:docMkLst>
      <pc:sldChg chg="modSp">
        <pc:chgData name="Vishnu Makam" userId="S::vishnu.makam@taigamotors.ca::48e27cba-75ee-4aa2-83f6-05837544c4f9" providerId="AD" clId="Web-{5C550E0B-4955-3744-21E5-93474CB88149}" dt="2022-04-19T16:36:01.448" v="0" actId="20577"/>
        <pc:sldMkLst>
          <pc:docMk/>
          <pc:sldMk cId="737756186" sldId="1013"/>
        </pc:sldMkLst>
        <pc:spChg chg="mod">
          <ac:chgData name="Vishnu Makam" userId="S::vishnu.makam@taigamotors.ca::48e27cba-75ee-4aa2-83f6-05837544c4f9" providerId="AD" clId="Web-{5C550E0B-4955-3744-21E5-93474CB88149}" dt="2022-04-19T16:36:01.448" v="0" actId="20577"/>
          <ac:spMkLst>
            <pc:docMk/>
            <pc:sldMk cId="737756186" sldId="1013"/>
            <ac:spMk id="3" creationId="{5A9766FB-5D40-4DF7-9455-CAA9B50A5587}"/>
          </ac:spMkLst>
        </pc:spChg>
      </pc:sldChg>
      <pc:sldChg chg="modSp">
        <pc:chgData name="Vishnu Makam" userId="S::vishnu.makam@taigamotors.ca::48e27cba-75ee-4aa2-83f6-05837544c4f9" providerId="AD" clId="Web-{5C550E0B-4955-3744-21E5-93474CB88149}" dt="2022-04-19T16:38:19.216" v="62"/>
        <pc:sldMkLst>
          <pc:docMk/>
          <pc:sldMk cId="373877892" sldId="1155"/>
        </pc:sldMkLst>
        <pc:graphicFrameChg chg="mod modGraphic">
          <ac:chgData name="Vishnu Makam" userId="S::vishnu.makam@taigamotors.ca::48e27cba-75ee-4aa2-83f6-05837544c4f9" providerId="AD" clId="Web-{5C550E0B-4955-3744-21E5-93474CB88149}" dt="2022-04-19T16:38:19.216" v="62"/>
          <ac:graphicFrameMkLst>
            <pc:docMk/>
            <pc:sldMk cId="373877892" sldId="1155"/>
            <ac:graphicFrameMk id="3" creationId="{B5F562CE-6FF4-FF12-3DD4-F4EB41BEA26A}"/>
          </ac:graphicFrameMkLst>
        </pc:graphicFrameChg>
      </pc:sldChg>
      <pc:sldChg chg="addSp delSp modSp">
        <pc:chgData name="Vishnu Makam" userId="S::vishnu.makam@taigamotors.ca::48e27cba-75ee-4aa2-83f6-05837544c4f9" providerId="AD" clId="Web-{5C550E0B-4955-3744-21E5-93474CB88149}" dt="2022-04-19T16:44:41.813" v="64"/>
        <pc:sldMkLst>
          <pc:docMk/>
          <pc:sldMk cId="3428729636" sldId="1173"/>
        </pc:sldMkLst>
        <pc:spChg chg="add del mod">
          <ac:chgData name="Vishnu Makam" userId="S::vishnu.makam@taigamotors.ca::48e27cba-75ee-4aa2-83f6-05837544c4f9" providerId="AD" clId="Web-{5C550E0B-4955-3744-21E5-93474CB88149}" dt="2022-04-19T16:44:41.813" v="64"/>
          <ac:spMkLst>
            <pc:docMk/>
            <pc:sldMk cId="3428729636" sldId="1173"/>
            <ac:spMk id="6" creationId="{B8C29AA5-A63E-D5AA-4C8D-32A86F5BBB33}"/>
          </ac:spMkLst>
        </pc:spChg>
        <pc:picChg chg="del">
          <ac:chgData name="Vishnu Makam" userId="S::vishnu.makam@taigamotors.ca::48e27cba-75ee-4aa2-83f6-05837544c4f9" providerId="AD" clId="Web-{5C550E0B-4955-3744-21E5-93474CB88149}" dt="2022-04-19T16:44:40.767" v="63"/>
          <ac:picMkLst>
            <pc:docMk/>
            <pc:sldMk cId="3428729636" sldId="1173"/>
            <ac:picMk id="3" creationId="{A1A79E0E-2467-418E-C445-4F30FD4C7221}"/>
          </ac:picMkLst>
        </pc:picChg>
        <pc:picChg chg="add mod ord">
          <ac:chgData name="Vishnu Makam" userId="S::vishnu.makam@taigamotors.ca::48e27cba-75ee-4aa2-83f6-05837544c4f9" providerId="AD" clId="Web-{5C550E0B-4955-3744-21E5-93474CB88149}" dt="2022-04-19T16:44:41.813" v="64"/>
          <ac:picMkLst>
            <pc:docMk/>
            <pc:sldMk cId="3428729636" sldId="1173"/>
            <ac:picMk id="7" creationId="{D89F5338-C3CB-5971-D171-8C4BC3D30CB8}"/>
          </ac:picMkLst>
        </pc:picChg>
      </pc:sldChg>
      <pc:sldChg chg="modSp">
        <pc:chgData name="Vishnu Makam" userId="S::vishnu.makam@taigamotors.ca::48e27cba-75ee-4aa2-83f6-05837544c4f9" providerId="AD" clId="Web-{5C550E0B-4955-3744-21E5-93474CB88149}" dt="2022-04-19T16:38:05.793" v="54" actId="20577"/>
        <pc:sldMkLst>
          <pc:docMk/>
          <pc:sldMk cId="2756324895" sldId="1174"/>
        </pc:sldMkLst>
        <pc:spChg chg="mod">
          <ac:chgData name="Vishnu Makam" userId="S::vishnu.makam@taigamotors.ca::48e27cba-75ee-4aa2-83f6-05837544c4f9" providerId="AD" clId="Web-{5C550E0B-4955-3744-21E5-93474CB88149}" dt="2022-04-19T16:38:05.793" v="54" actId="20577"/>
          <ac:spMkLst>
            <pc:docMk/>
            <pc:sldMk cId="2756324895" sldId="1174"/>
            <ac:spMk id="2" creationId="{D1ACC02D-683B-431D-93C0-E114B22B15E2}"/>
          </ac:spMkLst>
        </pc:spChg>
      </pc:sldChg>
    </pc:docChg>
  </pc:docChgLst>
  <pc:docChgLst>
    <pc:chgData name="Pier-Luc Paradis" userId="S::pier-luc.paradis@taigamotors.ca::d8463a0c-872e-44e6-a7df-86de09216594" providerId="AD" clId="Web-{3589A1C9-CD48-D8E8-D830-264F7AD35F24}"/>
    <pc:docChg chg="modSld">
      <pc:chgData name="Pier-Luc Paradis" userId="S::pier-luc.paradis@taigamotors.ca::d8463a0c-872e-44e6-a7df-86de09216594" providerId="AD" clId="Web-{3589A1C9-CD48-D8E8-D830-264F7AD35F24}" dt="2023-06-19T14:27:50.840" v="252" actId="20577"/>
      <pc:docMkLst>
        <pc:docMk/>
      </pc:docMkLst>
      <pc:sldChg chg="modSp">
        <pc:chgData name="Pier-Luc Paradis" userId="S::pier-luc.paradis@taigamotors.ca::d8463a0c-872e-44e6-a7df-86de09216594" providerId="AD" clId="Web-{3589A1C9-CD48-D8E8-D830-264F7AD35F24}" dt="2023-06-19T14:27:50.840" v="252" actId="20577"/>
        <pc:sldMkLst>
          <pc:docMk/>
          <pc:sldMk cId="4255450232" sldId="4689"/>
        </pc:sldMkLst>
        <pc:spChg chg="mod">
          <ac:chgData name="Pier-Luc Paradis" userId="S::pier-luc.paradis@taigamotors.ca::d8463a0c-872e-44e6-a7df-86de09216594" providerId="AD" clId="Web-{3589A1C9-CD48-D8E8-D830-264F7AD35F24}" dt="2023-06-19T14:27:50.840" v="252" actId="20577"/>
          <ac:spMkLst>
            <pc:docMk/>
            <pc:sldMk cId="4255450232" sldId="4689"/>
            <ac:spMk id="3" creationId="{D80CB49B-E12A-5059-E847-F068754FB084}"/>
          </ac:spMkLst>
        </pc:spChg>
      </pc:sldChg>
      <pc:sldChg chg="addSp delSp modSp">
        <pc:chgData name="Pier-Luc Paradis" userId="S::pier-luc.paradis@taigamotors.ca::d8463a0c-872e-44e6-a7df-86de09216594" providerId="AD" clId="Web-{3589A1C9-CD48-D8E8-D830-264F7AD35F24}" dt="2023-06-19T14:26:54.497" v="173" actId="1076"/>
        <pc:sldMkLst>
          <pc:docMk/>
          <pc:sldMk cId="999564826" sldId="4698"/>
        </pc:sldMkLst>
        <pc:picChg chg="del">
          <ac:chgData name="Pier-Luc Paradis" userId="S::pier-luc.paradis@taigamotors.ca::d8463a0c-872e-44e6-a7df-86de09216594" providerId="AD" clId="Web-{3589A1C9-CD48-D8E8-D830-264F7AD35F24}" dt="2023-06-19T14:23:08.609" v="139"/>
          <ac:picMkLst>
            <pc:docMk/>
            <pc:sldMk cId="999564826" sldId="4698"/>
            <ac:picMk id="3" creationId="{2C85CAAF-D353-B232-4819-D1B27098BA33}"/>
          </ac:picMkLst>
        </pc:picChg>
        <pc:picChg chg="del">
          <ac:chgData name="Pier-Luc Paradis" userId="S::pier-luc.paradis@taigamotors.ca::d8463a0c-872e-44e6-a7df-86de09216594" providerId="AD" clId="Web-{3589A1C9-CD48-D8E8-D830-264F7AD35F24}" dt="2023-06-19T14:23:35.531" v="144"/>
          <ac:picMkLst>
            <pc:docMk/>
            <pc:sldMk cId="999564826" sldId="4698"/>
            <ac:picMk id="5" creationId="{912B29CE-7711-5D1F-2324-8375B1C4EE56}"/>
          </ac:picMkLst>
        </pc:picChg>
        <pc:picChg chg="del">
          <ac:chgData name="Pier-Luc Paradis" userId="S::pier-luc.paradis@taigamotors.ca::d8463a0c-872e-44e6-a7df-86de09216594" providerId="AD" clId="Web-{3589A1C9-CD48-D8E8-D830-264F7AD35F24}" dt="2023-06-19T14:23:36.999" v="145"/>
          <ac:picMkLst>
            <pc:docMk/>
            <pc:sldMk cId="999564826" sldId="4698"/>
            <ac:picMk id="6" creationId="{2DEB3426-87A4-A621-0CDB-667CFC02A3C1}"/>
          </ac:picMkLst>
        </pc:picChg>
        <pc:picChg chg="add mod">
          <ac:chgData name="Pier-Luc Paradis" userId="S::pier-luc.paradis@taigamotors.ca::d8463a0c-872e-44e6-a7df-86de09216594" providerId="AD" clId="Web-{3589A1C9-CD48-D8E8-D830-264F7AD35F24}" dt="2023-06-19T14:23:34.281" v="143" actId="1076"/>
          <ac:picMkLst>
            <pc:docMk/>
            <pc:sldMk cId="999564826" sldId="4698"/>
            <ac:picMk id="8" creationId="{3A7D6CDA-343E-91FC-4CAB-7B48687ECFE6}"/>
          </ac:picMkLst>
        </pc:picChg>
        <pc:picChg chg="del">
          <ac:chgData name="Pier-Luc Paradis" userId="S::pier-luc.paradis@taigamotors.ca::d8463a0c-872e-44e6-a7df-86de09216594" providerId="AD" clId="Web-{3589A1C9-CD48-D8E8-D830-264F7AD35F24}" dt="2023-06-19T14:26:01.982" v="160"/>
          <ac:picMkLst>
            <pc:docMk/>
            <pc:sldMk cId="999564826" sldId="4698"/>
            <ac:picMk id="9" creationId="{79144C7C-DE20-6501-7AA1-918B175EEE1C}"/>
          </ac:picMkLst>
        </pc:picChg>
        <pc:picChg chg="del">
          <ac:chgData name="Pier-Luc Paradis" userId="S::pier-luc.paradis@taigamotors.ca::d8463a0c-872e-44e6-a7df-86de09216594" providerId="AD" clId="Web-{3589A1C9-CD48-D8E8-D830-264F7AD35F24}" dt="2023-06-19T14:26:04.529" v="161"/>
          <ac:picMkLst>
            <pc:docMk/>
            <pc:sldMk cId="999564826" sldId="4698"/>
            <ac:picMk id="10" creationId="{884C9108-E474-DC72-13F3-9FC6C6D076E0}"/>
          </ac:picMkLst>
        </pc:picChg>
        <pc:picChg chg="add mod">
          <ac:chgData name="Pier-Luc Paradis" userId="S::pier-luc.paradis@taigamotors.ca::d8463a0c-872e-44e6-a7df-86de09216594" providerId="AD" clId="Web-{3589A1C9-CD48-D8E8-D830-264F7AD35F24}" dt="2023-06-19T14:24:10.233" v="153" actId="1076"/>
          <ac:picMkLst>
            <pc:docMk/>
            <pc:sldMk cId="999564826" sldId="4698"/>
            <ac:picMk id="11" creationId="{860B4214-7C9F-5343-6B0E-AB5021F7CA32}"/>
          </ac:picMkLst>
        </pc:picChg>
        <pc:picChg chg="add mod">
          <ac:chgData name="Pier-Luc Paradis" userId="S::pier-luc.paradis@taigamotors.ca::d8463a0c-872e-44e6-a7df-86de09216594" providerId="AD" clId="Web-{3589A1C9-CD48-D8E8-D830-264F7AD35F24}" dt="2023-06-19T14:24:30.046" v="159" actId="1076"/>
          <ac:picMkLst>
            <pc:docMk/>
            <pc:sldMk cId="999564826" sldId="4698"/>
            <ac:picMk id="12" creationId="{EE5E8350-7E05-D524-A497-3C8A1DA8B9FD}"/>
          </ac:picMkLst>
        </pc:picChg>
        <pc:picChg chg="add mod">
          <ac:chgData name="Pier-Luc Paradis" userId="S::pier-luc.paradis@taigamotors.ca::d8463a0c-872e-44e6-a7df-86de09216594" providerId="AD" clId="Web-{3589A1C9-CD48-D8E8-D830-264F7AD35F24}" dt="2023-06-19T14:26:16.576" v="165" actId="14100"/>
          <ac:picMkLst>
            <pc:docMk/>
            <pc:sldMk cId="999564826" sldId="4698"/>
            <ac:picMk id="13" creationId="{96CFEB03-0368-DF66-1D50-D0E78E8C5208}"/>
          </ac:picMkLst>
        </pc:picChg>
        <pc:picChg chg="add mod">
          <ac:chgData name="Pier-Luc Paradis" userId="S::pier-luc.paradis@taigamotors.ca::d8463a0c-872e-44e6-a7df-86de09216594" providerId="AD" clId="Web-{3589A1C9-CD48-D8E8-D830-264F7AD35F24}" dt="2023-06-19T14:26:38.716" v="169" actId="1076"/>
          <ac:picMkLst>
            <pc:docMk/>
            <pc:sldMk cId="999564826" sldId="4698"/>
            <ac:picMk id="14" creationId="{71C86EFB-18A0-FB36-176F-F093E5B0D452}"/>
          </ac:picMkLst>
        </pc:picChg>
        <pc:picChg chg="add mod">
          <ac:chgData name="Pier-Luc Paradis" userId="S::pier-luc.paradis@taigamotors.ca::d8463a0c-872e-44e6-a7df-86de09216594" providerId="AD" clId="Web-{3589A1C9-CD48-D8E8-D830-264F7AD35F24}" dt="2023-06-19T14:26:54.497" v="173" actId="1076"/>
          <ac:picMkLst>
            <pc:docMk/>
            <pc:sldMk cId="999564826" sldId="4698"/>
            <ac:picMk id="15" creationId="{B4DE37BC-5F24-DD27-C6BA-DB51DAA86143}"/>
          </ac:picMkLst>
        </pc:picChg>
        <pc:picChg chg="del">
          <ac:chgData name="Pier-Luc Paradis" userId="S::pier-luc.paradis@taigamotors.ca::d8463a0c-872e-44e6-a7df-86de09216594" providerId="AD" clId="Web-{3589A1C9-CD48-D8E8-D830-264F7AD35F24}" dt="2023-06-19T14:26:04.857" v="162"/>
          <ac:picMkLst>
            <pc:docMk/>
            <pc:sldMk cId="999564826" sldId="4698"/>
            <ac:picMk id="19" creationId="{E8E8AA6B-13C3-ED0B-AAEC-FD49EE8F6EF2}"/>
          </ac:picMkLst>
        </pc:picChg>
      </pc:sldChg>
    </pc:docChg>
  </pc:docChgLst>
  <pc:docChgLst>
    <pc:chgData name="Phillip Sudano" userId="S::phillip.sudano@taigamotors.ca::364ac998-7b0c-425e-a9f2-ae05aaaa714b" providerId="AD" clId="Web-{33281492-55EB-78D7-DC53-AD1B9CEC707F}"/>
    <pc:docChg chg="modSld">
      <pc:chgData name="Phillip Sudano" userId="S::phillip.sudano@taigamotors.ca::364ac998-7b0c-425e-a9f2-ae05aaaa714b" providerId="AD" clId="Web-{33281492-55EB-78D7-DC53-AD1B9CEC707F}" dt="2022-05-17T15:56:55.939" v="1664"/>
      <pc:docMkLst>
        <pc:docMk/>
      </pc:docMkLst>
      <pc:sldChg chg="modSp">
        <pc:chgData name="Phillip Sudano" userId="S::phillip.sudano@taigamotors.ca::364ac998-7b0c-425e-a9f2-ae05aaaa714b" providerId="AD" clId="Web-{33281492-55EB-78D7-DC53-AD1B9CEC707F}" dt="2022-05-17T15:56:55.939" v="1664"/>
        <pc:sldMkLst>
          <pc:docMk/>
          <pc:sldMk cId="2133406631" sldId="1185"/>
        </pc:sldMkLst>
        <pc:graphicFrameChg chg="mod modGraphic">
          <ac:chgData name="Phillip Sudano" userId="S::phillip.sudano@taigamotors.ca::364ac998-7b0c-425e-a9f2-ae05aaaa714b" providerId="AD" clId="Web-{33281492-55EB-78D7-DC53-AD1B9CEC707F}" dt="2022-05-17T15:56:55.939" v="1664"/>
          <ac:graphicFrameMkLst>
            <pc:docMk/>
            <pc:sldMk cId="2133406631" sldId="1185"/>
            <ac:graphicFrameMk id="5" creationId="{DDC22453-D70A-44C9-A67A-2B83266D6DC4}"/>
          </ac:graphicFrameMkLst>
        </pc:graphicFrameChg>
      </pc:sldChg>
    </pc:docChg>
  </pc:docChgLst>
  <pc:docChgLst>
    <pc:chgData name="Pier-Luc Paradis" userId="S::pier-luc.paradis@taigamotors.ca::d8463a0c-872e-44e6-a7df-86de09216594" providerId="AD" clId="Web-{D427A76F-9E20-07CC-2C48-2DB422555ABB}"/>
    <pc:docChg chg="modSld">
      <pc:chgData name="Pier-Luc Paradis" userId="S::pier-luc.paradis@taigamotors.ca::d8463a0c-872e-44e6-a7df-86de09216594" providerId="AD" clId="Web-{D427A76F-9E20-07CC-2C48-2DB422555ABB}" dt="2023-05-30T14:10:20.548" v="534" actId="1076"/>
      <pc:docMkLst>
        <pc:docMk/>
      </pc:docMkLst>
      <pc:sldChg chg="modSp">
        <pc:chgData name="Pier-Luc Paradis" userId="S::pier-luc.paradis@taigamotors.ca::d8463a0c-872e-44e6-a7df-86de09216594" providerId="AD" clId="Web-{D427A76F-9E20-07CC-2C48-2DB422555ABB}" dt="2023-05-30T13:47:50.092" v="469" actId="14100"/>
        <pc:sldMkLst>
          <pc:docMk/>
          <pc:sldMk cId="4255450232" sldId="4689"/>
        </pc:sldMkLst>
        <pc:spChg chg="mod">
          <ac:chgData name="Pier-Luc Paradis" userId="S::pier-luc.paradis@taigamotors.ca::d8463a0c-872e-44e6-a7df-86de09216594" providerId="AD" clId="Web-{D427A76F-9E20-07CC-2C48-2DB422555ABB}" dt="2023-05-30T13:47:50.092" v="469" actId="14100"/>
          <ac:spMkLst>
            <pc:docMk/>
            <pc:sldMk cId="4255450232" sldId="4689"/>
            <ac:spMk id="3" creationId="{D80CB49B-E12A-5059-E847-F068754FB084}"/>
          </ac:spMkLst>
        </pc:spChg>
      </pc:sldChg>
      <pc:sldChg chg="addSp delSp modSp">
        <pc:chgData name="Pier-Luc Paradis" userId="S::pier-luc.paradis@taigamotors.ca::d8463a0c-872e-44e6-a7df-86de09216594" providerId="AD" clId="Web-{D427A76F-9E20-07CC-2C48-2DB422555ABB}" dt="2023-05-30T14:10:20.548" v="534" actId="1076"/>
        <pc:sldMkLst>
          <pc:docMk/>
          <pc:sldMk cId="999564826" sldId="4698"/>
        </pc:sldMkLst>
        <pc:spChg chg="add mod">
          <ac:chgData name="Pier-Luc Paradis" userId="S::pier-luc.paradis@taigamotors.ca::d8463a0c-872e-44e6-a7df-86de09216594" providerId="AD" clId="Web-{D427A76F-9E20-07CC-2C48-2DB422555ABB}" dt="2023-05-30T14:07:06.608" v="520" actId="20577"/>
          <ac:spMkLst>
            <pc:docMk/>
            <pc:sldMk cId="999564826" sldId="4698"/>
            <ac:spMk id="7" creationId="{D2E6E0C0-C2EC-C3AC-52A0-FA2CF97F0A8B}"/>
          </ac:spMkLst>
        </pc:spChg>
        <pc:spChg chg="add mod">
          <ac:chgData name="Pier-Luc Paradis" userId="S::pier-luc.paradis@taigamotors.ca::d8463a0c-872e-44e6-a7df-86de09216594" providerId="AD" clId="Web-{D427A76F-9E20-07CC-2C48-2DB422555ABB}" dt="2023-05-30T13:55:41.911" v="511" actId="1076"/>
          <ac:spMkLst>
            <pc:docMk/>
            <pc:sldMk cId="999564826" sldId="4698"/>
            <ac:spMk id="17" creationId="{8DE9C144-D5E4-1B49-157F-D42534C5AC8B}"/>
          </ac:spMkLst>
        </pc:spChg>
        <pc:picChg chg="add del mod">
          <ac:chgData name="Pier-Luc Paradis" userId="S::pier-luc.paradis@taigamotors.ca::d8463a0c-872e-44e6-a7df-86de09216594" providerId="AD" clId="Web-{D427A76F-9E20-07CC-2C48-2DB422555ABB}" dt="2023-05-30T13:55:43.364" v="512"/>
          <ac:picMkLst>
            <pc:docMk/>
            <pc:sldMk cId="999564826" sldId="4698"/>
            <ac:picMk id="3" creationId="{C5739C7E-3508-5678-9943-F55AE42E27D6}"/>
          </ac:picMkLst>
        </pc:picChg>
        <pc:picChg chg="add del mod">
          <ac:chgData name="Pier-Luc Paradis" userId="S::pier-luc.paradis@taigamotors.ca::d8463a0c-872e-44e6-a7df-86de09216594" providerId="AD" clId="Web-{D427A76F-9E20-07CC-2C48-2DB422555ABB}" dt="2023-05-30T13:55:44.145" v="513"/>
          <ac:picMkLst>
            <pc:docMk/>
            <pc:sldMk cId="999564826" sldId="4698"/>
            <ac:picMk id="5" creationId="{9EEB8258-9A65-54F9-E074-23B6C0343EBE}"/>
          </ac:picMkLst>
        </pc:picChg>
        <pc:picChg chg="add del mod">
          <ac:chgData name="Pier-Luc Paradis" userId="S::pier-luc.paradis@taigamotors.ca::d8463a0c-872e-44e6-a7df-86de09216594" providerId="AD" clId="Web-{D427A76F-9E20-07CC-2C48-2DB422555ABB}" dt="2023-05-30T13:55:44.770" v="514"/>
          <ac:picMkLst>
            <pc:docMk/>
            <pc:sldMk cId="999564826" sldId="4698"/>
            <ac:picMk id="6" creationId="{E9F3E4BE-209D-36D0-C6C6-09AB652700BE}"/>
          </ac:picMkLst>
        </pc:picChg>
        <pc:picChg chg="add mod">
          <ac:chgData name="Pier-Luc Paradis" userId="S::pier-luc.paradis@taigamotors.ca::d8463a0c-872e-44e6-a7df-86de09216594" providerId="AD" clId="Web-{D427A76F-9E20-07CC-2C48-2DB422555ABB}" dt="2023-05-30T13:55:41.864" v="508" actId="1076"/>
          <ac:picMkLst>
            <pc:docMk/>
            <pc:sldMk cId="999564826" sldId="4698"/>
            <ac:picMk id="8" creationId="{774D035A-2A57-A4A8-1D55-3C51EEE511D0}"/>
          </ac:picMkLst>
        </pc:picChg>
        <pc:picChg chg="del">
          <ac:chgData name="Pier-Luc Paradis" userId="S::pier-luc.paradis@taigamotors.ca::d8463a0c-872e-44e6-a7df-86de09216594" providerId="AD" clId="Web-{D427A76F-9E20-07CC-2C48-2DB422555ABB}" dt="2023-05-30T13:53:24.362" v="472"/>
          <ac:picMkLst>
            <pc:docMk/>
            <pc:sldMk cId="999564826" sldId="4698"/>
            <ac:picMk id="9" creationId="{2CBFCE27-4F79-5210-666D-0A99B5FF7320}"/>
          </ac:picMkLst>
        </pc:picChg>
        <pc:picChg chg="del">
          <ac:chgData name="Pier-Luc Paradis" userId="S::pier-luc.paradis@taigamotors.ca::d8463a0c-872e-44e6-a7df-86de09216594" providerId="AD" clId="Web-{D427A76F-9E20-07CC-2C48-2DB422555ABB}" dt="2023-05-30T13:53:46.362" v="483"/>
          <ac:picMkLst>
            <pc:docMk/>
            <pc:sldMk cId="999564826" sldId="4698"/>
            <ac:picMk id="10" creationId="{DC8E25D0-B554-13F7-3055-52AE3578319E}"/>
          </ac:picMkLst>
        </pc:picChg>
        <pc:picChg chg="add mod">
          <ac:chgData name="Pier-Luc Paradis" userId="S::pier-luc.paradis@taigamotors.ca::d8463a0c-872e-44e6-a7df-86de09216594" providerId="AD" clId="Web-{D427A76F-9E20-07CC-2C48-2DB422555ABB}" dt="2023-05-30T13:55:41.879" v="509" actId="1076"/>
          <ac:picMkLst>
            <pc:docMk/>
            <pc:sldMk cId="999564826" sldId="4698"/>
            <ac:picMk id="11" creationId="{E819D3B5-A9C7-E65C-EC97-C40DC85009FB}"/>
          </ac:picMkLst>
        </pc:picChg>
        <pc:picChg chg="add mod">
          <ac:chgData name="Pier-Luc Paradis" userId="S::pier-luc.paradis@taigamotors.ca::d8463a0c-872e-44e6-a7df-86de09216594" providerId="AD" clId="Web-{D427A76F-9E20-07CC-2C48-2DB422555ABB}" dt="2023-05-30T13:55:41.895" v="510" actId="1076"/>
          <ac:picMkLst>
            <pc:docMk/>
            <pc:sldMk cId="999564826" sldId="4698"/>
            <ac:picMk id="12" creationId="{58F73553-DF21-1273-8EFA-5797549D18BE}"/>
          </ac:picMkLst>
        </pc:picChg>
        <pc:picChg chg="del mod">
          <ac:chgData name="Pier-Luc Paradis" userId="S::pier-luc.paradis@taigamotors.ca::d8463a0c-872e-44e6-a7df-86de09216594" providerId="AD" clId="Web-{D427A76F-9E20-07CC-2C48-2DB422555ABB}" dt="2023-05-30T13:53:43.362" v="480"/>
          <ac:picMkLst>
            <pc:docMk/>
            <pc:sldMk cId="999564826" sldId="4698"/>
            <ac:picMk id="13" creationId="{825A4EEB-A9FD-859A-0CBF-6E7A34373EFB}"/>
          </ac:picMkLst>
        </pc:picChg>
        <pc:picChg chg="del">
          <ac:chgData name="Pier-Luc Paradis" userId="S::pier-luc.paradis@taigamotors.ca::d8463a0c-872e-44e6-a7df-86de09216594" providerId="AD" clId="Web-{D427A76F-9E20-07CC-2C48-2DB422555ABB}" dt="2023-05-30T13:53:45.315" v="482"/>
          <ac:picMkLst>
            <pc:docMk/>
            <pc:sldMk cId="999564826" sldId="4698"/>
            <ac:picMk id="14" creationId="{B8F30DBD-A0CC-E7EB-9435-2A8EB19DC656}"/>
          </ac:picMkLst>
        </pc:picChg>
        <pc:picChg chg="del">
          <ac:chgData name="Pier-Luc Paradis" userId="S::pier-luc.paradis@taigamotors.ca::d8463a0c-872e-44e6-a7df-86de09216594" providerId="AD" clId="Web-{D427A76F-9E20-07CC-2C48-2DB422555ABB}" dt="2023-05-30T13:48:01.904" v="470"/>
          <ac:picMkLst>
            <pc:docMk/>
            <pc:sldMk cId="999564826" sldId="4698"/>
            <ac:picMk id="15" creationId="{2BB6BF1E-F8C2-F4D0-DAE7-3BA11E2AB551}"/>
          </ac:picMkLst>
        </pc:picChg>
        <pc:picChg chg="del">
          <ac:chgData name="Pier-Luc Paradis" userId="S::pier-luc.paradis@taigamotors.ca::d8463a0c-872e-44e6-a7df-86de09216594" providerId="AD" clId="Web-{D427A76F-9E20-07CC-2C48-2DB422555ABB}" dt="2023-05-30T13:53:44.487" v="481"/>
          <ac:picMkLst>
            <pc:docMk/>
            <pc:sldMk cId="999564826" sldId="4698"/>
            <ac:picMk id="16" creationId="{F767EB33-14F1-0307-93C5-314AC93A84EF}"/>
          </ac:picMkLst>
        </pc:picChg>
        <pc:picChg chg="add mod">
          <ac:chgData name="Pier-Luc Paradis" userId="S::pier-luc.paradis@taigamotors.ca::d8463a0c-872e-44e6-a7df-86de09216594" providerId="AD" clId="Web-{D427A76F-9E20-07CC-2C48-2DB422555ABB}" dt="2023-05-30T14:07:39.280" v="525" actId="1076"/>
          <ac:picMkLst>
            <pc:docMk/>
            <pc:sldMk cId="999564826" sldId="4698"/>
            <ac:picMk id="18" creationId="{E28A8AC9-28E3-8AAF-0F31-1B90E38A109E}"/>
          </ac:picMkLst>
        </pc:picChg>
        <pc:picChg chg="add mod">
          <ac:chgData name="Pier-Luc Paradis" userId="S::pier-luc.paradis@taigamotors.ca::d8463a0c-872e-44e6-a7df-86de09216594" providerId="AD" clId="Web-{D427A76F-9E20-07CC-2C48-2DB422555ABB}" dt="2023-05-30T14:07:42.280" v="526" actId="1076"/>
          <ac:picMkLst>
            <pc:docMk/>
            <pc:sldMk cId="999564826" sldId="4698"/>
            <ac:picMk id="19" creationId="{E8E8AA6B-13C3-ED0B-AAEC-FD49EE8F6EF2}"/>
          </ac:picMkLst>
        </pc:picChg>
        <pc:picChg chg="add mod">
          <ac:chgData name="Pier-Luc Paradis" userId="S::pier-luc.paradis@taigamotors.ca::d8463a0c-872e-44e6-a7df-86de09216594" providerId="AD" clId="Web-{D427A76F-9E20-07CC-2C48-2DB422555ABB}" dt="2023-05-30T14:10:20.548" v="534" actId="1076"/>
          <ac:picMkLst>
            <pc:docMk/>
            <pc:sldMk cId="999564826" sldId="4698"/>
            <ac:picMk id="20" creationId="{8B0ADBA8-CC86-C2F6-AC19-614E24BA6FDA}"/>
          </ac:picMkLst>
        </pc:picChg>
      </pc:sldChg>
    </pc:docChg>
  </pc:docChgLst>
  <pc:docChgLst>
    <pc:chgData name="John Suey" userId="S::john.suey@taigamotors.ca::7e370a6b-c0a6-4d6b-b43a-13bb3b81c3b5" providerId="AD" clId="Web-{4DF26C69-F3B2-4FDC-A57B-F10B46C59A21}"/>
    <pc:docChg chg="modSld">
      <pc:chgData name="John Suey" userId="S::john.suey@taigamotors.ca::7e370a6b-c0a6-4d6b-b43a-13bb3b81c3b5" providerId="AD" clId="Web-{4DF26C69-F3B2-4FDC-A57B-F10B46C59A21}" dt="2022-04-05T17:15:06.384" v="107"/>
      <pc:docMkLst>
        <pc:docMk/>
      </pc:docMkLst>
      <pc:sldChg chg="modSp">
        <pc:chgData name="John Suey" userId="S::john.suey@taigamotors.ca::7e370a6b-c0a6-4d6b-b43a-13bb3b81c3b5" providerId="AD" clId="Web-{4DF26C69-F3B2-4FDC-A57B-F10B46C59A21}" dt="2022-04-05T17:15:06.384" v="107"/>
        <pc:sldMkLst>
          <pc:docMk/>
          <pc:sldMk cId="1764570778" sldId="1179"/>
        </pc:sldMkLst>
        <pc:graphicFrameChg chg="mod modGraphic">
          <ac:chgData name="John Suey" userId="S::john.suey@taigamotors.ca::7e370a6b-c0a6-4d6b-b43a-13bb3b81c3b5" providerId="AD" clId="Web-{4DF26C69-F3B2-4FDC-A57B-F10B46C59A21}" dt="2022-04-05T17:15:06.384" v="107"/>
          <ac:graphicFrameMkLst>
            <pc:docMk/>
            <pc:sldMk cId="1764570778" sldId="1179"/>
            <ac:graphicFrameMk id="5" creationId="{4BD46AC3-B4E0-4B60-AD35-602605D57555}"/>
          </ac:graphicFrameMkLst>
        </pc:graphicFrameChg>
      </pc:sldChg>
    </pc:docChg>
  </pc:docChgLst>
  <pc:docChgLst>
    <pc:chgData name="Clement  Baston" userId="S::clement.baston@taigamotors.ca::249c3d60-4164-4436-bed2-eaad0a815f2b" providerId="AD" clId="Web-{CF2AD466-4869-71D0-6A93-DC28471BD6DB}"/>
    <pc:docChg chg="modSld">
      <pc:chgData name="Clement  Baston" userId="S::clement.baston@taigamotors.ca::249c3d60-4164-4436-bed2-eaad0a815f2b" providerId="AD" clId="Web-{CF2AD466-4869-71D0-6A93-DC28471BD6DB}" dt="2022-11-22T18:01:59.926" v="240" actId="20577"/>
      <pc:docMkLst>
        <pc:docMk/>
      </pc:docMkLst>
      <pc:sldChg chg="addSp delSp modSp">
        <pc:chgData name="Clement  Baston" userId="S::clement.baston@taigamotors.ca::249c3d60-4164-4436-bed2-eaad0a815f2b" providerId="AD" clId="Web-{CF2AD466-4869-71D0-6A93-DC28471BD6DB}" dt="2022-11-22T15:03:38.007" v="41" actId="20577"/>
        <pc:sldMkLst>
          <pc:docMk/>
          <pc:sldMk cId="2629157552" sldId="4636"/>
        </pc:sldMkLst>
        <pc:spChg chg="mod">
          <ac:chgData name="Clement  Baston" userId="S::clement.baston@taigamotors.ca::249c3d60-4164-4436-bed2-eaad0a815f2b" providerId="AD" clId="Web-{CF2AD466-4869-71D0-6A93-DC28471BD6DB}" dt="2022-11-22T15:03:38.007" v="41" actId="20577"/>
          <ac:spMkLst>
            <pc:docMk/>
            <pc:sldMk cId="2629157552" sldId="4636"/>
            <ac:spMk id="7" creationId="{23DC1B4E-33DC-EC6C-7A23-7712483C6434}"/>
          </ac:spMkLst>
        </pc:spChg>
        <pc:picChg chg="add mod">
          <ac:chgData name="Clement  Baston" userId="S::clement.baston@taigamotors.ca::249c3d60-4164-4436-bed2-eaad0a815f2b" providerId="AD" clId="Web-{CF2AD466-4869-71D0-6A93-DC28471BD6DB}" dt="2022-11-22T15:01:16.009" v="5" actId="14100"/>
          <ac:picMkLst>
            <pc:docMk/>
            <pc:sldMk cId="2629157552" sldId="4636"/>
            <ac:picMk id="3" creationId="{AA96D1EF-8337-B026-F7C4-93DE06DE737D}"/>
          </ac:picMkLst>
        </pc:picChg>
        <pc:picChg chg="del mod">
          <ac:chgData name="Clement  Baston" userId="S::clement.baston@taigamotors.ca::249c3d60-4164-4436-bed2-eaad0a815f2b" providerId="AD" clId="Web-{CF2AD466-4869-71D0-6A93-DC28471BD6DB}" dt="2022-11-22T15:00:15.744" v="2"/>
          <ac:picMkLst>
            <pc:docMk/>
            <pc:sldMk cId="2629157552" sldId="4636"/>
            <ac:picMk id="5" creationId="{3C7ADB4E-4F68-0986-95C6-5529147F847F}"/>
          </ac:picMkLst>
        </pc:picChg>
        <pc:picChg chg="add mod">
          <ac:chgData name="Clement  Baston" userId="S::clement.baston@taigamotors.ca::249c3d60-4164-4436-bed2-eaad0a815f2b" providerId="AD" clId="Web-{CF2AD466-4869-71D0-6A93-DC28471BD6DB}" dt="2022-11-22T15:03:21.070" v="9" actId="14100"/>
          <ac:picMkLst>
            <pc:docMk/>
            <pc:sldMk cId="2629157552" sldId="4636"/>
            <ac:picMk id="6" creationId="{76DD5F44-9A3D-7F42-8E9C-979A34818A61}"/>
          </ac:picMkLst>
        </pc:picChg>
        <pc:picChg chg="del">
          <ac:chgData name="Clement  Baston" userId="S::clement.baston@taigamotors.ca::249c3d60-4164-4436-bed2-eaad0a815f2b" providerId="AD" clId="Web-{CF2AD466-4869-71D0-6A93-DC28471BD6DB}" dt="2022-11-22T15:00:10.697" v="0"/>
          <ac:picMkLst>
            <pc:docMk/>
            <pc:sldMk cId="2629157552" sldId="4636"/>
            <ac:picMk id="10" creationId="{51E8C034-4FC6-8F0D-0CEF-51225BA633B2}"/>
          </ac:picMkLst>
        </pc:picChg>
      </pc:sldChg>
      <pc:sldChg chg="addSp delSp modSp">
        <pc:chgData name="Clement  Baston" userId="S::clement.baston@taigamotors.ca::249c3d60-4164-4436-bed2-eaad0a815f2b" providerId="AD" clId="Web-{CF2AD466-4869-71D0-6A93-DC28471BD6DB}" dt="2022-11-22T18:01:59.926" v="240" actId="20577"/>
        <pc:sldMkLst>
          <pc:docMk/>
          <pc:sldMk cId="3955683391" sldId="4676"/>
        </pc:sldMkLst>
        <pc:spChg chg="mod">
          <ac:chgData name="Clement  Baston" userId="S::clement.baston@taigamotors.ca::249c3d60-4164-4436-bed2-eaad0a815f2b" providerId="AD" clId="Web-{CF2AD466-4869-71D0-6A93-DC28471BD6DB}" dt="2022-11-22T18:01:59.926" v="240" actId="20577"/>
          <ac:spMkLst>
            <pc:docMk/>
            <pc:sldMk cId="3955683391" sldId="4676"/>
            <ac:spMk id="10" creationId="{0633C584-C1EB-DE35-E29C-9348A2136E79}"/>
          </ac:spMkLst>
        </pc:spChg>
        <pc:picChg chg="del">
          <ac:chgData name="Clement  Baston" userId="S::clement.baston@taigamotors.ca::249c3d60-4164-4436-bed2-eaad0a815f2b" providerId="AD" clId="Web-{CF2AD466-4869-71D0-6A93-DC28471BD6DB}" dt="2022-11-22T18:00:18.772" v="135"/>
          <ac:picMkLst>
            <pc:docMk/>
            <pc:sldMk cId="3955683391" sldId="4676"/>
            <ac:picMk id="3" creationId="{2367C138-E2B0-E3F2-A3C6-5ADC26907F1E}"/>
          </ac:picMkLst>
        </pc:picChg>
        <pc:picChg chg="add mod">
          <ac:chgData name="Clement  Baston" userId="S::clement.baston@taigamotors.ca::249c3d60-4164-4436-bed2-eaad0a815f2b" providerId="AD" clId="Web-{CF2AD466-4869-71D0-6A93-DC28471BD6DB}" dt="2022-11-22T18:00:28.647" v="138" actId="14100"/>
          <ac:picMkLst>
            <pc:docMk/>
            <pc:sldMk cId="3955683391" sldId="4676"/>
            <ac:picMk id="5" creationId="{E261B06D-8CB3-52C1-EB89-884555503AFC}"/>
          </ac:picMkLst>
        </pc:picChg>
      </pc:sldChg>
    </pc:docChg>
  </pc:docChgLst>
  <pc:docChgLst>
    <pc:chgData name="Pier-Luc Paradis" userId="S::pier-luc.paradis@taigamotors.ca::d8463a0c-872e-44e6-a7df-86de09216594" providerId="AD" clId="Web-{3DC98687-DA03-7DB5-6718-FC6F28C0B354}"/>
    <pc:docChg chg="modSld">
      <pc:chgData name="Pier-Luc Paradis" userId="S::pier-luc.paradis@taigamotors.ca::d8463a0c-872e-44e6-a7df-86de09216594" providerId="AD" clId="Web-{3DC98687-DA03-7DB5-6718-FC6F28C0B354}" dt="2022-06-27T19:53:01.635" v="15"/>
      <pc:docMkLst>
        <pc:docMk/>
      </pc:docMkLst>
      <pc:sldChg chg="modSp">
        <pc:chgData name="Pier-Luc Paradis" userId="S::pier-luc.paradis@taigamotors.ca::d8463a0c-872e-44e6-a7df-86de09216594" providerId="AD" clId="Web-{3DC98687-DA03-7DB5-6718-FC6F28C0B354}" dt="2022-06-27T19:53:01.635" v="15"/>
        <pc:sldMkLst>
          <pc:docMk/>
          <pc:sldMk cId="405246482" sldId="1181"/>
        </pc:sldMkLst>
        <pc:graphicFrameChg chg="mod modGraphic">
          <ac:chgData name="Pier-Luc Paradis" userId="S::pier-luc.paradis@taigamotors.ca::d8463a0c-872e-44e6-a7df-86de09216594" providerId="AD" clId="Web-{3DC98687-DA03-7DB5-6718-FC6F28C0B354}" dt="2022-06-27T19:53:01.635" v="15"/>
          <ac:graphicFrameMkLst>
            <pc:docMk/>
            <pc:sldMk cId="405246482" sldId="1181"/>
            <ac:graphicFrameMk id="5" creationId="{E6C105C1-B2B6-4ECB-B5FA-8052D5F73013}"/>
          </ac:graphicFrameMkLst>
        </pc:graphicFrameChg>
      </pc:sldChg>
    </pc:docChg>
  </pc:docChgLst>
  <pc:docChgLst>
    <pc:chgData name="Abhay Gupta" userId="S::abhay.gupta@taigamotors.ca::d433c26c-2997-40a9-8258-88448219c90a" providerId="AD" clId="Web-{092D56E1-648D-FD3C-084D-BBA413E15894}"/>
    <pc:docChg chg="modSld">
      <pc:chgData name="Abhay Gupta" userId="S::abhay.gupta@taigamotors.ca::d433c26c-2997-40a9-8258-88448219c90a" providerId="AD" clId="Web-{092D56E1-648D-FD3C-084D-BBA413E15894}" dt="2022-06-14T16:56:06.228" v="3" actId="20577"/>
      <pc:docMkLst>
        <pc:docMk/>
      </pc:docMkLst>
      <pc:sldChg chg="modSp">
        <pc:chgData name="Abhay Gupta" userId="S::abhay.gupta@taigamotors.ca::d433c26c-2997-40a9-8258-88448219c90a" providerId="AD" clId="Web-{092D56E1-648D-FD3C-084D-BBA413E15894}" dt="2022-06-14T16:56:06.228" v="3" actId="20577"/>
        <pc:sldMkLst>
          <pc:docMk/>
          <pc:sldMk cId="737756186" sldId="1013"/>
        </pc:sldMkLst>
        <pc:spChg chg="mod">
          <ac:chgData name="Abhay Gupta" userId="S::abhay.gupta@taigamotors.ca::d433c26c-2997-40a9-8258-88448219c90a" providerId="AD" clId="Web-{092D56E1-648D-FD3C-084D-BBA413E15894}" dt="2022-06-14T16:56:06.228" v="3" actId="20577"/>
          <ac:spMkLst>
            <pc:docMk/>
            <pc:sldMk cId="737756186" sldId="1013"/>
            <ac:spMk id="3" creationId="{5A9766FB-5D40-4DF7-9455-CAA9B50A5587}"/>
          </ac:spMkLst>
        </pc:spChg>
      </pc:sldChg>
    </pc:docChg>
  </pc:docChgLst>
  <pc:docChgLst>
    <pc:chgData name="John Suey" userId="S::john.suey@taigamotors.ca::7e370a6b-c0a6-4d6b-b43a-13bb3b81c3b5" providerId="AD" clId="Web-{53C15974-79C9-D959-41DC-BB71185E04D9}"/>
    <pc:docChg chg="modSld">
      <pc:chgData name="John Suey" userId="S::john.suey@taigamotors.ca::7e370a6b-c0a6-4d6b-b43a-13bb3b81c3b5" providerId="AD" clId="Web-{53C15974-79C9-D959-41DC-BB71185E04D9}" dt="2022-03-29T17:02:32.791" v="928"/>
      <pc:docMkLst>
        <pc:docMk/>
      </pc:docMkLst>
      <pc:sldChg chg="modSp">
        <pc:chgData name="John Suey" userId="S::john.suey@taigamotors.ca::7e370a6b-c0a6-4d6b-b43a-13bb3b81c3b5" providerId="AD" clId="Web-{53C15974-79C9-D959-41DC-BB71185E04D9}" dt="2022-03-29T17:02:32.791" v="928"/>
        <pc:sldMkLst>
          <pc:docMk/>
          <pc:sldMk cId="1764570778" sldId="1179"/>
        </pc:sldMkLst>
        <pc:graphicFrameChg chg="mod modGraphic">
          <ac:chgData name="John Suey" userId="S::john.suey@taigamotors.ca::7e370a6b-c0a6-4d6b-b43a-13bb3b81c3b5" providerId="AD" clId="Web-{53C15974-79C9-D959-41DC-BB71185E04D9}" dt="2022-03-29T17:02:32.791" v="928"/>
          <ac:graphicFrameMkLst>
            <pc:docMk/>
            <pc:sldMk cId="1764570778" sldId="1179"/>
            <ac:graphicFrameMk id="5" creationId="{4BD46AC3-B4E0-4B60-AD35-602605D57555}"/>
          </ac:graphicFrameMkLst>
        </pc:graphicFrameChg>
      </pc:sldChg>
    </pc:docChg>
  </pc:docChgLst>
  <pc:docChgLst>
    <pc:chgData name="Jérémy Bonneau" userId="S::jeremy.bonneau@taigamotors.ca::bd475f9e-48f1-4b54-83c6-d27ae8e20919" providerId="AD" clId="Web-{3354A20B-5583-69A4-D600-34B30CC6282A}"/>
    <pc:docChg chg="modSld">
      <pc:chgData name="Jérémy Bonneau" userId="S::jeremy.bonneau@taigamotors.ca::bd475f9e-48f1-4b54-83c6-d27ae8e20919" providerId="AD" clId="Web-{3354A20B-5583-69A4-D600-34B30CC6282A}" dt="2022-06-14T17:21:10.409" v="684" actId="20577"/>
      <pc:docMkLst>
        <pc:docMk/>
      </pc:docMkLst>
      <pc:sldChg chg="addSp delSp modSp">
        <pc:chgData name="Jérémy Bonneau" userId="S::jeremy.bonneau@taigamotors.ca::bd475f9e-48f1-4b54-83c6-d27ae8e20919" providerId="AD" clId="Web-{3354A20B-5583-69A4-D600-34B30CC6282A}" dt="2022-06-14T17:21:10.409" v="684" actId="20577"/>
        <pc:sldMkLst>
          <pc:docMk/>
          <pc:sldMk cId="3435584470" sldId="4626"/>
        </pc:sldMkLst>
        <pc:spChg chg="mod">
          <ac:chgData name="Jérémy Bonneau" userId="S::jeremy.bonneau@taigamotors.ca::bd475f9e-48f1-4b54-83c6-d27ae8e20919" providerId="AD" clId="Web-{3354A20B-5583-69A4-D600-34B30CC6282A}" dt="2022-06-14T17:21:10.409" v="684" actId="20577"/>
          <ac:spMkLst>
            <pc:docMk/>
            <pc:sldMk cId="3435584470" sldId="4626"/>
            <ac:spMk id="7" creationId="{23DC1B4E-33DC-EC6C-7A23-7712483C6434}"/>
          </ac:spMkLst>
        </pc:spChg>
        <pc:picChg chg="add mod">
          <ac:chgData name="Jérémy Bonneau" userId="S::jeremy.bonneau@taigamotors.ca::bd475f9e-48f1-4b54-83c6-d27ae8e20919" providerId="AD" clId="Web-{3354A20B-5583-69A4-D600-34B30CC6282A}" dt="2022-06-14T15:43:02.182" v="210" actId="1076"/>
          <ac:picMkLst>
            <pc:docMk/>
            <pc:sldMk cId="3435584470" sldId="4626"/>
            <ac:picMk id="3" creationId="{60D6FA51-4094-C59C-BFB8-B4709B033C20}"/>
          </ac:picMkLst>
        </pc:picChg>
        <pc:picChg chg="del">
          <ac:chgData name="Jérémy Bonneau" userId="S::jeremy.bonneau@taigamotors.ca::bd475f9e-48f1-4b54-83c6-d27ae8e20919" providerId="AD" clId="Web-{3354A20B-5583-69A4-D600-34B30CC6282A}" dt="2022-06-14T15:42:12.150" v="202"/>
          <ac:picMkLst>
            <pc:docMk/>
            <pc:sldMk cId="3435584470" sldId="4626"/>
            <ac:picMk id="5" creationId="{DE3E58F3-0CA7-710E-D017-1800A6D67FA8}"/>
          </ac:picMkLst>
        </pc:picChg>
      </pc:sldChg>
      <pc:sldChg chg="modSp">
        <pc:chgData name="Jérémy Bonneau" userId="S::jeremy.bonneau@taigamotors.ca::bd475f9e-48f1-4b54-83c6-d27ae8e20919" providerId="AD" clId="Web-{3354A20B-5583-69A4-D600-34B30CC6282A}" dt="2022-06-14T16:08:18.809" v="482" actId="20577"/>
        <pc:sldMkLst>
          <pc:docMk/>
          <pc:sldMk cId="2445101047" sldId="4634"/>
        </pc:sldMkLst>
        <pc:spChg chg="mod">
          <ac:chgData name="Jérémy Bonneau" userId="S::jeremy.bonneau@taigamotors.ca::bd475f9e-48f1-4b54-83c6-d27ae8e20919" providerId="AD" clId="Web-{3354A20B-5583-69A4-D600-34B30CC6282A}" dt="2022-06-14T16:08:18.809" v="482" actId="20577"/>
          <ac:spMkLst>
            <pc:docMk/>
            <pc:sldMk cId="2445101047" sldId="4634"/>
            <ac:spMk id="7" creationId="{23DC1B4E-33DC-EC6C-7A23-7712483C6434}"/>
          </ac:spMkLst>
        </pc:spChg>
      </pc:sldChg>
      <pc:sldChg chg="addSp delSp modSp">
        <pc:chgData name="Jérémy Bonneau" userId="S::jeremy.bonneau@taigamotors.ca::bd475f9e-48f1-4b54-83c6-d27ae8e20919" providerId="AD" clId="Web-{3354A20B-5583-69A4-D600-34B30CC6282A}" dt="2022-06-14T17:17:01.672" v="614" actId="20577"/>
        <pc:sldMkLst>
          <pc:docMk/>
          <pc:sldMk cId="2629157552" sldId="4636"/>
        </pc:sldMkLst>
        <pc:spChg chg="mod">
          <ac:chgData name="Jérémy Bonneau" userId="S::jeremy.bonneau@taigamotors.ca::bd475f9e-48f1-4b54-83c6-d27ae8e20919" providerId="AD" clId="Web-{3354A20B-5583-69A4-D600-34B30CC6282A}" dt="2022-06-14T17:17:01.672" v="614" actId="20577"/>
          <ac:spMkLst>
            <pc:docMk/>
            <pc:sldMk cId="2629157552" sldId="4636"/>
            <ac:spMk id="7" creationId="{23DC1B4E-33DC-EC6C-7A23-7712483C6434}"/>
          </ac:spMkLst>
        </pc:spChg>
        <pc:picChg chg="add mod modCrop">
          <ac:chgData name="Jérémy Bonneau" userId="S::jeremy.bonneau@taigamotors.ca::bd475f9e-48f1-4b54-83c6-d27ae8e20919" providerId="AD" clId="Web-{3354A20B-5583-69A4-D600-34B30CC6282A}" dt="2022-06-14T15:46:57.466" v="327" actId="1076"/>
          <ac:picMkLst>
            <pc:docMk/>
            <pc:sldMk cId="2629157552" sldId="4636"/>
            <ac:picMk id="3" creationId="{3D40E44D-E4D6-41FF-7253-7694EA603B87}"/>
          </ac:picMkLst>
        </pc:picChg>
        <pc:picChg chg="del">
          <ac:chgData name="Jérémy Bonneau" userId="S::jeremy.bonneau@taigamotors.ca::bd475f9e-48f1-4b54-83c6-d27ae8e20919" providerId="AD" clId="Web-{3354A20B-5583-69A4-D600-34B30CC6282A}" dt="2022-06-14T14:00:51.499" v="0"/>
          <ac:picMkLst>
            <pc:docMk/>
            <pc:sldMk cId="2629157552" sldId="4636"/>
            <ac:picMk id="3" creationId="{7EA9B8C4-270D-B0AF-18DC-FE79170864D6}"/>
          </ac:picMkLst>
        </pc:picChg>
        <pc:picChg chg="add del mod">
          <ac:chgData name="Jérémy Bonneau" userId="S::jeremy.bonneau@taigamotors.ca::bd475f9e-48f1-4b54-83c6-d27ae8e20919" providerId="AD" clId="Web-{3354A20B-5583-69A4-D600-34B30CC6282A}" dt="2022-06-14T15:40:35.336" v="195"/>
          <ac:picMkLst>
            <pc:docMk/>
            <pc:sldMk cId="2629157552" sldId="4636"/>
            <ac:picMk id="5" creationId="{8EB77A7A-066F-DC73-BA8C-5F47BA909AB8}"/>
          </ac:picMkLst>
        </pc:picChg>
        <pc:picChg chg="add del mod">
          <ac:chgData name="Jérémy Bonneau" userId="S::jeremy.bonneau@taigamotors.ca::bd475f9e-48f1-4b54-83c6-d27ae8e20919" providerId="AD" clId="Web-{3354A20B-5583-69A4-D600-34B30CC6282A}" dt="2022-06-14T14:02:34.673" v="9"/>
          <ac:picMkLst>
            <pc:docMk/>
            <pc:sldMk cId="2629157552" sldId="4636"/>
            <ac:picMk id="6" creationId="{10A3039C-A980-C93A-9C16-607F2D8602F7}"/>
          </ac:picMkLst>
        </pc:picChg>
      </pc:sldChg>
    </pc:docChg>
  </pc:docChgLst>
  <pc:docChgLst>
    <pc:chgData name="Olivier Rollin" userId="S::olivier.rollin@taigamotors.ca::9868c032-b99d-4045-992b-7efc62a561e1" providerId="AD" clId="Web-{A9274152-BA3F-3509-CE12-54EB07382A71}"/>
    <pc:docChg chg="modSld">
      <pc:chgData name="Olivier Rollin" userId="S::olivier.rollin@taigamotors.ca::9868c032-b99d-4045-992b-7efc62a561e1" providerId="AD" clId="Web-{A9274152-BA3F-3509-CE12-54EB07382A71}" dt="2022-08-02T17:11:18.842" v="235"/>
      <pc:docMkLst>
        <pc:docMk/>
      </pc:docMkLst>
      <pc:sldChg chg="modSp">
        <pc:chgData name="Olivier Rollin" userId="S::olivier.rollin@taigamotors.ca::9868c032-b99d-4045-992b-7efc62a561e1" providerId="AD" clId="Web-{A9274152-BA3F-3509-CE12-54EB07382A71}" dt="2022-08-02T17:11:07.436" v="229"/>
        <pc:sldMkLst>
          <pc:docMk/>
          <pc:sldMk cId="4235317245" sldId="4637"/>
        </pc:sldMkLst>
        <pc:graphicFrameChg chg="mod modGraphic">
          <ac:chgData name="Olivier Rollin" userId="S::olivier.rollin@taigamotors.ca::9868c032-b99d-4045-992b-7efc62a561e1" providerId="AD" clId="Web-{A9274152-BA3F-3509-CE12-54EB07382A71}" dt="2022-08-02T17:11:07.436" v="229"/>
          <ac:graphicFrameMkLst>
            <pc:docMk/>
            <pc:sldMk cId="4235317245" sldId="4637"/>
            <ac:graphicFrameMk id="4" creationId="{2B827375-244B-4D83-16A6-B1205938EBF1}"/>
          </ac:graphicFrameMkLst>
        </pc:graphicFrameChg>
      </pc:sldChg>
      <pc:sldChg chg="modSp">
        <pc:chgData name="Olivier Rollin" userId="S::olivier.rollin@taigamotors.ca::9868c032-b99d-4045-992b-7efc62a561e1" providerId="AD" clId="Web-{A9274152-BA3F-3509-CE12-54EB07382A71}" dt="2022-08-02T17:11:18.842" v="235"/>
        <pc:sldMkLst>
          <pc:docMk/>
          <pc:sldMk cId="3653350905" sldId="4638"/>
        </pc:sldMkLst>
        <pc:graphicFrameChg chg="mod modGraphic">
          <ac:chgData name="Olivier Rollin" userId="S::olivier.rollin@taigamotors.ca::9868c032-b99d-4045-992b-7efc62a561e1" providerId="AD" clId="Web-{A9274152-BA3F-3509-CE12-54EB07382A71}" dt="2022-08-02T17:11:18.842" v="235"/>
          <ac:graphicFrameMkLst>
            <pc:docMk/>
            <pc:sldMk cId="3653350905" sldId="4638"/>
            <ac:graphicFrameMk id="7" creationId="{A2FF2A7B-180A-006D-D52D-BE6E1627D7BE}"/>
          </ac:graphicFrameMkLst>
        </pc:graphicFrameChg>
      </pc:sldChg>
    </pc:docChg>
  </pc:docChgLst>
  <pc:docChgLst>
    <pc:chgData name="Raul Gomez" userId="S::raul.gomez@taigamotors.ca::b0b8f74e-eb2a-4975-923f-973ae86669c7" providerId="AD" clId="Web-{6A98BDB0-DE24-7C8C-173D-94DC7E870072}"/>
    <pc:docChg chg="addSld delSld sldOrd">
      <pc:chgData name="Raul Gomez" userId="S::raul.gomez@taigamotors.ca::b0b8f74e-eb2a-4975-923f-973ae86669c7" providerId="AD" clId="Web-{6A98BDB0-DE24-7C8C-173D-94DC7E870072}" dt="2022-05-31T17:08:23.642" v="2"/>
      <pc:docMkLst>
        <pc:docMk/>
      </pc:docMkLst>
      <pc:sldChg chg="del">
        <pc:chgData name="Raul Gomez" userId="S::raul.gomez@taigamotors.ca::b0b8f74e-eb2a-4975-923f-973ae86669c7" providerId="AD" clId="Web-{6A98BDB0-DE24-7C8C-173D-94DC7E870072}" dt="2022-05-31T17:08:08.017" v="0"/>
        <pc:sldMkLst>
          <pc:docMk/>
          <pc:sldMk cId="1525325146" sldId="4617"/>
        </pc:sldMkLst>
      </pc:sldChg>
      <pc:sldChg chg="add ord">
        <pc:chgData name="Raul Gomez" userId="S::raul.gomez@taigamotors.ca::b0b8f74e-eb2a-4975-923f-973ae86669c7" providerId="AD" clId="Web-{6A98BDB0-DE24-7C8C-173D-94DC7E870072}" dt="2022-05-31T17:08:23.642" v="2"/>
        <pc:sldMkLst>
          <pc:docMk/>
          <pc:sldMk cId="124370500" sldId="4627"/>
        </pc:sldMkLst>
      </pc:sldChg>
    </pc:docChg>
  </pc:docChgLst>
  <pc:docChgLst>
    <pc:chgData name="Abhay Gupta" userId="S::abhay.gupta@taigamotors.ca::d433c26c-2997-40a9-8258-88448219c90a" providerId="AD" clId="Web-{014FA2D1-6CD5-5D65-047F-F17EE36A37E2}"/>
    <pc:docChg chg="modSld">
      <pc:chgData name="Abhay Gupta" userId="S::abhay.gupta@taigamotors.ca::d433c26c-2997-40a9-8258-88448219c90a" providerId="AD" clId="Web-{014FA2D1-6CD5-5D65-047F-F17EE36A37E2}" dt="2022-06-14T18:17:29.375" v="2"/>
      <pc:docMkLst>
        <pc:docMk/>
      </pc:docMkLst>
      <pc:sldChg chg="addSp delSp modSp">
        <pc:chgData name="Abhay Gupta" userId="S::abhay.gupta@taigamotors.ca::d433c26c-2997-40a9-8258-88448219c90a" providerId="AD" clId="Web-{014FA2D1-6CD5-5D65-047F-F17EE36A37E2}" dt="2022-06-14T18:17:29.375" v="2"/>
        <pc:sldMkLst>
          <pc:docMk/>
          <pc:sldMk cId="3115636647" sldId="4618"/>
        </pc:sldMkLst>
        <pc:spChg chg="add del mod">
          <ac:chgData name="Abhay Gupta" userId="S::abhay.gupta@taigamotors.ca::d433c26c-2997-40a9-8258-88448219c90a" providerId="AD" clId="Web-{014FA2D1-6CD5-5D65-047F-F17EE36A37E2}" dt="2022-06-14T18:17:29.375" v="2"/>
          <ac:spMkLst>
            <pc:docMk/>
            <pc:sldMk cId="3115636647" sldId="4618"/>
            <ac:spMk id="3" creationId="{0848427B-8EE0-6D97-C4CD-EEF6BF74BD87}"/>
          </ac:spMkLst>
        </pc:spChg>
      </pc:sldChg>
    </pc:docChg>
  </pc:docChgLst>
  <pc:docChgLst>
    <pc:chgData name="John Suey" userId="S::john.suey@taigamotors.ca::7e370a6b-c0a6-4d6b-b43a-13bb3b81c3b5" providerId="AD" clId="Web-{8FFB48FB-E08A-A6A9-C830-38C17029764A}"/>
    <pc:docChg chg="modSld">
      <pc:chgData name="John Suey" userId="S::john.suey@taigamotors.ca::7e370a6b-c0a6-4d6b-b43a-13bb3b81c3b5" providerId="AD" clId="Web-{8FFB48FB-E08A-A6A9-C830-38C17029764A}" dt="2022-09-16T14:40:42.194" v="331"/>
      <pc:docMkLst>
        <pc:docMk/>
      </pc:docMkLst>
      <pc:sldChg chg="modSp">
        <pc:chgData name="John Suey" userId="S::john.suey@taigamotors.ca::7e370a6b-c0a6-4d6b-b43a-13bb3b81c3b5" providerId="AD" clId="Web-{8FFB48FB-E08A-A6A9-C830-38C17029764A}" dt="2022-09-16T14:40:42.194" v="331"/>
        <pc:sldMkLst>
          <pc:docMk/>
          <pc:sldMk cId="1764570778" sldId="1179"/>
        </pc:sldMkLst>
        <pc:graphicFrameChg chg="mod modGraphic">
          <ac:chgData name="John Suey" userId="S::john.suey@taigamotors.ca::7e370a6b-c0a6-4d6b-b43a-13bb3b81c3b5" providerId="AD" clId="Web-{8FFB48FB-E08A-A6A9-C830-38C17029764A}" dt="2022-09-16T14:40:42.194" v="331"/>
          <ac:graphicFrameMkLst>
            <pc:docMk/>
            <pc:sldMk cId="1764570778" sldId="1179"/>
            <ac:graphicFrameMk id="5" creationId="{4BD46AC3-B4E0-4B60-AD35-602605D57555}"/>
          </ac:graphicFrameMkLst>
        </pc:graphicFrameChg>
      </pc:sldChg>
    </pc:docChg>
  </pc:docChgLst>
  <pc:docChgLst>
    <pc:chgData name="Clement Baston" userId="S::clement.baston@taigamotors.ca::249c3d60-4164-4436-bed2-eaad0a815f2b" providerId="AD" clId="Web-{D07112F1-68F1-D265-2F50-CD708ED43B46}"/>
    <pc:docChg chg="modSld">
      <pc:chgData name="Clement Baston" userId="S::clement.baston@taigamotors.ca::249c3d60-4164-4436-bed2-eaad0a815f2b" providerId="AD" clId="Web-{D07112F1-68F1-D265-2F50-CD708ED43B46}" dt="2023-04-25T16:15:05.722" v="16" actId="20577"/>
      <pc:docMkLst>
        <pc:docMk/>
      </pc:docMkLst>
      <pc:sldChg chg="modSp">
        <pc:chgData name="Clement Baston" userId="S::clement.baston@taigamotors.ca::249c3d60-4164-4436-bed2-eaad0a815f2b" providerId="AD" clId="Web-{D07112F1-68F1-D265-2F50-CD708ED43B46}" dt="2023-04-25T16:15:05.722" v="16" actId="20577"/>
        <pc:sldMkLst>
          <pc:docMk/>
          <pc:sldMk cId="1322810927" sldId="4686"/>
        </pc:sldMkLst>
        <pc:spChg chg="mod">
          <ac:chgData name="Clement Baston" userId="S::clement.baston@taigamotors.ca::249c3d60-4164-4436-bed2-eaad0a815f2b" providerId="AD" clId="Web-{D07112F1-68F1-D265-2F50-CD708ED43B46}" dt="2023-04-25T16:15:05.722" v="16" actId="20577"/>
          <ac:spMkLst>
            <pc:docMk/>
            <pc:sldMk cId="1322810927" sldId="4686"/>
            <ac:spMk id="10" creationId="{A7D6FAB5-C32C-F4BB-F3D7-A2CDAD7269B4}"/>
          </ac:spMkLst>
        </pc:spChg>
      </pc:sldChg>
    </pc:docChg>
  </pc:docChgLst>
  <pc:docChgLst>
    <pc:chgData name="Vishnu Makam" userId="S::vishnu.makam@taigamotors.ca::48e27cba-75ee-4aa2-83f6-05837544c4f9" providerId="AD" clId="Web-{FFAF0E1C-4CA5-A37A-1533-BC9B5A8F734E}"/>
    <pc:docChg chg="modSld">
      <pc:chgData name="Vishnu Makam" userId="S::vishnu.makam@taigamotors.ca::48e27cba-75ee-4aa2-83f6-05837544c4f9" providerId="AD" clId="Web-{FFAF0E1C-4CA5-A37A-1533-BC9B5A8F734E}" dt="2022-03-29T14:55:29.942" v="119"/>
      <pc:docMkLst>
        <pc:docMk/>
      </pc:docMkLst>
      <pc:sldChg chg="modSp">
        <pc:chgData name="Vishnu Makam" userId="S::vishnu.makam@taigamotors.ca::48e27cba-75ee-4aa2-83f6-05837544c4f9" providerId="AD" clId="Web-{FFAF0E1C-4CA5-A37A-1533-BC9B5A8F734E}" dt="2022-03-29T14:55:29.942" v="119"/>
        <pc:sldMkLst>
          <pc:docMk/>
          <pc:sldMk cId="475151422" sldId="1177"/>
        </pc:sldMkLst>
        <pc:graphicFrameChg chg="mod modGraphic">
          <ac:chgData name="Vishnu Makam" userId="S::vishnu.makam@taigamotors.ca::48e27cba-75ee-4aa2-83f6-05837544c4f9" providerId="AD" clId="Web-{FFAF0E1C-4CA5-A37A-1533-BC9B5A8F734E}" dt="2022-03-29T14:55:29.942" v="119"/>
          <ac:graphicFrameMkLst>
            <pc:docMk/>
            <pc:sldMk cId="475151422" sldId="1177"/>
            <ac:graphicFrameMk id="5" creationId="{4BD46AC3-B4E0-4B60-AD35-602605D57555}"/>
          </ac:graphicFrameMkLst>
        </pc:graphicFrameChg>
      </pc:sldChg>
    </pc:docChg>
  </pc:docChgLst>
  <pc:docChgLst>
    <pc:chgData name="Olivier Rollin" userId="9868c032-b99d-4045-992b-7efc62a561e1" providerId="ADAL" clId="{F0F39D9B-40FD-43D2-B8A0-D05578B85883}"/>
    <pc:docChg chg="undo custSel addSld delSld modSld">
      <pc:chgData name="Olivier Rollin" userId="9868c032-b99d-4045-992b-7efc62a561e1" providerId="ADAL" clId="{F0F39D9B-40FD-43D2-B8A0-D05578B85883}" dt="2023-01-20T18:13:51.802" v="55" actId="20577"/>
      <pc:docMkLst>
        <pc:docMk/>
      </pc:docMkLst>
      <pc:sldChg chg="addSp delSp modSp mod">
        <pc:chgData name="Olivier Rollin" userId="9868c032-b99d-4045-992b-7efc62a561e1" providerId="ADAL" clId="{F0F39D9B-40FD-43D2-B8A0-D05578B85883}" dt="2023-01-20T18:13:51.802" v="55" actId="20577"/>
        <pc:sldMkLst>
          <pc:docMk/>
          <pc:sldMk cId="737756186" sldId="1013"/>
        </pc:sldMkLst>
        <pc:spChg chg="mod">
          <ac:chgData name="Olivier Rollin" userId="9868c032-b99d-4045-992b-7efc62a561e1" providerId="ADAL" clId="{F0F39D9B-40FD-43D2-B8A0-D05578B85883}" dt="2023-01-20T18:13:51.802" v="55" actId="20577"/>
          <ac:spMkLst>
            <pc:docMk/>
            <pc:sldMk cId="737756186" sldId="1013"/>
            <ac:spMk id="2" creationId="{B01072E7-D6DB-429F-A8DF-A456D9F9AEC3}"/>
          </ac:spMkLst>
        </pc:spChg>
        <pc:spChg chg="add del">
          <ac:chgData name="Olivier Rollin" userId="9868c032-b99d-4045-992b-7efc62a561e1" providerId="ADAL" clId="{F0F39D9B-40FD-43D2-B8A0-D05578B85883}" dt="2023-01-20T18:13:51.589" v="54" actId="478"/>
          <ac:spMkLst>
            <pc:docMk/>
            <pc:sldMk cId="737756186" sldId="1013"/>
            <ac:spMk id="3" creationId="{5A9766FB-5D40-4DF7-9455-CAA9B50A5587}"/>
          </ac:spMkLst>
        </pc:spChg>
      </pc:sldChg>
      <pc:sldChg chg="addSp delSp modSp add del mod">
        <pc:chgData name="Olivier Rollin" userId="9868c032-b99d-4045-992b-7efc62a561e1" providerId="ADAL" clId="{F0F39D9B-40FD-43D2-B8A0-D05578B85883}" dt="2023-01-20T18:13:51.388" v="53" actId="478"/>
        <pc:sldMkLst>
          <pc:docMk/>
          <pc:sldMk cId="1210885360" sldId="4663"/>
        </pc:sldMkLst>
        <pc:spChg chg="add del">
          <ac:chgData name="Olivier Rollin" userId="9868c032-b99d-4045-992b-7efc62a561e1" providerId="ADAL" clId="{F0F39D9B-40FD-43D2-B8A0-D05578B85883}" dt="2023-01-20T18:13:51.388" v="53" actId="478"/>
          <ac:spMkLst>
            <pc:docMk/>
            <pc:sldMk cId="1210885360" sldId="4663"/>
            <ac:spMk id="3" creationId="{8AF1C952-47E1-6699-9C42-1FDBB1DB0173}"/>
          </ac:spMkLst>
        </pc:spChg>
        <pc:spChg chg="add del mod">
          <ac:chgData name="Olivier Rollin" userId="9868c032-b99d-4045-992b-7efc62a561e1" providerId="ADAL" clId="{F0F39D9B-40FD-43D2-B8A0-D05578B85883}" dt="2023-01-20T18:13:51.388" v="53" actId="478"/>
          <ac:spMkLst>
            <pc:docMk/>
            <pc:sldMk cId="1210885360" sldId="4663"/>
            <ac:spMk id="5" creationId="{B0100964-77EF-0B5F-9F36-13FABBCCB39E}"/>
          </ac:spMkLst>
        </pc:spChg>
        <pc:spChg chg="add del mod">
          <ac:chgData name="Olivier Rollin" userId="9868c032-b99d-4045-992b-7efc62a561e1" providerId="ADAL" clId="{F0F39D9B-40FD-43D2-B8A0-D05578B85883}" dt="2023-01-20T18:13:49.264" v="50"/>
          <ac:spMkLst>
            <pc:docMk/>
            <pc:sldMk cId="1210885360" sldId="4663"/>
            <ac:spMk id="12" creationId="{50096D4D-3675-11FF-979E-96236B84DC16}"/>
          </ac:spMkLst>
        </pc:spChg>
        <pc:spChg chg="add del mod">
          <ac:chgData name="Olivier Rollin" userId="9868c032-b99d-4045-992b-7efc62a561e1" providerId="ADAL" clId="{F0F39D9B-40FD-43D2-B8A0-D05578B85883}" dt="2023-01-20T18:13:49.264" v="50"/>
          <ac:spMkLst>
            <pc:docMk/>
            <pc:sldMk cId="1210885360" sldId="4663"/>
            <ac:spMk id="14" creationId="{6A5F6279-624B-38FC-5123-0FCD0A232F34}"/>
          </ac:spMkLst>
        </pc:spChg>
        <pc:spChg chg="add del mod">
          <ac:chgData name="Olivier Rollin" userId="9868c032-b99d-4045-992b-7efc62a561e1" providerId="ADAL" clId="{F0F39D9B-40FD-43D2-B8A0-D05578B85883}" dt="2023-01-20T18:13:49.264" v="50"/>
          <ac:spMkLst>
            <pc:docMk/>
            <pc:sldMk cId="1210885360" sldId="4663"/>
            <ac:spMk id="15" creationId="{5B570405-CE00-C8EB-D812-BF07B4F06873}"/>
          </ac:spMkLst>
        </pc:spChg>
        <pc:spChg chg="add del mod">
          <ac:chgData name="Olivier Rollin" userId="9868c032-b99d-4045-992b-7efc62a561e1" providerId="ADAL" clId="{F0F39D9B-40FD-43D2-B8A0-D05578B85883}" dt="2023-01-20T18:13:49.264" v="50"/>
          <ac:spMkLst>
            <pc:docMk/>
            <pc:sldMk cId="1210885360" sldId="4663"/>
            <ac:spMk id="16" creationId="{2D60EB91-2E0D-FC47-06F1-3E67C91C4DFA}"/>
          </ac:spMkLst>
        </pc:spChg>
        <pc:spChg chg="add del mod">
          <ac:chgData name="Olivier Rollin" userId="9868c032-b99d-4045-992b-7efc62a561e1" providerId="ADAL" clId="{F0F39D9B-40FD-43D2-B8A0-D05578B85883}" dt="2023-01-20T18:13:49.264" v="50"/>
          <ac:spMkLst>
            <pc:docMk/>
            <pc:sldMk cId="1210885360" sldId="4663"/>
            <ac:spMk id="18" creationId="{5738812F-1DAC-672B-64FF-48A5C388E0D9}"/>
          </ac:spMkLst>
        </pc:spChg>
        <pc:graphicFrameChg chg="add del mod">
          <ac:chgData name="Olivier Rollin" userId="9868c032-b99d-4045-992b-7efc62a561e1" providerId="ADAL" clId="{F0F39D9B-40FD-43D2-B8A0-D05578B85883}" dt="2023-01-20T18:13:49.264" v="50"/>
          <ac:graphicFrameMkLst>
            <pc:docMk/>
            <pc:sldMk cId="1210885360" sldId="4663"/>
            <ac:graphicFrameMk id="10" creationId="{C9D65A9F-238C-5878-38E9-4AA8BEAF550E}"/>
          </ac:graphicFrameMkLst>
        </pc:graphicFrameChg>
        <pc:graphicFrameChg chg="add del mod">
          <ac:chgData name="Olivier Rollin" userId="9868c032-b99d-4045-992b-7efc62a561e1" providerId="ADAL" clId="{F0F39D9B-40FD-43D2-B8A0-D05578B85883}" dt="2023-01-20T18:13:49.264" v="50"/>
          <ac:graphicFrameMkLst>
            <pc:docMk/>
            <pc:sldMk cId="1210885360" sldId="4663"/>
            <ac:graphicFrameMk id="17" creationId="{5A9B64B3-4275-85DE-DD96-65DE4A4674D5}"/>
          </ac:graphicFrameMkLst>
        </pc:graphicFrameChg>
        <pc:graphicFrameChg chg="add del mod">
          <ac:chgData name="Olivier Rollin" userId="9868c032-b99d-4045-992b-7efc62a561e1" providerId="ADAL" clId="{F0F39D9B-40FD-43D2-B8A0-D05578B85883}" dt="2023-01-20T18:13:49.264" v="50"/>
          <ac:graphicFrameMkLst>
            <pc:docMk/>
            <pc:sldMk cId="1210885360" sldId="4663"/>
            <ac:graphicFrameMk id="20" creationId="{50F1DBE0-15E6-AEF1-42A7-8B5ABE0F3070}"/>
          </ac:graphicFrameMkLst>
        </pc:graphicFrameChg>
        <pc:graphicFrameChg chg="add del mod">
          <ac:chgData name="Olivier Rollin" userId="9868c032-b99d-4045-992b-7efc62a561e1" providerId="ADAL" clId="{F0F39D9B-40FD-43D2-B8A0-D05578B85883}" dt="2023-01-20T18:13:49.264" v="50"/>
          <ac:graphicFrameMkLst>
            <pc:docMk/>
            <pc:sldMk cId="1210885360" sldId="4663"/>
            <ac:graphicFrameMk id="21" creationId="{30F31F0C-F074-5D54-0BB5-DC93008C433D}"/>
          </ac:graphicFrameMkLst>
        </pc:graphicFrameChg>
        <pc:cxnChg chg="add del mod">
          <ac:chgData name="Olivier Rollin" userId="9868c032-b99d-4045-992b-7efc62a561e1" providerId="ADAL" clId="{F0F39D9B-40FD-43D2-B8A0-D05578B85883}" dt="2023-01-20T18:13:49.264" v="50"/>
          <ac:cxnSpMkLst>
            <pc:docMk/>
            <pc:sldMk cId="1210885360" sldId="4663"/>
            <ac:cxnSpMk id="6" creationId="{1187D743-D6E7-4062-1600-9CFE7C90E8D7}"/>
          </ac:cxnSpMkLst>
        </pc:cxnChg>
        <pc:cxnChg chg="add del mod">
          <ac:chgData name="Olivier Rollin" userId="9868c032-b99d-4045-992b-7efc62a561e1" providerId="ADAL" clId="{F0F39D9B-40FD-43D2-B8A0-D05578B85883}" dt="2023-01-20T18:13:49.264" v="50"/>
          <ac:cxnSpMkLst>
            <pc:docMk/>
            <pc:sldMk cId="1210885360" sldId="4663"/>
            <ac:cxnSpMk id="7" creationId="{DF51D387-ABA3-B4E6-6E65-8242CE29F485}"/>
          </ac:cxnSpMkLst>
        </pc:cxnChg>
        <pc:cxnChg chg="add del mod">
          <ac:chgData name="Olivier Rollin" userId="9868c032-b99d-4045-992b-7efc62a561e1" providerId="ADAL" clId="{F0F39D9B-40FD-43D2-B8A0-D05578B85883}" dt="2023-01-20T18:13:49.264" v="50"/>
          <ac:cxnSpMkLst>
            <pc:docMk/>
            <pc:sldMk cId="1210885360" sldId="4663"/>
            <ac:cxnSpMk id="8" creationId="{CBF27684-6091-632D-9B35-BAA5102E920B}"/>
          </ac:cxnSpMkLst>
        </pc:cxnChg>
        <pc:cxnChg chg="add del mod">
          <ac:chgData name="Olivier Rollin" userId="9868c032-b99d-4045-992b-7efc62a561e1" providerId="ADAL" clId="{F0F39D9B-40FD-43D2-B8A0-D05578B85883}" dt="2023-01-20T18:13:49.264" v="50"/>
          <ac:cxnSpMkLst>
            <pc:docMk/>
            <pc:sldMk cId="1210885360" sldId="4663"/>
            <ac:cxnSpMk id="9" creationId="{BC98CAA5-E28C-11FF-AA63-A19D271B6DE5}"/>
          </ac:cxnSpMkLst>
        </pc:cxnChg>
        <pc:cxnChg chg="add del mod">
          <ac:chgData name="Olivier Rollin" userId="9868c032-b99d-4045-992b-7efc62a561e1" providerId="ADAL" clId="{F0F39D9B-40FD-43D2-B8A0-D05578B85883}" dt="2023-01-20T18:13:49.264" v="50"/>
          <ac:cxnSpMkLst>
            <pc:docMk/>
            <pc:sldMk cId="1210885360" sldId="4663"/>
            <ac:cxnSpMk id="11" creationId="{62828413-0048-F926-D782-72D9EF59FC96}"/>
          </ac:cxnSpMkLst>
        </pc:cxnChg>
        <pc:cxnChg chg="add del mod">
          <ac:chgData name="Olivier Rollin" userId="9868c032-b99d-4045-992b-7efc62a561e1" providerId="ADAL" clId="{F0F39D9B-40FD-43D2-B8A0-D05578B85883}" dt="2023-01-20T18:13:49.264" v="50"/>
          <ac:cxnSpMkLst>
            <pc:docMk/>
            <pc:sldMk cId="1210885360" sldId="4663"/>
            <ac:cxnSpMk id="13" creationId="{8FE2E3E1-4BA9-B76E-CC46-D0E270C8E306}"/>
          </ac:cxnSpMkLst>
        </pc:cxnChg>
        <pc:cxnChg chg="add del mod">
          <ac:chgData name="Olivier Rollin" userId="9868c032-b99d-4045-992b-7efc62a561e1" providerId="ADAL" clId="{F0F39D9B-40FD-43D2-B8A0-D05578B85883}" dt="2023-01-20T18:13:49.264" v="50"/>
          <ac:cxnSpMkLst>
            <pc:docMk/>
            <pc:sldMk cId="1210885360" sldId="4663"/>
            <ac:cxnSpMk id="19" creationId="{92AB83D1-EF6B-29E7-3B50-2CA9C9706E9A}"/>
          </ac:cxnSpMkLst>
        </pc:cxnChg>
      </pc:sldChg>
      <pc:sldChg chg="add del">
        <pc:chgData name="Olivier Rollin" userId="9868c032-b99d-4045-992b-7efc62a561e1" providerId="ADAL" clId="{F0F39D9B-40FD-43D2-B8A0-D05578B85883}" dt="2023-01-20T18:13:47.659" v="42" actId="47"/>
        <pc:sldMkLst>
          <pc:docMk/>
          <pc:sldMk cId="4159672668" sldId="4664"/>
        </pc:sldMkLst>
      </pc:sldChg>
      <pc:sldChg chg="add del">
        <pc:chgData name="Olivier Rollin" userId="9868c032-b99d-4045-992b-7efc62a561e1" providerId="ADAL" clId="{F0F39D9B-40FD-43D2-B8A0-D05578B85883}" dt="2023-01-20T18:13:48.847" v="48" actId="47"/>
        <pc:sldMkLst>
          <pc:docMk/>
          <pc:sldMk cId="1975872717" sldId="4667"/>
        </pc:sldMkLst>
      </pc:sldChg>
      <pc:sldChg chg="add del">
        <pc:chgData name="Olivier Rollin" userId="9868c032-b99d-4045-992b-7efc62a561e1" providerId="ADAL" clId="{F0F39D9B-40FD-43D2-B8A0-D05578B85883}" dt="2023-01-20T18:13:48.444" v="46" actId="47"/>
        <pc:sldMkLst>
          <pc:docMk/>
          <pc:sldMk cId="1918051993" sldId="4668"/>
        </pc:sldMkLst>
      </pc:sldChg>
      <pc:sldChg chg="add del">
        <pc:chgData name="Olivier Rollin" userId="9868c032-b99d-4045-992b-7efc62a561e1" providerId="ADAL" clId="{F0F39D9B-40FD-43D2-B8A0-D05578B85883}" dt="2023-01-20T18:13:48.648" v="47" actId="47"/>
        <pc:sldMkLst>
          <pc:docMk/>
          <pc:sldMk cId="3136961681" sldId="4675"/>
        </pc:sldMkLst>
      </pc:sldChg>
      <pc:sldChg chg="add del">
        <pc:chgData name="Olivier Rollin" userId="9868c032-b99d-4045-992b-7efc62a561e1" providerId="ADAL" clId="{F0F39D9B-40FD-43D2-B8A0-D05578B85883}" dt="2023-01-20T18:13:48.047" v="44" actId="47"/>
        <pc:sldMkLst>
          <pc:docMk/>
          <pc:sldMk cId="1112402778" sldId="4677"/>
        </pc:sldMkLst>
      </pc:sldChg>
      <pc:sldChg chg="add del">
        <pc:chgData name="Olivier Rollin" userId="9868c032-b99d-4045-992b-7efc62a561e1" providerId="ADAL" clId="{F0F39D9B-40FD-43D2-B8A0-D05578B85883}" dt="2023-01-20T18:13:47.520" v="41" actId="47"/>
        <pc:sldMkLst>
          <pc:docMk/>
          <pc:sldMk cId="192014489" sldId="4679"/>
        </pc:sldMkLst>
      </pc:sldChg>
      <pc:sldChg chg="add del">
        <pc:chgData name="Olivier Rollin" userId="9868c032-b99d-4045-992b-7efc62a561e1" providerId="ADAL" clId="{F0F39D9B-40FD-43D2-B8A0-D05578B85883}" dt="2023-01-20T18:13:47.852" v="43" actId="47"/>
        <pc:sldMkLst>
          <pc:docMk/>
          <pc:sldMk cId="3880596233" sldId="4680"/>
        </pc:sldMkLst>
      </pc:sldChg>
      <pc:sldChg chg="add del">
        <pc:chgData name="Olivier Rollin" userId="9868c032-b99d-4045-992b-7efc62a561e1" providerId="ADAL" clId="{F0F39D9B-40FD-43D2-B8A0-D05578B85883}" dt="2023-01-20T18:13:48.249" v="45" actId="47"/>
        <pc:sldMkLst>
          <pc:docMk/>
          <pc:sldMk cId="2414333660" sldId="4681"/>
        </pc:sldMkLst>
      </pc:sldChg>
      <pc:sldChg chg="add del">
        <pc:chgData name="Olivier Rollin" userId="9868c032-b99d-4045-992b-7efc62a561e1" providerId="ADAL" clId="{F0F39D9B-40FD-43D2-B8A0-D05578B85883}" dt="2023-01-20T18:13:47.242" v="40" actId="47"/>
        <pc:sldMkLst>
          <pc:docMk/>
          <pc:sldMk cId="655593515" sldId="4682"/>
        </pc:sldMkLst>
      </pc:sldChg>
      <pc:sldChg chg="add del">
        <pc:chgData name="Olivier Rollin" userId="9868c032-b99d-4045-992b-7efc62a561e1" providerId="ADAL" clId="{F0F39D9B-40FD-43D2-B8A0-D05578B85883}" dt="2023-01-20T18:13:46.871" v="39" actId="47"/>
        <pc:sldMkLst>
          <pc:docMk/>
          <pc:sldMk cId="1322810927" sldId="4686"/>
        </pc:sldMkLst>
      </pc:sldChg>
    </pc:docChg>
  </pc:docChgLst>
  <pc:docChgLst>
    <pc:chgData name="Pier-Luc Paradis" userId="S::pier-luc.paradis@taigamotors.ca::d8463a0c-872e-44e6-a7df-86de09216594" providerId="AD" clId="Web-{D994F84F-6F60-7629-F5C5-A5B84703C10A}"/>
    <pc:docChg chg="modSld">
      <pc:chgData name="Pier-Luc Paradis" userId="S::pier-luc.paradis@taigamotors.ca::d8463a0c-872e-44e6-a7df-86de09216594" providerId="AD" clId="Web-{D994F84F-6F60-7629-F5C5-A5B84703C10A}" dt="2022-07-05T17:29:15.122" v="548"/>
      <pc:docMkLst>
        <pc:docMk/>
      </pc:docMkLst>
      <pc:sldChg chg="modSp">
        <pc:chgData name="Pier-Luc Paradis" userId="S::pier-luc.paradis@taigamotors.ca::d8463a0c-872e-44e6-a7df-86de09216594" providerId="AD" clId="Web-{D994F84F-6F60-7629-F5C5-A5B84703C10A}" dt="2022-07-05T17:29:15.122" v="548"/>
        <pc:sldMkLst>
          <pc:docMk/>
          <pc:sldMk cId="405246482" sldId="1181"/>
        </pc:sldMkLst>
        <pc:graphicFrameChg chg="mod modGraphic">
          <ac:chgData name="Pier-Luc Paradis" userId="S::pier-luc.paradis@taigamotors.ca::d8463a0c-872e-44e6-a7df-86de09216594" providerId="AD" clId="Web-{D994F84F-6F60-7629-F5C5-A5B84703C10A}" dt="2022-07-05T17:29:15.122" v="548"/>
          <ac:graphicFrameMkLst>
            <pc:docMk/>
            <pc:sldMk cId="405246482" sldId="1181"/>
            <ac:graphicFrameMk id="5" creationId="{E6C105C1-B2B6-4ECB-B5FA-8052D5F73013}"/>
          </ac:graphicFrameMkLst>
        </pc:graphicFrameChg>
      </pc:sldChg>
    </pc:docChg>
  </pc:docChgLst>
  <pc:docChgLst>
    <pc:chgData name="Jean-Sebastien Flamand" userId="S::jean-sebastien.flamand@taigamotors.ca::ddf4ff60-7de0-4855-a9ed-f06e18363e82" providerId="AD" clId="Web-{075D1E14-28F5-7BE2-E643-B74A4DEAC2B1}"/>
    <pc:docChg chg="modSld">
      <pc:chgData name="Jean-Sebastien Flamand" userId="S::jean-sebastien.flamand@taigamotors.ca::ddf4ff60-7de0-4855-a9ed-f06e18363e82" providerId="AD" clId="Web-{075D1E14-28F5-7BE2-E643-B74A4DEAC2B1}" dt="2022-09-20T10:14:51.846" v="41"/>
      <pc:docMkLst>
        <pc:docMk/>
      </pc:docMkLst>
      <pc:sldChg chg="modSp">
        <pc:chgData name="Jean-Sebastien Flamand" userId="S::jean-sebastien.flamand@taigamotors.ca::ddf4ff60-7de0-4855-a9ed-f06e18363e82" providerId="AD" clId="Web-{075D1E14-28F5-7BE2-E643-B74A4DEAC2B1}" dt="2022-09-20T10:14:51.846" v="41"/>
        <pc:sldMkLst>
          <pc:docMk/>
          <pc:sldMk cId="1338180937" sldId="4645"/>
        </pc:sldMkLst>
        <pc:graphicFrameChg chg="mod modGraphic">
          <ac:chgData name="Jean-Sebastien Flamand" userId="S::jean-sebastien.flamand@taigamotors.ca::ddf4ff60-7de0-4855-a9ed-f06e18363e82" providerId="AD" clId="Web-{075D1E14-28F5-7BE2-E643-B74A4DEAC2B1}" dt="2022-09-20T10:14:51.846" v="41"/>
          <ac:graphicFrameMkLst>
            <pc:docMk/>
            <pc:sldMk cId="1338180937" sldId="4645"/>
            <ac:graphicFrameMk id="5" creationId="{DF370D39-AF9E-43C5-8CF5-C93CDE507A70}"/>
          </ac:graphicFrameMkLst>
        </pc:graphicFrameChg>
      </pc:sldChg>
    </pc:docChg>
  </pc:docChgLst>
  <pc:docChgLst>
    <pc:chgData name="Clement  Baston" userId="S::clement.baston@taigamotors.ca::249c3d60-4164-4436-bed2-eaad0a815f2b" providerId="AD" clId="Web-{D8FB0BE5-1327-0E18-0CCB-AE6D0F8A31C8}"/>
    <pc:docChg chg="modSld">
      <pc:chgData name="Clement  Baston" userId="S::clement.baston@taigamotors.ca::249c3d60-4164-4436-bed2-eaad0a815f2b" providerId="AD" clId="Web-{D8FB0BE5-1327-0E18-0CCB-AE6D0F8A31C8}" dt="2022-04-12T13:03:56.931" v="223"/>
      <pc:docMkLst>
        <pc:docMk/>
      </pc:docMkLst>
      <pc:sldChg chg="modSp">
        <pc:chgData name="Clement  Baston" userId="S::clement.baston@taigamotors.ca::249c3d60-4164-4436-bed2-eaad0a815f2b" providerId="AD" clId="Web-{D8FB0BE5-1327-0E18-0CCB-AE6D0F8A31C8}" dt="2022-04-12T13:03:56.931" v="223"/>
        <pc:sldMkLst>
          <pc:docMk/>
          <pc:sldMk cId="1923654967" sldId="1189"/>
        </pc:sldMkLst>
        <pc:graphicFrameChg chg="mod modGraphic">
          <ac:chgData name="Clement  Baston" userId="S::clement.baston@taigamotors.ca::249c3d60-4164-4436-bed2-eaad0a815f2b" providerId="AD" clId="Web-{D8FB0BE5-1327-0E18-0CCB-AE6D0F8A31C8}" dt="2022-04-12T13:03:56.931" v="223"/>
          <ac:graphicFrameMkLst>
            <pc:docMk/>
            <pc:sldMk cId="1923654967" sldId="1189"/>
            <ac:graphicFrameMk id="5" creationId="{DF370D39-AF9E-43C5-8CF5-C93CDE507A70}"/>
          </ac:graphicFrameMkLst>
        </pc:graphicFrameChg>
      </pc:sldChg>
    </pc:docChg>
  </pc:docChgLst>
  <pc:docChgLst>
    <pc:chgData name="Pier-Luc Paradis" userId="S::pier-luc.paradis@taigamotors.ca::d8463a0c-872e-44e6-a7df-86de09216594" providerId="AD" clId="Web-{F870AE35-BBAB-008C-68E2-44B10E84BD12}"/>
    <pc:docChg chg="modSld">
      <pc:chgData name="Pier-Luc Paradis" userId="S::pier-luc.paradis@taigamotors.ca::d8463a0c-872e-44e6-a7df-86de09216594" providerId="AD" clId="Web-{F870AE35-BBAB-008C-68E2-44B10E84BD12}" dt="2022-05-03T17:36:42.089" v="576"/>
      <pc:docMkLst>
        <pc:docMk/>
      </pc:docMkLst>
      <pc:sldChg chg="addSp delSp modSp">
        <pc:chgData name="Pier-Luc Paradis" userId="S::pier-luc.paradis@taigamotors.ca::d8463a0c-872e-44e6-a7df-86de09216594" providerId="AD" clId="Web-{F870AE35-BBAB-008C-68E2-44B10E84BD12}" dt="2022-05-03T17:36:42.089" v="576"/>
        <pc:sldMkLst>
          <pc:docMk/>
          <pc:sldMk cId="405246482" sldId="1181"/>
        </pc:sldMkLst>
        <pc:graphicFrameChg chg="mod modGraphic">
          <ac:chgData name="Pier-Luc Paradis" userId="S::pier-luc.paradis@taigamotors.ca::d8463a0c-872e-44e6-a7df-86de09216594" providerId="AD" clId="Web-{F870AE35-BBAB-008C-68E2-44B10E84BD12}" dt="2022-05-03T14:19:28.055" v="455"/>
          <ac:graphicFrameMkLst>
            <pc:docMk/>
            <pc:sldMk cId="405246482" sldId="1181"/>
            <ac:graphicFrameMk id="5" creationId="{E6C105C1-B2B6-4ECB-B5FA-8052D5F73013}"/>
          </ac:graphicFrameMkLst>
        </pc:graphicFrameChg>
        <pc:graphicFrameChg chg="add mod modGraphic">
          <ac:chgData name="Pier-Luc Paradis" userId="S::pier-luc.paradis@taigamotors.ca::d8463a0c-872e-44e6-a7df-86de09216594" providerId="AD" clId="Web-{F870AE35-BBAB-008C-68E2-44B10E84BD12}" dt="2022-05-03T17:36:42.089" v="576"/>
          <ac:graphicFrameMkLst>
            <pc:docMk/>
            <pc:sldMk cId="405246482" sldId="1181"/>
            <ac:graphicFrameMk id="6" creationId="{CE23159C-7489-2542-9941-06B1C2E29332}"/>
          </ac:graphicFrameMkLst>
        </pc:graphicFrameChg>
        <pc:graphicFrameChg chg="add del mod modGraphic">
          <ac:chgData name="Pier-Luc Paradis" userId="S::pier-luc.paradis@taigamotors.ca::d8463a0c-872e-44e6-a7df-86de09216594" providerId="AD" clId="Web-{F870AE35-BBAB-008C-68E2-44B10E84BD12}" dt="2022-05-03T14:00:03.534" v="200"/>
          <ac:graphicFrameMkLst>
            <pc:docMk/>
            <pc:sldMk cId="405246482" sldId="1181"/>
            <ac:graphicFrameMk id="7" creationId="{3F18ED94-AA0D-B30A-ACF5-CD9E1580DDDA}"/>
          </ac:graphicFrameMkLst>
        </pc:graphicFrameChg>
        <pc:graphicFrameChg chg="del mod modGraphic">
          <ac:chgData name="Pier-Luc Paradis" userId="S::pier-luc.paradis@taigamotors.ca::d8463a0c-872e-44e6-a7df-86de09216594" providerId="AD" clId="Web-{F870AE35-BBAB-008C-68E2-44B10E84BD12}" dt="2022-05-03T12:48:44.959" v="3"/>
          <ac:graphicFrameMkLst>
            <pc:docMk/>
            <pc:sldMk cId="405246482" sldId="1181"/>
            <ac:graphicFrameMk id="8" creationId="{6F9ED6D1-9434-C61F-90C0-FFD3CC235E26}"/>
          </ac:graphicFrameMkLst>
        </pc:graphicFrameChg>
        <pc:picChg chg="del">
          <ac:chgData name="Pier-Luc Paradis" userId="S::pier-luc.paradis@taigamotors.ca::d8463a0c-872e-44e6-a7df-86de09216594" providerId="AD" clId="Web-{F870AE35-BBAB-008C-68E2-44B10E84BD12}" dt="2022-05-03T12:48:41.334" v="0"/>
          <ac:picMkLst>
            <pc:docMk/>
            <pc:sldMk cId="405246482" sldId="1181"/>
            <ac:picMk id="6" creationId="{3EACEE53-4C8F-6A38-0FAD-1D76C6FE2100}"/>
          </ac:picMkLst>
        </pc:picChg>
        <pc:picChg chg="add del mod">
          <ac:chgData name="Pier-Luc Paradis" userId="S::pier-luc.paradis@taigamotors.ca::d8463a0c-872e-44e6-a7df-86de09216594" providerId="AD" clId="Web-{F870AE35-BBAB-008C-68E2-44B10E84BD12}" dt="2022-05-03T14:00:04.768" v="201"/>
          <ac:picMkLst>
            <pc:docMk/>
            <pc:sldMk cId="405246482" sldId="1181"/>
            <ac:picMk id="9" creationId="{740E491D-EA2F-F99F-6F90-41763F8D9394}"/>
          </ac:picMkLst>
        </pc:picChg>
      </pc:sldChg>
    </pc:docChg>
  </pc:docChgLst>
  <pc:docChgLst>
    <pc:chgData name="Phillip Sudano" userId="S::phillip.sudano@taigamotors.ca::364ac998-7b0c-425e-a9f2-ae05aaaa714b" providerId="AD" clId="Web-{1E47AD30-8A6D-1755-2559-845E5194D791}"/>
    <pc:docChg chg="modSld">
      <pc:chgData name="Phillip Sudano" userId="S::phillip.sudano@taigamotors.ca::364ac998-7b0c-425e-a9f2-ae05aaaa714b" providerId="AD" clId="Web-{1E47AD30-8A6D-1755-2559-845E5194D791}" dt="2022-08-09T14:24:02.364" v="99"/>
      <pc:docMkLst>
        <pc:docMk/>
      </pc:docMkLst>
      <pc:sldChg chg="modSp">
        <pc:chgData name="Phillip Sudano" userId="S::phillip.sudano@taigamotors.ca::364ac998-7b0c-425e-a9f2-ae05aaaa714b" providerId="AD" clId="Web-{1E47AD30-8A6D-1755-2559-845E5194D791}" dt="2022-08-09T14:24:02.364" v="99"/>
        <pc:sldMkLst>
          <pc:docMk/>
          <pc:sldMk cId="2133406631" sldId="1185"/>
        </pc:sldMkLst>
        <pc:graphicFrameChg chg="mod modGraphic">
          <ac:chgData name="Phillip Sudano" userId="S::phillip.sudano@taigamotors.ca::364ac998-7b0c-425e-a9f2-ae05aaaa714b" providerId="AD" clId="Web-{1E47AD30-8A6D-1755-2559-845E5194D791}" dt="2022-08-09T14:24:02.364" v="99"/>
          <ac:graphicFrameMkLst>
            <pc:docMk/>
            <pc:sldMk cId="2133406631" sldId="1185"/>
            <ac:graphicFrameMk id="5" creationId="{DDC22453-D70A-44C9-A67A-2B83266D6DC4}"/>
          </ac:graphicFrameMkLst>
        </pc:graphicFrameChg>
      </pc:sldChg>
    </pc:docChg>
  </pc:docChgLst>
  <pc:docChgLst>
    <pc:chgData name="Clement  Baston" userId="S::clement.baston@taigamotors.ca::249c3d60-4164-4436-bed2-eaad0a815f2b" providerId="AD" clId="Web-{1FBFD2CB-9CFA-D987-32CA-A1540A2541E1}"/>
    <pc:docChg chg="modSld">
      <pc:chgData name="Clement  Baston" userId="S::clement.baston@taigamotors.ca::249c3d60-4164-4436-bed2-eaad0a815f2b" providerId="AD" clId="Web-{1FBFD2CB-9CFA-D987-32CA-A1540A2541E1}" dt="2022-08-02T16:08:26.795" v="75" actId="20577"/>
      <pc:docMkLst>
        <pc:docMk/>
      </pc:docMkLst>
      <pc:sldChg chg="addSp delSp modSp">
        <pc:chgData name="Clement  Baston" userId="S::clement.baston@taigamotors.ca::249c3d60-4164-4436-bed2-eaad0a815f2b" providerId="AD" clId="Web-{1FBFD2CB-9CFA-D987-32CA-A1540A2541E1}" dt="2022-08-02T15:51:20.354" v="37" actId="1076"/>
        <pc:sldMkLst>
          <pc:docMk/>
          <pc:sldMk cId="1971937093" sldId="4625"/>
        </pc:sldMkLst>
        <pc:picChg chg="del">
          <ac:chgData name="Clement  Baston" userId="S::clement.baston@taigamotors.ca::249c3d60-4164-4436-bed2-eaad0a815f2b" providerId="AD" clId="Web-{1FBFD2CB-9CFA-D987-32CA-A1540A2541E1}" dt="2022-08-02T15:50:08.993" v="33"/>
          <ac:picMkLst>
            <pc:docMk/>
            <pc:sldMk cId="1971937093" sldId="4625"/>
            <ac:picMk id="3" creationId="{1D26B989-9DC0-B0BA-9234-3CE38A411A95}"/>
          </ac:picMkLst>
        </pc:picChg>
        <pc:picChg chg="add mod">
          <ac:chgData name="Clement  Baston" userId="S::clement.baston@taigamotors.ca::249c3d60-4164-4436-bed2-eaad0a815f2b" providerId="AD" clId="Web-{1FBFD2CB-9CFA-D987-32CA-A1540A2541E1}" dt="2022-08-02T15:51:20.354" v="37" actId="1076"/>
          <ac:picMkLst>
            <pc:docMk/>
            <pc:sldMk cId="1971937093" sldId="4625"/>
            <ac:picMk id="6" creationId="{AEC2895B-3272-8C87-3343-2ECB67B7C039}"/>
          </ac:picMkLst>
        </pc:picChg>
      </pc:sldChg>
      <pc:sldChg chg="addSp delSp modSp">
        <pc:chgData name="Clement  Baston" userId="S::clement.baston@taigamotors.ca::249c3d60-4164-4436-bed2-eaad0a815f2b" providerId="AD" clId="Web-{1FBFD2CB-9CFA-D987-32CA-A1540A2541E1}" dt="2022-08-02T16:08:08.654" v="66" actId="20577"/>
        <pc:sldMkLst>
          <pc:docMk/>
          <pc:sldMk cId="3435584470" sldId="4626"/>
        </pc:sldMkLst>
        <pc:spChg chg="mod">
          <ac:chgData name="Clement  Baston" userId="S::clement.baston@taigamotors.ca::249c3d60-4164-4436-bed2-eaad0a815f2b" providerId="AD" clId="Web-{1FBFD2CB-9CFA-D987-32CA-A1540A2541E1}" dt="2022-08-02T16:08:08.654" v="66" actId="20577"/>
          <ac:spMkLst>
            <pc:docMk/>
            <pc:sldMk cId="3435584470" sldId="4626"/>
            <ac:spMk id="7" creationId="{23DC1B4E-33DC-EC6C-7A23-7712483C6434}"/>
          </ac:spMkLst>
        </pc:spChg>
        <pc:graphicFrameChg chg="add del mod">
          <ac:chgData name="Clement  Baston" userId="S::clement.baston@taigamotors.ca::249c3d60-4164-4436-bed2-eaad0a815f2b" providerId="AD" clId="Web-{1FBFD2CB-9CFA-D987-32CA-A1540A2541E1}" dt="2022-08-02T16:00:36.771" v="51"/>
          <ac:graphicFrameMkLst>
            <pc:docMk/>
            <pc:sldMk cId="3435584470" sldId="4626"/>
            <ac:graphicFrameMk id="6" creationId="{6FBDD924-5A90-2B36-197F-9F629B37EA8E}"/>
          </ac:graphicFrameMkLst>
        </pc:graphicFrameChg>
        <pc:picChg chg="del">
          <ac:chgData name="Clement  Baston" userId="S::clement.baston@taigamotors.ca::249c3d60-4164-4436-bed2-eaad0a815f2b" providerId="AD" clId="Web-{1FBFD2CB-9CFA-D987-32CA-A1540A2541E1}" dt="2022-08-02T16:00:32.817" v="49"/>
          <ac:picMkLst>
            <pc:docMk/>
            <pc:sldMk cId="3435584470" sldId="4626"/>
            <ac:picMk id="3" creationId="{EF968296-F3B4-05EA-EBE9-D681CF93F07B}"/>
          </ac:picMkLst>
        </pc:picChg>
        <pc:picChg chg="add mod">
          <ac:chgData name="Clement  Baston" userId="S::clement.baston@taigamotors.ca::249c3d60-4164-4436-bed2-eaad0a815f2b" providerId="AD" clId="Web-{1FBFD2CB-9CFA-D987-32CA-A1540A2541E1}" dt="2022-08-02T16:01:22.084" v="58" actId="14100"/>
          <ac:picMkLst>
            <pc:docMk/>
            <pc:sldMk cId="3435584470" sldId="4626"/>
            <ac:picMk id="8" creationId="{B3251E19-E1DD-F6A2-03DA-2476940C51E8}"/>
          </ac:picMkLst>
        </pc:picChg>
      </pc:sldChg>
      <pc:sldChg chg="addSp delSp modSp">
        <pc:chgData name="Clement  Baston" userId="S::clement.baston@taigamotors.ca::249c3d60-4164-4436-bed2-eaad0a815f2b" providerId="AD" clId="Web-{1FBFD2CB-9CFA-D987-32CA-A1540A2541E1}" dt="2022-08-02T15:59:48.754" v="44" actId="1076"/>
        <pc:sldMkLst>
          <pc:docMk/>
          <pc:sldMk cId="2629157552" sldId="4636"/>
        </pc:sldMkLst>
        <pc:spChg chg="mod">
          <ac:chgData name="Clement  Baston" userId="S::clement.baston@taigamotors.ca::249c3d60-4164-4436-bed2-eaad0a815f2b" providerId="AD" clId="Web-{1FBFD2CB-9CFA-D987-32CA-A1540A2541E1}" dt="2022-08-02T14:50:18.431" v="29" actId="20577"/>
          <ac:spMkLst>
            <pc:docMk/>
            <pc:sldMk cId="2629157552" sldId="4636"/>
            <ac:spMk id="7" creationId="{23DC1B4E-33DC-EC6C-7A23-7712483C6434}"/>
          </ac:spMkLst>
        </pc:spChg>
        <pc:picChg chg="add mod">
          <ac:chgData name="Clement  Baston" userId="S::clement.baston@taigamotors.ca::249c3d60-4164-4436-bed2-eaad0a815f2b" providerId="AD" clId="Web-{1FBFD2CB-9CFA-D987-32CA-A1540A2541E1}" dt="2022-08-02T15:59:48.754" v="44" actId="1076"/>
          <ac:picMkLst>
            <pc:docMk/>
            <pc:sldMk cId="2629157552" sldId="4636"/>
            <ac:picMk id="3" creationId="{BA71220E-AEC7-C12C-D38B-83E98D47F5FE}"/>
          </ac:picMkLst>
        </pc:picChg>
        <pc:picChg chg="del">
          <ac:chgData name="Clement  Baston" userId="S::clement.baston@taigamotors.ca::249c3d60-4164-4436-bed2-eaad0a815f2b" providerId="AD" clId="Web-{1FBFD2CB-9CFA-D987-32CA-A1540A2541E1}" dt="2022-08-02T15:51:44.339" v="38"/>
          <ac:picMkLst>
            <pc:docMk/>
            <pc:sldMk cId="2629157552" sldId="4636"/>
            <ac:picMk id="6" creationId="{A71588C8-09BD-9FAF-DD71-D747120335E2}"/>
          </ac:picMkLst>
        </pc:picChg>
        <pc:picChg chg="mod">
          <ac:chgData name="Clement  Baston" userId="S::clement.baston@taigamotors.ca::249c3d60-4164-4436-bed2-eaad0a815f2b" providerId="AD" clId="Web-{1FBFD2CB-9CFA-D987-32CA-A1540A2541E1}" dt="2022-08-02T15:51:48.761" v="40" actId="14100"/>
          <ac:picMkLst>
            <pc:docMk/>
            <pc:sldMk cId="2629157552" sldId="4636"/>
            <ac:picMk id="10" creationId="{8356251A-3DAB-6E57-CC25-C8B9657EF66E}"/>
          </ac:picMkLst>
        </pc:picChg>
      </pc:sldChg>
      <pc:sldChg chg="modSp">
        <pc:chgData name="Clement  Baston" userId="S::clement.baston@taigamotors.ca::249c3d60-4164-4436-bed2-eaad0a815f2b" providerId="AD" clId="Web-{1FBFD2CB-9CFA-D987-32CA-A1540A2541E1}" dt="2022-08-02T14:50:44.978" v="32"/>
        <pc:sldMkLst>
          <pc:docMk/>
          <pc:sldMk cId="1562608667" sldId="4648"/>
        </pc:sldMkLst>
        <pc:graphicFrameChg chg="mod modGraphic">
          <ac:chgData name="Clement  Baston" userId="S::clement.baston@taigamotors.ca::249c3d60-4164-4436-bed2-eaad0a815f2b" providerId="AD" clId="Web-{1FBFD2CB-9CFA-D987-32CA-A1540A2541E1}" dt="2022-08-02T14:50:44.978" v="32"/>
          <ac:graphicFrameMkLst>
            <pc:docMk/>
            <pc:sldMk cId="1562608667" sldId="4648"/>
            <ac:graphicFrameMk id="5" creationId="{DF370D39-AF9E-43C5-8CF5-C93CDE507A70}"/>
          </ac:graphicFrameMkLst>
        </pc:graphicFrameChg>
      </pc:sldChg>
      <pc:sldChg chg="modSp">
        <pc:chgData name="Clement  Baston" userId="S::clement.baston@taigamotors.ca::249c3d60-4164-4436-bed2-eaad0a815f2b" providerId="AD" clId="Web-{1FBFD2CB-9CFA-D987-32CA-A1540A2541E1}" dt="2022-08-02T16:08:26.795" v="75" actId="20577"/>
        <pc:sldMkLst>
          <pc:docMk/>
          <pc:sldMk cId="1873512576" sldId="4649"/>
        </pc:sldMkLst>
        <pc:spChg chg="mod">
          <ac:chgData name="Clement  Baston" userId="S::clement.baston@taigamotors.ca::249c3d60-4164-4436-bed2-eaad0a815f2b" providerId="AD" clId="Web-{1FBFD2CB-9CFA-D987-32CA-A1540A2541E1}" dt="2022-08-02T16:08:26.795" v="75" actId="20577"/>
          <ac:spMkLst>
            <pc:docMk/>
            <pc:sldMk cId="1873512576" sldId="4649"/>
            <ac:spMk id="7" creationId="{23DC1B4E-33DC-EC6C-7A23-7712483C6434}"/>
          </ac:spMkLst>
        </pc:spChg>
      </pc:sldChg>
    </pc:docChg>
  </pc:docChgLst>
  <pc:docChgLst>
    <pc:chgData name="Phillip Sudano" userId="S::phillip.sudano@taigamotors.ca::364ac998-7b0c-425e-a9f2-ae05aaaa714b" providerId="AD" clId="Web-{6D0B73F7-0EB0-B9A3-3FED-DE3DE0F9A707}"/>
    <pc:docChg chg="modSld">
      <pc:chgData name="Phillip Sudano" userId="S::phillip.sudano@taigamotors.ca::364ac998-7b0c-425e-a9f2-ae05aaaa714b" providerId="AD" clId="Web-{6D0B73F7-0EB0-B9A3-3FED-DE3DE0F9A707}" dt="2022-08-29T20:01:35.515" v="299"/>
      <pc:docMkLst>
        <pc:docMk/>
      </pc:docMkLst>
      <pc:sldChg chg="modSp">
        <pc:chgData name="Phillip Sudano" userId="S::phillip.sudano@taigamotors.ca::364ac998-7b0c-425e-a9f2-ae05aaaa714b" providerId="AD" clId="Web-{6D0B73F7-0EB0-B9A3-3FED-DE3DE0F9A707}" dt="2022-08-29T20:01:35.515" v="299"/>
        <pc:sldMkLst>
          <pc:docMk/>
          <pc:sldMk cId="2133406631" sldId="1185"/>
        </pc:sldMkLst>
        <pc:graphicFrameChg chg="mod modGraphic">
          <ac:chgData name="Phillip Sudano" userId="S::phillip.sudano@taigamotors.ca::364ac998-7b0c-425e-a9f2-ae05aaaa714b" providerId="AD" clId="Web-{6D0B73F7-0EB0-B9A3-3FED-DE3DE0F9A707}" dt="2022-08-29T20:01:35.515" v="299"/>
          <ac:graphicFrameMkLst>
            <pc:docMk/>
            <pc:sldMk cId="2133406631" sldId="1185"/>
            <ac:graphicFrameMk id="5" creationId="{DDC22453-D70A-44C9-A67A-2B83266D6DC4}"/>
          </ac:graphicFrameMkLst>
        </pc:graphicFrameChg>
      </pc:sldChg>
      <pc:sldChg chg="addSp delSp modSp">
        <pc:chgData name="Phillip Sudano" userId="S::phillip.sudano@taigamotors.ca::364ac998-7b0c-425e-a9f2-ae05aaaa714b" providerId="AD" clId="Web-{6D0B73F7-0EB0-B9A3-3FED-DE3DE0F9A707}" dt="2022-08-29T19:58:22.497" v="40"/>
        <pc:sldMkLst>
          <pc:docMk/>
          <pc:sldMk cId="2195876105" sldId="4622"/>
        </pc:sldMkLst>
        <pc:spChg chg="add del mod">
          <ac:chgData name="Phillip Sudano" userId="S::phillip.sudano@taigamotors.ca::364ac998-7b0c-425e-a9f2-ae05aaaa714b" providerId="AD" clId="Web-{6D0B73F7-0EB0-B9A3-3FED-DE3DE0F9A707}" dt="2022-08-29T19:57:10.277" v="5"/>
          <ac:spMkLst>
            <pc:docMk/>
            <pc:sldMk cId="2195876105" sldId="4622"/>
            <ac:spMk id="9" creationId="{70C393CD-5358-766D-8FAE-C1FA649DE1A1}"/>
          </ac:spMkLst>
        </pc:spChg>
        <pc:graphicFrameChg chg="add mod modGraphic">
          <ac:chgData name="Phillip Sudano" userId="S::phillip.sudano@taigamotors.ca::364ac998-7b0c-425e-a9f2-ae05aaaa714b" providerId="AD" clId="Web-{6D0B73F7-0EB0-B9A3-3FED-DE3DE0F9A707}" dt="2022-08-29T19:57:26.918" v="11" actId="1076"/>
          <ac:graphicFrameMkLst>
            <pc:docMk/>
            <pc:sldMk cId="2195876105" sldId="4622"/>
            <ac:graphicFrameMk id="6" creationId="{257572B7-A33C-F4FF-00FC-495375BD6A20}"/>
          </ac:graphicFrameMkLst>
        </pc:graphicFrameChg>
        <pc:graphicFrameChg chg="del">
          <ac:chgData name="Phillip Sudano" userId="S::phillip.sudano@taigamotors.ca::364ac998-7b0c-425e-a9f2-ae05aaaa714b" providerId="AD" clId="Web-{6D0B73F7-0EB0-B9A3-3FED-DE3DE0F9A707}" dt="2022-08-29T19:56:41.855" v="4"/>
          <ac:graphicFrameMkLst>
            <pc:docMk/>
            <pc:sldMk cId="2195876105" sldId="4622"/>
            <ac:graphicFrameMk id="10" creationId="{CB9C74CA-B31A-0652-97C7-AF6B1C666213}"/>
          </ac:graphicFrameMkLst>
        </pc:graphicFrameChg>
        <pc:graphicFrameChg chg="add mod ord modGraphic">
          <ac:chgData name="Phillip Sudano" userId="S::phillip.sudano@taigamotors.ca::364ac998-7b0c-425e-a9f2-ae05aaaa714b" providerId="AD" clId="Web-{6D0B73F7-0EB0-B9A3-3FED-DE3DE0F9A707}" dt="2022-08-29T19:58:22.497" v="40"/>
          <ac:graphicFrameMkLst>
            <pc:docMk/>
            <pc:sldMk cId="2195876105" sldId="4622"/>
            <ac:graphicFrameMk id="13" creationId="{12DBB69E-2B47-9B30-D34D-E6266794E9D6}"/>
          </ac:graphicFrameMkLst>
        </pc:graphicFrameChg>
        <pc:picChg chg="del">
          <ac:chgData name="Phillip Sudano" userId="S::phillip.sudano@taigamotors.ca::364ac998-7b0c-425e-a9f2-ae05aaaa714b" providerId="AD" clId="Web-{6D0B73F7-0EB0-B9A3-3FED-DE3DE0F9A707}" dt="2022-08-29T19:54:28.369" v="0"/>
          <ac:picMkLst>
            <pc:docMk/>
            <pc:sldMk cId="2195876105" sldId="4622"/>
            <ac:picMk id="11" creationId="{6A62C02E-1479-6947-4CFE-C9B52BC0414F}"/>
          </ac:picMkLst>
        </pc:picChg>
      </pc:sldChg>
    </pc:docChg>
  </pc:docChgLst>
  <pc:docChgLst>
    <pc:chgData name="Jean-Sebastien Flamand" userId="S::jean-sebastien.flamand@taigamotors.ca::ddf4ff60-7de0-4855-a9ed-f06e18363e82" providerId="AD" clId="Web-{D0ED1E68-2E71-DF51-EDC2-8929B325D097}"/>
    <pc:docChg chg="modSld">
      <pc:chgData name="Jean-Sebastien Flamand" userId="S::jean-sebastien.flamand@taigamotors.ca::ddf4ff60-7de0-4855-a9ed-f06e18363e82" providerId="AD" clId="Web-{D0ED1E68-2E71-DF51-EDC2-8929B325D097}" dt="2022-07-19T17:42:23.496" v="79"/>
      <pc:docMkLst>
        <pc:docMk/>
      </pc:docMkLst>
      <pc:sldChg chg="modSp">
        <pc:chgData name="Jean-Sebastien Flamand" userId="S::jean-sebastien.flamand@taigamotors.ca::ddf4ff60-7de0-4855-a9ed-f06e18363e82" providerId="AD" clId="Web-{D0ED1E68-2E71-DF51-EDC2-8929B325D097}" dt="2022-07-19T17:42:23.496" v="79"/>
        <pc:sldMkLst>
          <pc:docMk/>
          <pc:sldMk cId="1338180937" sldId="4645"/>
        </pc:sldMkLst>
        <pc:graphicFrameChg chg="mod modGraphic">
          <ac:chgData name="Jean-Sebastien Flamand" userId="S::jean-sebastien.flamand@taigamotors.ca::ddf4ff60-7de0-4855-a9ed-f06e18363e82" providerId="AD" clId="Web-{D0ED1E68-2E71-DF51-EDC2-8929B325D097}" dt="2022-07-19T17:42:23.496" v="79"/>
          <ac:graphicFrameMkLst>
            <pc:docMk/>
            <pc:sldMk cId="1338180937" sldId="4645"/>
            <ac:graphicFrameMk id="5" creationId="{DF370D39-AF9E-43C5-8CF5-C93CDE507A70}"/>
          </ac:graphicFrameMkLst>
        </pc:graphicFrameChg>
      </pc:sldChg>
    </pc:docChg>
  </pc:docChgLst>
  <pc:docChgLst>
    <pc:chgData name="Raul Gomez" userId="S::raul.gomez@taigamotors.ca::b0b8f74e-eb2a-4975-923f-973ae86669c7" providerId="AD" clId="Web-{332C49D8-E635-F20A-82E4-86D18AC4E986}"/>
    <pc:docChg chg="modSld">
      <pc:chgData name="Raul Gomez" userId="S::raul.gomez@taigamotors.ca::b0b8f74e-eb2a-4975-923f-973ae86669c7" providerId="AD" clId="Web-{332C49D8-E635-F20A-82E4-86D18AC4E986}" dt="2023-07-04T14:04:53.208" v="472" actId="20577"/>
      <pc:docMkLst>
        <pc:docMk/>
      </pc:docMkLst>
      <pc:sldChg chg="modSp">
        <pc:chgData name="Raul Gomez" userId="S::raul.gomez@taigamotors.ca::b0b8f74e-eb2a-4975-923f-973ae86669c7" providerId="AD" clId="Web-{332C49D8-E635-F20A-82E4-86D18AC4E986}" dt="2023-07-04T14:04:53.208" v="472" actId="20577"/>
        <pc:sldMkLst>
          <pc:docMk/>
          <pc:sldMk cId="281222424" sldId="4691"/>
        </pc:sldMkLst>
        <pc:spChg chg="mod">
          <ac:chgData name="Raul Gomez" userId="S::raul.gomez@taigamotors.ca::b0b8f74e-eb2a-4975-923f-973ae86669c7" providerId="AD" clId="Web-{332C49D8-E635-F20A-82E4-86D18AC4E986}" dt="2023-07-04T14:04:53.208" v="472" actId="20577"/>
          <ac:spMkLst>
            <pc:docMk/>
            <pc:sldMk cId="281222424" sldId="4691"/>
            <ac:spMk id="3" creationId="{83EA729F-16B4-6D31-0F5E-640EDBDDADC1}"/>
          </ac:spMkLst>
        </pc:spChg>
      </pc:sldChg>
    </pc:docChg>
  </pc:docChgLst>
  <pc:docChgLst>
    <pc:chgData name="Benoit Bouffard" userId="S::benoit.bouffard@taigamotors.ca::e5dfbd25-c5e2-444f-831b-7a2d616587a8" providerId="AD" clId="Web-{A727FD41-41B1-F267-9632-69179896C297}"/>
    <pc:docChg chg="modSld">
      <pc:chgData name="Benoit Bouffard" userId="S::benoit.bouffard@taigamotors.ca::e5dfbd25-c5e2-444f-831b-7a2d616587a8" providerId="AD" clId="Web-{A727FD41-41B1-F267-9632-69179896C297}" dt="2022-11-22T14:25:28.851" v="323"/>
      <pc:docMkLst>
        <pc:docMk/>
      </pc:docMkLst>
      <pc:sldChg chg="modSp">
        <pc:chgData name="Benoit Bouffard" userId="S::benoit.bouffard@taigamotors.ca::e5dfbd25-c5e2-444f-831b-7a2d616587a8" providerId="AD" clId="Web-{A727FD41-41B1-F267-9632-69179896C297}" dt="2022-11-22T14:25:28.851" v="323"/>
        <pc:sldMkLst>
          <pc:docMk/>
          <pc:sldMk cId="3136729596" sldId="1184"/>
        </pc:sldMkLst>
        <pc:graphicFrameChg chg="mod modGraphic">
          <ac:chgData name="Benoit Bouffard" userId="S::benoit.bouffard@taigamotors.ca::e5dfbd25-c5e2-444f-831b-7a2d616587a8" providerId="AD" clId="Web-{A727FD41-41B1-F267-9632-69179896C297}" dt="2022-11-22T14:25:28.851" v="323"/>
          <ac:graphicFrameMkLst>
            <pc:docMk/>
            <pc:sldMk cId="3136729596" sldId="1184"/>
            <ac:graphicFrameMk id="5" creationId="{DF370D39-AF9E-43C5-8CF5-C93CDE507A70}"/>
          </ac:graphicFrameMkLst>
        </pc:graphicFrameChg>
      </pc:sldChg>
    </pc:docChg>
  </pc:docChgLst>
  <pc:docChgLst>
    <pc:chgData name="Abhay Gupta" userId="S::abhay.gupta@taigamotors.ca::d433c26c-2997-40a9-8258-88448219c90a" providerId="AD" clId="Web-{68C2EE82-1824-89B4-F38C-B5FC389120E8}"/>
    <pc:docChg chg="modSld">
      <pc:chgData name="Abhay Gupta" userId="S::abhay.gupta@taigamotors.ca::d433c26c-2997-40a9-8258-88448219c90a" providerId="AD" clId="Web-{68C2EE82-1824-89B4-F38C-B5FC389120E8}" dt="2023-01-17T18:02:38.211" v="297" actId="1076"/>
      <pc:docMkLst>
        <pc:docMk/>
      </pc:docMkLst>
      <pc:sldChg chg="modSp">
        <pc:chgData name="Abhay Gupta" userId="S::abhay.gupta@taigamotors.ca::d433c26c-2997-40a9-8258-88448219c90a" providerId="AD" clId="Web-{68C2EE82-1824-89B4-F38C-B5FC389120E8}" dt="2023-01-17T16:12:05.886" v="4" actId="20577"/>
        <pc:sldMkLst>
          <pc:docMk/>
          <pc:sldMk cId="737756186" sldId="1013"/>
        </pc:sldMkLst>
        <pc:spChg chg="mod">
          <ac:chgData name="Abhay Gupta" userId="S::abhay.gupta@taigamotors.ca::d433c26c-2997-40a9-8258-88448219c90a" providerId="AD" clId="Web-{68C2EE82-1824-89B4-F38C-B5FC389120E8}" dt="2023-01-17T16:12:05.886" v="4" actId="20577"/>
          <ac:spMkLst>
            <pc:docMk/>
            <pc:sldMk cId="737756186" sldId="1013"/>
            <ac:spMk id="3" creationId="{5A9766FB-5D40-4DF7-9455-CAA9B50A5587}"/>
          </ac:spMkLst>
        </pc:spChg>
      </pc:sldChg>
      <pc:sldChg chg="addSp delSp modSp">
        <pc:chgData name="Abhay Gupta" userId="S::abhay.gupta@taigamotors.ca::d433c26c-2997-40a9-8258-88448219c90a" providerId="AD" clId="Web-{68C2EE82-1824-89B4-F38C-B5FC389120E8}" dt="2023-01-17T18:02:38.211" v="297" actId="1076"/>
        <pc:sldMkLst>
          <pc:docMk/>
          <pc:sldMk cId="1975872717" sldId="4667"/>
        </pc:sldMkLst>
        <pc:spChg chg="del">
          <ac:chgData name="Abhay Gupta" userId="S::abhay.gupta@taigamotors.ca::d433c26c-2997-40a9-8258-88448219c90a" providerId="AD" clId="Web-{68C2EE82-1824-89B4-F38C-B5FC389120E8}" dt="2023-01-17T16:14:25.184" v="17"/>
          <ac:spMkLst>
            <pc:docMk/>
            <pc:sldMk cId="1975872717" sldId="4667"/>
            <ac:spMk id="8" creationId="{44394D5C-F225-0586-AECF-80FA0EF5919F}"/>
          </ac:spMkLst>
        </pc:spChg>
        <pc:picChg chg="add del mod">
          <ac:chgData name="Abhay Gupta" userId="S::abhay.gupta@taigamotors.ca::d433c26c-2997-40a9-8258-88448219c90a" providerId="AD" clId="Web-{68C2EE82-1824-89B4-F38C-B5FC389120E8}" dt="2023-01-17T18:02:26.570" v="291"/>
          <ac:picMkLst>
            <pc:docMk/>
            <pc:sldMk cId="1975872717" sldId="4667"/>
            <ac:picMk id="3" creationId="{58F9F21F-B2D3-21D1-B47A-1B81930C8261}"/>
          </ac:picMkLst>
        </pc:picChg>
        <pc:picChg chg="add mod">
          <ac:chgData name="Abhay Gupta" userId="S::abhay.gupta@taigamotors.ca::d433c26c-2997-40a9-8258-88448219c90a" providerId="AD" clId="Web-{68C2EE82-1824-89B4-F38C-B5FC389120E8}" dt="2023-01-17T18:02:38.211" v="297" actId="1076"/>
          <ac:picMkLst>
            <pc:docMk/>
            <pc:sldMk cId="1975872717" sldId="4667"/>
            <ac:picMk id="5" creationId="{54266CE9-8BFB-A524-C316-67AC474AE801}"/>
          </ac:picMkLst>
        </pc:picChg>
        <pc:picChg chg="del">
          <ac:chgData name="Abhay Gupta" userId="S::abhay.gupta@taigamotors.ca::d433c26c-2997-40a9-8258-88448219c90a" providerId="AD" clId="Web-{68C2EE82-1824-89B4-F38C-B5FC389120E8}" dt="2023-01-17T16:14:12.122" v="11"/>
          <ac:picMkLst>
            <pc:docMk/>
            <pc:sldMk cId="1975872717" sldId="4667"/>
            <ac:picMk id="5" creationId="{A61AC6E9-EFE5-D4E9-DF9F-6DAA69F5DE2F}"/>
          </ac:picMkLst>
        </pc:picChg>
        <pc:picChg chg="del">
          <ac:chgData name="Abhay Gupta" userId="S::abhay.gupta@taigamotors.ca::d433c26c-2997-40a9-8258-88448219c90a" providerId="AD" clId="Web-{68C2EE82-1824-89B4-F38C-B5FC389120E8}" dt="2023-01-17T16:12:45.746" v="5"/>
          <ac:picMkLst>
            <pc:docMk/>
            <pc:sldMk cId="1975872717" sldId="4667"/>
            <ac:picMk id="6" creationId="{EC73FDB0-4F78-9A16-478F-7D9BAC77B82D}"/>
          </ac:picMkLst>
        </pc:picChg>
        <pc:picChg chg="add mod">
          <ac:chgData name="Abhay Gupta" userId="S::abhay.gupta@taigamotors.ca::d433c26c-2997-40a9-8258-88448219c90a" providerId="AD" clId="Web-{68C2EE82-1824-89B4-F38C-B5FC389120E8}" dt="2023-01-17T16:14:28.012" v="18" actId="1076"/>
          <ac:picMkLst>
            <pc:docMk/>
            <pc:sldMk cId="1975872717" sldId="4667"/>
            <ac:picMk id="7" creationId="{8304244C-C475-4AF9-CF2E-366EEFFA28C9}"/>
          </ac:picMkLst>
        </pc:picChg>
      </pc:sldChg>
      <pc:sldChg chg="mod modShow">
        <pc:chgData name="Abhay Gupta" userId="S::abhay.gupta@taigamotors.ca::d433c26c-2997-40a9-8258-88448219c90a" providerId="AD" clId="Web-{68C2EE82-1824-89B4-F38C-B5FC389120E8}" dt="2023-01-17T16:17:08.436" v="46"/>
        <pc:sldMkLst>
          <pc:docMk/>
          <pc:sldMk cId="1918051993" sldId="4668"/>
        </pc:sldMkLst>
      </pc:sldChg>
      <pc:sldChg chg="addSp delSp modSp">
        <pc:chgData name="Abhay Gupta" userId="S::abhay.gupta@taigamotors.ca::d433c26c-2997-40a9-8258-88448219c90a" providerId="AD" clId="Web-{68C2EE82-1824-89B4-F38C-B5FC389120E8}" dt="2023-01-17T16:17:39.343" v="48" actId="1076"/>
        <pc:sldMkLst>
          <pc:docMk/>
          <pc:sldMk cId="3136961681" sldId="4675"/>
        </pc:sldMkLst>
        <pc:spChg chg="mod">
          <ac:chgData name="Abhay Gupta" userId="S::abhay.gupta@taigamotors.ca::d433c26c-2997-40a9-8258-88448219c90a" providerId="AD" clId="Web-{68C2EE82-1824-89B4-F38C-B5FC389120E8}" dt="2023-01-17T16:15:00.341" v="37" actId="20577"/>
          <ac:spMkLst>
            <pc:docMk/>
            <pc:sldMk cId="3136961681" sldId="4675"/>
            <ac:spMk id="2" creationId="{F4F46210-5C69-2CDD-ADC1-A109BFBA499A}"/>
          </ac:spMkLst>
        </pc:spChg>
        <pc:spChg chg="del">
          <ac:chgData name="Abhay Gupta" userId="S::abhay.gupta@taigamotors.ca::d433c26c-2997-40a9-8258-88448219c90a" providerId="AD" clId="Web-{68C2EE82-1824-89B4-F38C-B5FC389120E8}" dt="2023-01-17T16:14:56.560" v="34"/>
          <ac:spMkLst>
            <pc:docMk/>
            <pc:sldMk cId="3136961681" sldId="4675"/>
            <ac:spMk id="3" creationId="{24346AC4-1BF2-C7C3-327F-BC21E2ACABF3}"/>
          </ac:spMkLst>
        </pc:spChg>
        <pc:spChg chg="add del mod">
          <ac:chgData name="Abhay Gupta" userId="S::abhay.gupta@taigamotors.ca::d433c26c-2997-40a9-8258-88448219c90a" providerId="AD" clId="Web-{68C2EE82-1824-89B4-F38C-B5FC389120E8}" dt="2023-01-17T16:16:44.811" v="40"/>
          <ac:spMkLst>
            <pc:docMk/>
            <pc:sldMk cId="3136961681" sldId="4675"/>
            <ac:spMk id="6" creationId="{456B6723-B587-0416-132A-4416DF1D1FC5}"/>
          </ac:spMkLst>
        </pc:spChg>
        <pc:picChg chg="add mod">
          <ac:chgData name="Abhay Gupta" userId="S::abhay.gupta@taigamotors.ca::d433c26c-2997-40a9-8258-88448219c90a" providerId="AD" clId="Web-{68C2EE82-1824-89B4-F38C-B5FC389120E8}" dt="2023-01-17T16:17:39.343" v="48" actId="1076"/>
          <ac:picMkLst>
            <pc:docMk/>
            <pc:sldMk cId="3136961681" sldId="4675"/>
            <ac:picMk id="7" creationId="{B376477A-EFD5-106D-2E05-269883D72775}"/>
          </ac:picMkLst>
        </pc:picChg>
      </pc:sldChg>
      <pc:sldChg chg="modSp">
        <pc:chgData name="Abhay Gupta" userId="S::abhay.gupta@taigamotors.ca::d433c26c-2997-40a9-8258-88448219c90a" providerId="AD" clId="Web-{68C2EE82-1824-89B4-F38C-B5FC389120E8}" dt="2023-01-17T17:59:01.957" v="290"/>
        <pc:sldMkLst>
          <pc:docMk/>
          <pc:sldMk cId="192014489" sldId="4679"/>
        </pc:sldMkLst>
        <pc:graphicFrameChg chg="mod modGraphic">
          <ac:chgData name="Abhay Gupta" userId="S::abhay.gupta@taigamotors.ca::d433c26c-2997-40a9-8258-88448219c90a" providerId="AD" clId="Web-{68C2EE82-1824-89B4-F38C-B5FC389120E8}" dt="2023-01-17T17:59:01.957" v="290"/>
          <ac:graphicFrameMkLst>
            <pc:docMk/>
            <pc:sldMk cId="192014489" sldId="4679"/>
            <ac:graphicFrameMk id="3" creationId="{4227E51F-D6DF-CDCB-026E-292EF73D9DE1}"/>
          </ac:graphicFrameMkLst>
        </pc:graphicFrameChg>
      </pc:sldChg>
      <pc:sldChg chg="mod modShow">
        <pc:chgData name="Abhay Gupta" userId="S::abhay.gupta@taigamotors.ca::d433c26c-2997-40a9-8258-88448219c90a" providerId="AD" clId="Web-{68C2EE82-1824-89B4-F38C-B5FC389120E8}" dt="2023-01-17T16:17:13.561" v="47"/>
        <pc:sldMkLst>
          <pc:docMk/>
          <pc:sldMk cId="2414333660" sldId="4681"/>
        </pc:sldMkLst>
      </pc:sldChg>
    </pc:docChg>
  </pc:docChgLst>
  <pc:docChgLst>
    <pc:chgData name="Pier-Luc Paradis" userId="S::pier-luc.paradis@taigamotors.ca::d8463a0c-872e-44e6-a7df-86de09216594" providerId="AD" clId="Web-{478734B1-A57F-E0DB-2543-89C199D01C49}"/>
    <pc:docChg chg="modSld">
      <pc:chgData name="Pier-Luc Paradis" userId="S::pier-luc.paradis@taigamotors.ca::d8463a0c-872e-44e6-a7df-86de09216594" providerId="AD" clId="Web-{478734B1-A57F-E0DB-2543-89C199D01C49}" dt="2022-09-13T12:47:20.988" v="541"/>
      <pc:docMkLst>
        <pc:docMk/>
      </pc:docMkLst>
      <pc:sldChg chg="modSp">
        <pc:chgData name="Pier-Luc Paradis" userId="S::pier-luc.paradis@taigamotors.ca::d8463a0c-872e-44e6-a7df-86de09216594" providerId="AD" clId="Web-{478734B1-A57F-E0DB-2543-89C199D01C49}" dt="2022-09-13T12:47:20.988" v="541"/>
        <pc:sldMkLst>
          <pc:docMk/>
          <pc:sldMk cId="405246482" sldId="1181"/>
        </pc:sldMkLst>
        <pc:graphicFrameChg chg="mod modGraphic">
          <ac:chgData name="Pier-Luc Paradis" userId="S::pier-luc.paradis@taigamotors.ca::d8463a0c-872e-44e6-a7df-86de09216594" providerId="AD" clId="Web-{478734B1-A57F-E0DB-2543-89C199D01C49}" dt="2022-09-13T12:47:20.988" v="541"/>
          <ac:graphicFrameMkLst>
            <pc:docMk/>
            <pc:sldMk cId="405246482" sldId="1181"/>
            <ac:graphicFrameMk id="5" creationId="{E6C105C1-B2B6-4ECB-B5FA-8052D5F73013}"/>
          </ac:graphicFrameMkLst>
        </pc:graphicFrameChg>
      </pc:sldChg>
    </pc:docChg>
  </pc:docChgLst>
  <pc:docChgLst>
    <pc:chgData name="Pier-Luc Paradis" userId="S::pier-luc.paradis@taigamotors.ca::d8463a0c-872e-44e6-a7df-86de09216594" providerId="AD" clId="Web-{C0F88662-26F4-33D8-A31B-A957319091CD}"/>
    <pc:docChg chg="modSld">
      <pc:chgData name="Pier-Luc Paradis" userId="S::pier-luc.paradis@taigamotors.ca::d8463a0c-872e-44e6-a7df-86de09216594" providerId="AD" clId="Web-{C0F88662-26F4-33D8-A31B-A957319091CD}" dt="2022-08-16T17:27:56.663" v="54"/>
      <pc:docMkLst>
        <pc:docMk/>
      </pc:docMkLst>
      <pc:sldChg chg="modSp">
        <pc:chgData name="Pier-Luc Paradis" userId="S::pier-luc.paradis@taigamotors.ca::d8463a0c-872e-44e6-a7df-86de09216594" providerId="AD" clId="Web-{C0F88662-26F4-33D8-A31B-A957319091CD}" dt="2022-08-16T17:27:56.663" v="54"/>
        <pc:sldMkLst>
          <pc:docMk/>
          <pc:sldMk cId="405246482" sldId="1181"/>
        </pc:sldMkLst>
        <pc:graphicFrameChg chg="mod modGraphic">
          <ac:chgData name="Pier-Luc Paradis" userId="S::pier-luc.paradis@taigamotors.ca::d8463a0c-872e-44e6-a7df-86de09216594" providerId="AD" clId="Web-{C0F88662-26F4-33D8-A31B-A957319091CD}" dt="2022-08-16T17:27:56.663" v="54"/>
          <ac:graphicFrameMkLst>
            <pc:docMk/>
            <pc:sldMk cId="405246482" sldId="1181"/>
            <ac:graphicFrameMk id="5" creationId="{E6C105C1-B2B6-4ECB-B5FA-8052D5F73013}"/>
          </ac:graphicFrameMkLst>
        </pc:graphicFrameChg>
      </pc:sldChg>
    </pc:docChg>
  </pc:docChgLst>
  <pc:docChgLst>
    <pc:chgData name="Alexandra Duron" userId="S::alexandra.duron@taigamotors.ca::75793e56-6258-4a39-ab6f-df44f9a152e4" providerId="AD" clId="Web-{2D08B7DF-2300-3A22-44C3-9E1BC3F7E419}"/>
    <pc:docChg chg="delSld modSld">
      <pc:chgData name="Alexandra Duron" userId="S::alexandra.duron@taigamotors.ca::75793e56-6258-4a39-ab6f-df44f9a152e4" providerId="AD" clId="Web-{2D08B7DF-2300-3A22-44C3-9E1BC3F7E419}" dt="2022-06-28T17:23:54.903" v="537"/>
      <pc:docMkLst>
        <pc:docMk/>
      </pc:docMkLst>
      <pc:sldChg chg="modSp">
        <pc:chgData name="Alexandra Duron" userId="S::alexandra.duron@taigamotors.ca::75793e56-6258-4a39-ab6f-df44f9a152e4" providerId="AD" clId="Web-{2D08B7DF-2300-3A22-44C3-9E1BC3F7E419}" dt="2022-06-28T17:23:54.903" v="537"/>
        <pc:sldMkLst>
          <pc:docMk/>
          <pc:sldMk cId="2956558800" sldId="1183"/>
        </pc:sldMkLst>
        <pc:graphicFrameChg chg="mod modGraphic">
          <ac:chgData name="Alexandra Duron" userId="S::alexandra.duron@taigamotors.ca::75793e56-6258-4a39-ab6f-df44f9a152e4" providerId="AD" clId="Web-{2D08B7DF-2300-3A22-44C3-9E1BC3F7E419}" dt="2022-06-28T17:23:54.903" v="537"/>
          <ac:graphicFrameMkLst>
            <pc:docMk/>
            <pc:sldMk cId="2956558800" sldId="1183"/>
            <ac:graphicFrameMk id="5" creationId="{2B802923-010A-4587-9633-11D5071F4040}"/>
          </ac:graphicFrameMkLst>
        </pc:graphicFrameChg>
      </pc:sldChg>
      <pc:sldChg chg="del">
        <pc:chgData name="Alexandra Duron" userId="S::alexandra.duron@taigamotors.ca::75793e56-6258-4a39-ab6f-df44f9a152e4" providerId="AD" clId="Web-{2D08B7DF-2300-3A22-44C3-9E1BC3F7E419}" dt="2022-06-28T17:17:28.605" v="511"/>
        <pc:sldMkLst>
          <pc:docMk/>
          <pc:sldMk cId="415598356" sldId="4631"/>
        </pc:sldMkLst>
      </pc:sldChg>
    </pc:docChg>
  </pc:docChgLst>
  <pc:docChgLst>
    <pc:chgData name="Olivier Rollin" userId="S::olivier.rollin@taigamotors.ca::9868c032-b99d-4045-992b-7efc62a561e1" providerId="AD" clId="Web-{4036FD6E-528C-FFDE-E1E2-0605949C1666}"/>
    <pc:docChg chg="delSld modSld">
      <pc:chgData name="Olivier Rollin" userId="S::olivier.rollin@taigamotors.ca::9868c032-b99d-4045-992b-7efc62a561e1" providerId="AD" clId="Web-{4036FD6E-528C-FFDE-E1E2-0605949C1666}" dt="2022-10-04T15:08:21.585" v="536"/>
      <pc:docMkLst>
        <pc:docMk/>
      </pc:docMkLst>
      <pc:sldChg chg="del">
        <pc:chgData name="Olivier Rollin" userId="S::olivier.rollin@taigamotors.ca::9868c032-b99d-4045-992b-7efc62a561e1" providerId="AD" clId="Web-{4036FD6E-528C-FFDE-E1E2-0605949C1666}" dt="2022-10-04T15:07:48.037" v="494"/>
        <pc:sldMkLst>
          <pc:docMk/>
          <pc:sldMk cId="3653350905" sldId="4638"/>
        </pc:sldMkLst>
      </pc:sldChg>
      <pc:sldChg chg="modSp">
        <pc:chgData name="Olivier Rollin" userId="S::olivier.rollin@taigamotors.ca::9868c032-b99d-4045-992b-7efc62a561e1" providerId="AD" clId="Web-{4036FD6E-528C-FFDE-E1E2-0605949C1666}" dt="2022-10-04T15:08:21.585" v="536"/>
        <pc:sldMkLst>
          <pc:docMk/>
          <pc:sldMk cId="3889623784" sldId="4655"/>
        </pc:sldMkLst>
        <pc:spChg chg="mod">
          <ac:chgData name="Olivier Rollin" userId="S::olivier.rollin@taigamotors.ca::9868c032-b99d-4045-992b-7efc62a561e1" providerId="AD" clId="Web-{4036FD6E-528C-FFDE-E1E2-0605949C1666}" dt="2022-10-04T15:07:52.600" v="496" actId="20577"/>
          <ac:spMkLst>
            <pc:docMk/>
            <pc:sldMk cId="3889623784" sldId="4655"/>
            <ac:spMk id="2" creationId="{0C4E9AD7-2207-488F-8C1A-E26A2ED82012}"/>
          </ac:spMkLst>
        </pc:spChg>
        <pc:graphicFrameChg chg="mod modGraphic">
          <ac:chgData name="Olivier Rollin" userId="S::olivier.rollin@taigamotors.ca::9868c032-b99d-4045-992b-7efc62a561e1" providerId="AD" clId="Web-{4036FD6E-528C-FFDE-E1E2-0605949C1666}" dt="2022-10-04T15:08:21.585" v="536"/>
          <ac:graphicFrameMkLst>
            <pc:docMk/>
            <pc:sldMk cId="3889623784" sldId="4655"/>
            <ac:graphicFrameMk id="8" creationId="{85212F2F-AC26-6756-8F37-56436B2001FA}"/>
          </ac:graphicFrameMkLst>
        </pc:graphicFrameChg>
      </pc:sldChg>
    </pc:docChg>
  </pc:docChgLst>
  <pc:docChgLst>
    <pc:chgData name="Pier-Luc Paradis" userId="S::pier-luc.paradis@taigamotors.ca::d8463a0c-872e-44e6-a7df-86de09216594" providerId="AD" clId="Web-{0D0B9CC6-7657-4EF4-A68C-5D59A41D13D9}"/>
    <pc:docChg chg="modSld">
      <pc:chgData name="Pier-Luc Paradis" userId="S::pier-luc.paradis@taigamotors.ca::d8463a0c-872e-44e6-a7df-86de09216594" providerId="AD" clId="Web-{0D0B9CC6-7657-4EF4-A68C-5D59A41D13D9}" dt="2022-07-12T16:56:55.466" v="359"/>
      <pc:docMkLst>
        <pc:docMk/>
      </pc:docMkLst>
      <pc:sldChg chg="modSp">
        <pc:chgData name="Pier-Luc Paradis" userId="S::pier-luc.paradis@taigamotors.ca::d8463a0c-872e-44e6-a7df-86de09216594" providerId="AD" clId="Web-{0D0B9CC6-7657-4EF4-A68C-5D59A41D13D9}" dt="2022-07-12T16:56:55.466" v="359"/>
        <pc:sldMkLst>
          <pc:docMk/>
          <pc:sldMk cId="405246482" sldId="1181"/>
        </pc:sldMkLst>
        <pc:graphicFrameChg chg="mod modGraphic">
          <ac:chgData name="Pier-Luc Paradis" userId="S::pier-luc.paradis@taigamotors.ca::d8463a0c-872e-44e6-a7df-86de09216594" providerId="AD" clId="Web-{0D0B9CC6-7657-4EF4-A68C-5D59A41D13D9}" dt="2022-07-12T16:56:55.466" v="359"/>
          <ac:graphicFrameMkLst>
            <pc:docMk/>
            <pc:sldMk cId="405246482" sldId="1181"/>
            <ac:graphicFrameMk id="5" creationId="{E6C105C1-B2B6-4ECB-B5FA-8052D5F73013}"/>
          </ac:graphicFrameMkLst>
        </pc:graphicFrameChg>
      </pc:sldChg>
    </pc:docChg>
  </pc:docChgLst>
  <pc:docChgLst>
    <pc:chgData name="Clement  Baston" userId="S::clement.baston@taigamotors.ca::249c3d60-4164-4436-bed2-eaad0a815f2b" providerId="AD" clId="Web-{5F430268-1323-9441-F8FD-114BB4B0ED4D}"/>
    <pc:docChg chg="addSld modSld">
      <pc:chgData name="Clement  Baston" userId="S::clement.baston@taigamotors.ca::249c3d60-4164-4436-bed2-eaad0a815f2b" providerId="AD" clId="Web-{5F430268-1323-9441-F8FD-114BB4B0ED4D}" dt="2023-01-31T16:50:36.850" v="55" actId="20577"/>
      <pc:docMkLst>
        <pc:docMk/>
      </pc:docMkLst>
      <pc:sldChg chg="addSp delSp modSp">
        <pc:chgData name="Clement  Baston" userId="S::clement.baston@taigamotors.ca::249c3d60-4164-4436-bed2-eaad0a815f2b" providerId="AD" clId="Web-{5F430268-1323-9441-F8FD-114BB4B0ED4D}" dt="2023-01-31T16:49:14.614" v="27"/>
        <pc:sldMkLst>
          <pc:docMk/>
          <pc:sldMk cId="3097491761" sldId="4685"/>
        </pc:sldMkLst>
        <pc:picChg chg="add mod">
          <ac:chgData name="Clement  Baston" userId="S::clement.baston@taigamotors.ca::249c3d60-4164-4436-bed2-eaad0a815f2b" providerId="AD" clId="Web-{5F430268-1323-9441-F8FD-114BB4B0ED4D}" dt="2023-01-31T16:44:26.672" v="17" actId="14100"/>
          <ac:picMkLst>
            <pc:docMk/>
            <pc:sldMk cId="3097491761" sldId="4685"/>
            <ac:picMk id="4" creationId="{B5220A14-A485-BB97-FC1A-C2A4FD512E5E}"/>
          </ac:picMkLst>
        </pc:picChg>
        <pc:picChg chg="del">
          <ac:chgData name="Clement  Baston" userId="S::clement.baston@taigamotors.ca::249c3d60-4164-4436-bed2-eaad0a815f2b" providerId="AD" clId="Web-{5F430268-1323-9441-F8FD-114BB4B0ED4D}" dt="2023-01-31T16:44:16.859" v="12"/>
          <ac:picMkLst>
            <pc:docMk/>
            <pc:sldMk cId="3097491761" sldId="4685"/>
            <ac:picMk id="5" creationId="{E47A55A6-E147-FD76-447D-47D008FC51F7}"/>
          </ac:picMkLst>
        </pc:picChg>
        <pc:picChg chg="del">
          <ac:chgData name="Clement  Baston" userId="S::clement.baston@taigamotors.ca::249c3d60-4164-4436-bed2-eaad0a815f2b" providerId="AD" clId="Web-{5F430268-1323-9441-F8FD-114BB4B0ED4D}" dt="2023-01-31T16:44:31.187" v="18"/>
          <ac:picMkLst>
            <pc:docMk/>
            <pc:sldMk cId="3097491761" sldId="4685"/>
            <ac:picMk id="6" creationId="{6056497C-92C8-32DE-6B0F-9AFB30CCB6C6}"/>
          </ac:picMkLst>
        </pc:picChg>
        <pc:picChg chg="del">
          <ac:chgData name="Clement  Baston" userId="S::clement.baston@taigamotors.ca::249c3d60-4164-4436-bed2-eaad0a815f2b" providerId="AD" clId="Web-{5F430268-1323-9441-F8FD-114BB4B0ED4D}" dt="2023-01-31T16:44:43.422" v="22"/>
          <ac:picMkLst>
            <pc:docMk/>
            <pc:sldMk cId="3097491761" sldId="4685"/>
            <ac:picMk id="7" creationId="{B87441AA-EB08-3B59-B515-64D1B289D6A5}"/>
          </ac:picMkLst>
        </pc:picChg>
        <pc:picChg chg="del mod">
          <ac:chgData name="Clement  Baston" userId="S::clement.baston@taigamotors.ca::249c3d60-4164-4436-bed2-eaad0a815f2b" providerId="AD" clId="Web-{5F430268-1323-9441-F8FD-114BB4B0ED4D}" dt="2023-01-31T16:49:11.770" v="26"/>
          <ac:picMkLst>
            <pc:docMk/>
            <pc:sldMk cId="3097491761" sldId="4685"/>
            <ac:picMk id="8" creationId="{1B5905C8-0A78-7651-5F3F-9765F4586D9E}"/>
          </ac:picMkLst>
        </pc:picChg>
        <pc:picChg chg="add mod">
          <ac:chgData name="Clement  Baston" userId="S::clement.baston@taigamotors.ca::249c3d60-4164-4436-bed2-eaad0a815f2b" providerId="AD" clId="Web-{5F430268-1323-9441-F8FD-114BB4B0ED4D}" dt="2023-01-31T16:44:37.984" v="21" actId="14100"/>
          <ac:picMkLst>
            <pc:docMk/>
            <pc:sldMk cId="3097491761" sldId="4685"/>
            <ac:picMk id="9" creationId="{BA6E80BB-DC66-A740-0C51-583B7F5D1421}"/>
          </ac:picMkLst>
        </pc:picChg>
        <pc:picChg chg="add del mod">
          <ac:chgData name="Clement  Baston" userId="S::clement.baston@taigamotors.ca::249c3d60-4164-4436-bed2-eaad0a815f2b" providerId="AD" clId="Web-{5F430268-1323-9441-F8FD-114BB4B0ED4D}" dt="2023-01-31T16:49:14.614" v="27"/>
          <ac:picMkLst>
            <pc:docMk/>
            <pc:sldMk cId="3097491761" sldId="4685"/>
            <ac:picMk id="10" creationId="{70ACF1C0-EFBE-0A6C-2E82-CE6C8E4C0213}"/>
          </ac:picMkLst>
        </pc:picChg>
      </pc:sldChg>
      <pc:sldChg chg="addSp delSp modSp">
        <pc:chgData name="Clement  Baston" userId="S::clement.baston@taigamotors.ca::249c3d60-4164-4436-bed2-eaad0a815f2b" providerId="AD" clId="Web-{5F430268-1323-9441-F8FD-114BB4B0ED4D}" dt="2023-01-31T15:45:35.691" v="11" actId="20577"/>
        <pc:sldMkLst>
          <pc:docMk/>
          <pc:sldMk cId="1322810927" sldId="4686"/>
        </pc:sldMkLst>
        <pc:spChg chg="mod">
          <ac:chgData name="Clement  Baston" userId="S::clement.baston@taigamotors.ca::249c3d60-4164-4436-bed2-eaad0a815f2b" providerId="AD" clId="Web-{5F430268-1323-9441-F8FD-114BB4B0ED4D}" dt="2023-01-31T15:45:35.691" v="11" actId="20577"/>
          <ac:spMkLst>
            <pc:docMk/>
            <pc:sldMk cId="1322810927" sldId="4686"/>
            <ac:spMk id="10" creationId="{A7D6FAB5-C32C-F4BB-F3D7-A2CDAD7269B4}"/>
          </ac:spMkLst>
        </pc:spChg>
        <pc:picChg chg="del">
          <ac:chgData name="Clement  Baston" userId="S::clement.baston@taigamotors.ca::249c3d60-4164-4436-bed2-eaad0a815f2b" providerId="AD" clId="Web-{5F430268-1323-9441-F8FD-114BB4B0ED4D}" dt="2023-01-31T15:44:57.894" v="0"/>
          <ac:picMkLst>
            <pc:docMk/>
            <pc:sldMk cId="1322810927" sldId="4686"/>
            <ac:picMk id="3" creationId="{3A96C9AC-808E-7DA0-24F1-3963A43FE722}"/>
          </ac:picMkLst>
        </pc:picChg>
        <pc:picChg chg="add mod">
          <ac:chgData name="Clement  Baston" userId="S::clement.baston@taigamotors.ca::249c3d60-4164-4436-bed2-eaad0a815f2b" providerId="AD" clId="Web-{5F430268-1323-9441-F8FD-114BB4B0ED4D}" dt="2023-01-31T15:45:06.801" v="4" actId="1076"/>
          <ac:picMkLst>
            <pc:docMk/>
            <pc:sldMk cId="1322810927" sldId="4686"/>
            <ac:picMk id="5" creationId="{E617EB54-E141-2DE4-85A0-7E7145678AD5}"/>
          </ac:picMkLst>
        </pc:picChg>
      </pc:sldChg>
      <pc:sldChg chg="addSp modSp add replId">
        <pc:chgData name="Clement  Baston" userId="S::clement.baston@taigamotors.ca::249c3d60-4164-4436-bed2-eaad0a815f2b" providerId="AD" clId="Web-{5F430268-1323-9441-F8FD-114BB4B0ED4D}" dt="2023-01-31T16:50:36.850" v="55" actId="20577"/>
        <pc:sldMkLst>
          <pc:docMk/>
          <pc:sldMk cId="181638507" sldId="4688"/>
        </pc:sldMkLst>
        <pc:spChg chg="mod">
          <ac:chgData name="Clement  Baston" userId="S::clement.baston@taigamotors.ca::249c3d60-4164-4436-bed2-eaad0a815f2b" providerId="AD" clId="Web-{5F430268-1323-9441-F8FD-114BB4B0ED4D}" dt="2023-01-31T16:50:36.850" v="55" actId="20577"/>
          <ac:spMkLst>
            <pc:docMk/>
            <pc:sldMk cId="181638507" sldId="4688"/>
            <ac:spMk id="3" creationId="{06A91841-7ADE-B792-62C6-E98A3139C7AC}"/>
          </ac:spMkLst>
        </pc:spChg>
        <pc:picChg chg="mod">
          <ac:chgData name="Clement  Baston" userId="S::clement.baston@taigamotors.ca::249c3d60-4164-4436-bed2-eaad0a815f2b" providerId="AD" clId="Web-{5F430268-1323-9441-F8FD-114BB4B0ED4D}" dt="2023-01-31T16:49:57.365" v="38" actId="1076"/>
          <ac:picMkLst>
            <pc:docMk/>
            <pc:sldMk cId="181638507" sldId="4688"/>
            <ac:picMk id="4" creationId="{B5220A14-A485-BB97-FC1A-C2A4FD512E5E}"/>
          </ac:picMkLst>
        </pc:picChg>
        <pc:picChg chg="add mod">
          <ac:chgData name="Clement  Baston" userId="S::clement.baston@taigamotors.ca::249c3d60-4164-4436-bed2-eaad0a815f2b" providerId="AD" clId="Web-{5F430268-1323-9441-F8FD-114BB4B0ED4D}" dt="2023-01-31T16:49:55.896" v="37" actId="1076"/>
          <ac:picMkLst>
            <pc:docMk/>
            <pc:sldMk cId="181638507" sldId="4688"/>
            <ac:picMk id="5" creationId="{15D7530B-4CFD-5B72-D286-3CC48924F06B}"/>
          </ac:picMkLst>
        </pc:picChg>
        <pc:picChg chg="mod">
          <ac:chgData name="Clement  Baston" userId="S::clement.baston@taigamotors.ca::249c3d60-4164-4436-bed2-eaad0a815f2b" providerId="AD" clId="Web-{5F430268-1323-9441-F8FD-114BB4B0ED4D}" dt="2023-01-31T16:50:00.005" v="39" actId="1076"/>
          <ac:picMkLst>
            <pc:docMk/>
            <pc:sldMk cId="181638507" sldId="4688"/>
            <ac:picMk id="9" creationId="{BA6E80BB-DC66-A740-0C51-583B7F5D1421}"/>
          </ac:picMkLst>
        </pc:picChg>
      </pc:sldChg>
    </pc:docChg>
  </pc:docChgLst>
  <pc:docChgLst>
    <pc:chgData name="Pier-Luc Paradis" userId="S::pier-luc.paradis@taigamotors.ca::d8463a0c-872e-44e6-a7df-86de09216594" providerId="AD" clId="Web-{07314E12-8BD4-7AFE-7B12-9FFF7788E87B}"/>
    <pc:docChg chg="modSld">
      <pc:chgData name="Pier-Luc Paradis" userId="S::pier-luc.paradis@taigamotors.ca::d8463a0c-872e-44e6-a7df-86de09216594" providerId="AD" clId="Web-{07314E12-8BD4-7AFE-7B12-9FFF7788E87B}" dt="2022-05-17T17:05:46.014" v="148"/>
      <pc:docMkLst>
        <pc:docMk/>
      </pc:docMkLst>
      <pc:sldChg chg="modSp">
        <pc:chgData name="Pier-Luc Paradis" userId="S::pier-luc.paradis@taigamotors.ca::d8463a0c-872e-44e6-a7df-86de09216594" providerId="AD" clId="Web-{07314E12-8BD4-7AFE-7B12-9FFF7788E87B}" dt="2022-05-17T17:05:46.014" v="148"/>
        <pc:sldMkLst>
          <pc:docMk/>
          <pc:sldMk cId="405246482" sldId="1181"/>
        </pc:sldMkLst>
        <pc:graphicFrameChg chg="mod modGraphic">
          <ac:chgData name="Pier-Luc Paradis" userId="S::pier-luc.paradis@taigamotors.ca::d8463a0c-872e-44e6-a7df-86de09216594" providerId="AD" clId="Web-{07314E12-8BD4-7AFE-7B12-9FFF7788E87B}" dt="2022-05-17T17:05:46.014" v="148"/>
          <ac:graphicFrameMkLst>
            <pc:docMk/>
            <pc:sldMk cId="405246482" sldId="1181"/>
            <ac:graphicFrameMk id="5" creationId="{E6C105C1-B2B6-4ECB-B5FA-8052D5F73013}"/>
          </ac:graphicFrameMkLst>
        </pc:graphicFrameChg>
      </pc:sldChg>
    </pc:docChg>
  </pc:docChgLst>
  <pc:docChgLst>
    <pc:chgData name="Pier-Luc Paradis" userId="S::pier-luc.paradis@taigamotors.ca::d8463a0c-872e-44e6-a7df-86de09216594" providerId="AD" clId="Web-{0656CA4C-74EA-2C1F-989F-A4E9AAEA34BC}"/>
    <pc:docChg chg="modSld">
      <pc:chgData name="Pier-Luc Paradis" userId="S::pier-luc.paradis@taigamotors.ca::d8463a0c-872e-44e6-a7df-86de09216594" providerId="AD" clId="Web-{0656CA4C-74EA-2C1F-989F-A4E9AAEA34BC}" dt="2022-05-06T17:09:12.226" v="253"/>
      <pc:docMkLst>
        <pc:docMk/>
      </pc:docMkLst>
      <pc:sldChg chg="addSp modSp">
        <pc:chgData name="Pier-Luc Paradis" userId="S::pier-luc.paradis@taigamotors.ca::d8463a0c-872e-44e6-a7df-86de09216594" providerId="AD" clId="Web-{0656CA4C-74EA-2C1F-989F-A4E9AAEA34BC}" dt="2022-05-06T17:09:12.226" v="253"/>
        <pc:sldMkLst>
          <pc:docMk/>
          <pc:sldMk cId="405246482" sldId="1181"/>
        </pc:sldMkLst>
        <pc:graphicFrameChg chg="mod modGraphic">
          <ac:chgData name="Pier-Luc Paradis" userId="S::pier-luc.paradis@taigamotors.ca::d8463a0c-872e-44e6-a7df-86de09216594" providerId="AD" clId="Web-{0656CA4C-74EA-2C1F-989F-A4E9AAEA34BC}" dt="2022-05-06T17:09:12.226" v="253"/>
          <ac:graphicFrameMkLst>
            <pc:docMk/>
            <pc:sldMk cId="405246482" sldId="1181"/>
            <ac:graphicFrameMk id="5" creationId="{E6C105C1-B2B6-4ECB-B5FA-8052D5F73013}"/>
          </ac:graphicFrameMkLst>
        </pc:graphicFrameChg>
        <pc:graphicFrameChg chg="mod modGraphic">
          <ac:chgData name="Pier-Luc Paradis" userId="S::pier-luc.paradis@taigamotors.ca::d8463a0c-872e-44e6-a7df-86de09216594" providerId="AD" clId="Web-{0656CA4C-74EA-2C1F-989F-A4E9AAEA34BC}" dt="2022-05-06T17:05:03.646" v="117"/>
          <ac:graphicFrameMkLst>
            <pc:docMk/>
            <pc:sldMk cId="405246482" sldId="1181"/>
            <ac:graphicFrameMk id="6" creationId="{CE23159C-7489-2542-9941-06B1C2E29332}"/>
          </ac:graphicFrameMkLst>
        </pc:graphicFrameChg>
        <pc:picChg chg="add mod">
          <ac:chgData name="Pier-Luc Paradis" userId="S::pier-luc.paradis@taigamotors.ca::d8463a0c-872e-44e6-a7df-86de09216594" providerId="AD" clId="Web-{0656CA4C-74EA-2C1F-989F-A4E9AAEA34BC}" dt="2022-05-06T17:06:01.162" v="124" actId="1076"/>
          <ac:picMkLst>
            <pc:docMk/>
            <pc:sldMk cId="405246482" sldId="1181"/>
            <ac:picMk id="3" creationId="{D8AAA8B1-C45E-BA74-2E83-C59A9BCDBBB7}"/>
          </ac:picMkLst>
        </pc:picChg>
        <pc:picChg chg="add mod">
          <ac:chgData name="Pier-Luc Paradis" userId="S::pier-luc.paradis@taigamotors.ca::d8463a0c-872e-44e6-a7df-86de09216594" providerId="AD" clId="Web-{0656CA4C-74EA-2C1F-989F-A4E9AAEA34BC}" dt="2022-05-06T17:06:25.412" v="129" actId="1076"/>
          <ac:picMkLst>
            <pc:docMk/>
            <pc:sldMk cId="405246482" sldId="1181"/>
            <ac:picMk id="7" creationId="{7349BD51-4D69-5B8E-59FC-30FEFA2D7D13}"/>
          </ac:picMkLst>
        </pc:picChg>
      </pc:sldChg>
    </pc:docChg>
  </pc:docChgLst>
  <pc:docChgLst>
    <pc:chgData name="Kevin Valdelievre" userId="S::kevin.valdelievre@taigamotors.ca::3677af71-76c5-47c1-b60e-6210bdfc8e2f" providerId="AD" clId="Web-{E4957B08-6CC9-719F-1891-73BF85EB29A8}"/>
    <pc:docChg chg="modSld">
      <pc:chgData name="Kevin Valdelievre" userId="S::kevin.valdelievre@taigamotors.ca::3677af71-76c5-47c1-b60e-6210bdfc8e2f" providerId="AD" clId="Web-{E4957B08-6CC9-719F-1891-73BF85EB29A8}" dt="2022-04-26T15:29:38.584" v="1110"/>
      <pc:docMkLst>
        <pc:docMk/>
      </pc:docMkLst>
      <pc:sldChg chg="modSp">
        <pc:chgData name="Kevin Valdelievre" userId="S::kevin.valdelievre@taigamotors.ca::3677af71-76c5-47c1-b60e-6210bdfc8e2f" providerId="AD" clId="Web-{E4957B08-6CC9-719F-1891-73BF85EB29A8}" dt="2022-04-26T15:29:38.584" v="1110"/>
        <pc:sldMkLst>
          <pc:docMk/>
          <pc:sldMk cId="1078747519" sldId="1187"/>
        </pc:sldMkLst>
        <pc:graphicFrameChg chg="mod modGraphic">
          <ac:chgData name="Kevin Valdelievre" userId="S::kevin.valdelievre@taigamotors.ca::3677af71-76c5-47c1-b60e-6210bdfc8e2f" providerId="AD" clId="Web-{E4957B08-6CC9-719F-1891-73BF85EB29A8}" dt="2022-04-26T15:29:38.584" v="1110"/>
          <ac:graphicFrameMkLst>
            <pc:docMk/>
            <pc:sldMk cId="1078747519" sldId="1187"/>
            <ac:graphicFrameMk id="5" creationId="{DF370D39-AF9E-43C5-8CF5-C93CDE507A70}"/>
          </ac:graphicFrameMkLst>
        </pc:graphicFrameChg>
      </pc:sldChg>
    </pc:docChg>
  </pc:docChgLst>
  <pc:docChgLst>
    <pc:chgData name="Bharath Manigandan" userId="c94c7f3a-dc27-4b95-98a1-3d21b1b8d7f3" providerId="ADAL" clId="{4A4A4A63-0C71-40EA-AA71-50A7F9B4BE50}"/>
    <pc:docChg chg="undo custSel addSld delSld modSld sldOrd">
      <pc:chgData name="Bharath Manigandan" userId="c94c7f3a-dc27-4b95-98a1-3d21b1b8d7f3" providerId="ADAL" clId="{4A4A4A63-0C71-40EA-AA71-50A7F9B4BE50}" dt="2023-05-30T17:06:10.388" v="1346"/>
      <pc:docMkLst>
        <pc:docMk/>
      </pc:docMkLst>
      <pc:sldChg chg="modSp add del mod">
        <pc:chgData name="Bharath Manigandan" userId="c94c7f3a-dc27-4b95-98a1-3d21b1b8d7f3" providerId="ADAL" clId="{4A4A4A63-0C71-40EA-AA71-50A7F9B4BE50}" dt="2023-03-14T15:53:38.410" v="41" actId="2696"/>
        <pc:sldMkLst>
          <pc:docMk/>
          <pc:sldMk cId="3584300285" sldId="264"/>
        </pc:sldMkLst>
        <pc:picChg chg="mod">
          <ac:chgData name="Bharath Manigandan" userId="c94c7f3a-dc27-4b95-98a1-3d21b1b8d7f3" providerId="ADAL" clId="{4A4A4A63-0C71-40EA-AA71-50A7F9B4BE50}" dt="2023-02-28T16:27:39.580" v="23" actId="1036"/>
          <ac:picMkLst>
            <pc:docMk/>
            <pc:sldMk cId="3584300285" sldId="264"/>
            <ac:picMk id="10" creationId="{EB75C931-2B27-2649-A60F-8A5D938C7372}"/>
          </ac:picMkLst>
        </pc:picChg>
        <pc:picChg chg="mod">
          <ac:chgData name="Bharath Manigandan" userId="c94c7f3a-dc27-4b95-98a1-3d21b1b8d7f3" providerId="ADAL" clId="{4A4A4A63-0C71-40EA-AA71-50A7F9B4BE50}" dt="2023-02-28T16:27:51.755" v="39" actId="1076"/>
          <ac:picMkLst>
            <pc:docMk/>
            <pc:sldMk cId="3584300285" sldId="264"/>
            <ac:picMk id="1028" creationId="{D6D4AB84-B370-E252-8CCE-46947CBF94B7}"/>
          </ac:picMkLst>
        </pc:picChg>
        <pc:picChg chg="mod">
          <ac:chgData name="Bharath Manigandan" userId="c94c7f3a-dc27-4b95-98a1-3d21b1b8d7f3" providerId="ADAL" clId="{4A4A4A63-0C71-40EA-AA71-50A7F9B4BE50}" dt="2023-02-28T16:27:43.757" v="38" actId="1036"/>
          <ac:picMkLst>
            <pc:docMk/>
            <pc:sldMk cId="3584300285" sldId="264"/>
            <ac:picMk id="1029" creationId="{FCB1AF9D-8F48-6606-AFD7-D9FE41E734CC}"/>
          </ac:picMkLst>
        </pc:picChg>
      </pc:sldChg>
      <pc:sldChg chg="addSp delSp modSp add mod">
        <pc:chgData name="Bharath Manigandan" userId="c94c7f3a-dc27-4b95-98a1-3d21b1b8d7f3" providerId="ADAL" clId="{4A4A4A63-0C71-40EA-AA71-50A7F9B4BE50}" dt="2023-04-25T16:37:18.816" v="282" actId="20577"/>
        <pc:sldMkLst>
          <pc:docMk/>
          <pc:sldMk cId="3508579368" sldId="267"/>
        </pc:sldMkLst>
        <pc:spChg chg="mod">
          <ac:chgData name="Bharath Manigandan" userId="c94c7f3a-dc27-4b95-98a1-3d21b1b8d7f3" providerId="ADAL" clId="{4A4A4A63-0C71-40EA-AA71-50A7F9B4BE50}" dt="2023-04-25T16:37:18.816" v="282" actId="20577"/>
          <ac:spMkLst>
            <pc:docMk/>
            <pc:sldMk cId="3508579368" sldId="267"/>
            <ac:spMk id="2" creationId="{194D944B-5F9B-4DAF-8F52-B728A614A942}"/>
          </ac:spMkLst>
        </pc:spChg>
        <pc:spChg chg="mod">
          <ac:chgData name="Bharath Manigandan" userId="c94c7f3a-dc27-4b95-98a1-3d21b1b8d7f3" providerId="ADAL" clId="{4A4A4A63-0C71-40EA-AA71-50A7F9B4BE50}" dt="2023-04-25T16:36:02.724" v="236" actId="20577"/>
          <ac:spMkLst>
            <pc:docMk/>
            <pc:sldMk cId="3508579368" sldId="267"/>
            <ac:spMk id="6" creationId="{C1052310-F97F-0E30-E4C5-2AAD8494ED20}"/>
          </ac:spMkLst>
        </pc:spChg>
        <pc:graphicFrameChg chg="del">
          <ac:chgData name="Bharath Manigandan" userId="c94c7f3a-dc27-4b95-98a1-3d21b1b8d7f3" providerId="ADAL" clId="{4A4A4A63-0C71-40EA-AA71-50A7F9B4BE50}" dt="2023-04-25T16:34:15.070" v="114" actId="478"/>
          <ac:graphicFrameMkLst>
            <pc:docMk/>
            <pc:sldMk cId="3508579368" sldId="267"/>
            <ac:graphicFrameMk id="3" creationId="{1D87A47C-51F2-F890-A42B-341C696763EB}"/>
          </ac:graphicFrameMkLst>
        </pc:graphicFrameChg>
        <pc:graphicFrameChg chg="add mod modGraphic">
          <ac:chgData name="Bharath Manigandan" userId="c94c7f3a-dc27-4b95-98a1-3d21b1b8d7f3" providerId="ADAL" clId="{4A4A4A63-0C71-40EA-AA71-50A7F9B4BE50}" dt="2023-04-25T16:35:06.905" v="134" actId="12385"/>
          <ac:graphicFrameMkLst>
            <pc:docMk/>
            <pc:sldMk cId="3508579368" sldId="267"/>
            <ac:graphicFrameMk id="4" creationId="{AFB8DC59-7B1A-7CEA-57D1-1390D2E8B3EA}"/>
          </ac:graphicFrameMkLst>
        </pc:graphicFrameChg>
        <pc:picChg chg="del">
          <ac:chgData name="Bharath Manigandan" userId="c94c7f3a-dc27-4b95-98a1-3d21b1b8d7f3" providerId="ADAL" clId="{4A4A4A63-0C71-40EA-AA71-50A7F9B4BE50}" dt="2023-04-25T16:34:12.593" v="113" actId="478"/>
          <ac:picMkLst>
            <pc:docMk/>
            <pc:sldMk cId="3508579368" sldId="267"/>
            <ac:picMk id="9" creationId="{C288CF12-DF2C-C56C-FE92-736E9D44F075}"/>
          </ac:picMkLst>
        </pc:picChg>
        <pc:picChg chg="add mod">
          <ac:chgData name="Bharath Manigandan" userId="c94c7f3a-dc27-4b95-98a1-3d21b1b8d7f3" providerId="ADAL" clId="{4A4A4A63-0C71-40EA-AA71-50A7F9B4BE50}" dt="2023-04-25T16:35:15.675" v="135" actId="1076"/>
          <ac:picMkLst>
            <pc:docMk/>
            <pc:sldMk cId="3508579368" sldId="267"/>
            <ac:picMk id="2050" creationId="{9CAD15F9-5E15-9E45-D3AF-AB718A2727B4}"/>
          </ac:picMkLst>
        </pc:picChg>
      </pc:sldChg>
      <pc:sldChg chg="addSp delSp modSp add del mod">
        <pc:chgData name="Bharath Manigandan" userId="c94c7f3a-dc27-4b95-98a1-3d21b1b8d7f3" providerId="ADAL" clId="{4A4A4A63-0C71-40EA-AA71-50A7F9B4BE50}" dt="2023-04-25T16:51:07.550" v="666" actId="1076"/>
        <pc:sldMkLst>
          <pc:docMk/>
          <pc:sldMk cId="3625083839" sldId="1285"/>
        </pc:sldMkLst>
        <pc:spChg chg="mod">
          <ac:chgData name="Bharath Manigandan" userId="c94c7f3a-dc27-4b95-98a1-3d21b1b8d7f3" providerId="ADAL" clId="{4A4A4A63-0C71-40EA-AA71-50A7F9B4BE50}" dt="2023-04-25T16:37:29.451" v="302" actId="20577"/>
          <ac:spMkLst>
            <pc:docMk/>
            <pc:sldMk cId="3625083839" sldId="1285"/>
            <ac:spMk id="2" creationId="{194D944B-5F9B-4DAF-8F52-B728A614A942}"/>
          </ac:spMkLst>
        </pc:spChg>
        <pc:spChg chg="mod">
          <ac:chgData name="Bharath Manigandan" userId="c94c7f3a-dc27-4b95-98a1-3d21b1b8d7f3" providerId="ADAL" clId="{4A4A4A63-0C71-40EA-AA71-50A7F9B4BE50}" dt="2023-04-25T16:51:07.550" v="666" actId="1076"/>
          <ac:spMkLst>
            <pc:docMk/>
            <pc:sldMk cId="3625083839" sldId="1285"/>
            <ac:spMk id="3" creationId="{8552931C-442D-2ED8-007E-DDAC39DDE7EC}"/>
          </ac:spMkLst>
        </pc:spChg>
        <pc:graphicFrameChg chg="del">
          <ac:chgData name="Bharath Manigandan" userId="c94c7f3a-dc27-4b95-98a1-3d21b1b8d7f3" providerId="ADAL" clId="{4A4A4A63-0C71-40EA-AA71-50A7F9B4BE50}" dt="2023-04-25T16:32:24.713" v="81" actId="478"/>
          <ac:graphicFrameMkLst>
            <pc:docMk/>
            <pc:sldMk cId="3625083839" sldId="1285"/>
            <ac:graphicFrameMk id="4" creationId="{F815FAE4-A5C7-EF61-9711-B02E6030551F}"/>
          </ac:graphicFrameMkLst>
        </pc:graphicFrameChg>
        <pc:graphicFrameChg chg="add mod modGraphic">
          <ac:chgData name="Bharath Manigandan" userId="c94c7f3a-dc27-4b95-98a1-3d21b1b8d7f3" providerId="ADAL" clId="{4A4A4A63-0C71-40EA-AA71-50A7F9B4BE50}" dt="2023-04-25T16:50:39.473" v="656" actId="1076"/>
          <ac:graphicFrameMkLst>
            <pc:docMk/>
            <pc:sldMk cId="3625083839" sldId="1285"/>
            <ac:graphicFrameMk id="5" creationId="{ED8B763C-CE05-13F7-7C96-F7388E101FAF}"/>
          </ac:graphicFrameMkLst>
        </pc:graphicFrameChg>
        <pc:graphicFrameChg chg="del mod">
          <ac:chgData name="Bharath Manigandan" userId="c94c7f3a-dc27-4b95-98a1-3d21b1b8d7f3" providerId="ADAL" clId="{4A4A4A63-0C71-40EA-AA71-50A7F9B4BE50}" dt="2023-04-25T16:31:55.463" v="77" actId="478"/>
          <ac:graphicFrameMkLst>
            <pc:docMk/>
            <pc:sldMk cId="3625083839" sldId="1285"/>
            <ac:graphicFrameMk id="6" creationId="{4E6699DA-54BF-D50A-1773-DF0B2C52E831}"/>
          </ac:graphicFrameMkLst>
        </pc:graphicFrameChg>
        <pc:graphicFrameChg chg="del">
          <ac:chgData name="Bharath Manigandan" userId="c94c7f3a-dc27-4b95-98a1-3d21b1b8d7f3" providerId="ADAL" clId="{4A4A4A63-0C71-40EA-AA71-50A7F9B4BE50}" dt="2023-04-25T16:31:53.170" v="75" actId="478"/>
          <ac:graphicFrameMkLst>
            <pc:docMk/>
            <pc:sldMk cId="3625083839" sldId="1285"/>
            <ac:graphicFrameMk id="7" creationId="{30D782DE-6B62-E628-BA4B-D7C18AEBD654}"/>
          </ac:graphicFrameMkLst>
        </pc:graphicFrameChg>
        <pc:picChg chg="add mod">
          <ac:chgData name="Bharath Manigandan" userId="c94c7f3a-dc27-4b95-98a1-3d21b1b8d7f3" providerId="ADAL" clId="{4A4A4A63-0C71-40EA-AA71-50A7F9B4BE50}" dt="2023-04-25T16:50:47.855" v="658" actId="14100"/>
          <ac:picMkLst>
            <pc:docMk/>
            <pc:sldMk cId="3625083839" sldId="1285"/>
            <ac:picMk id="1026" creationId="{EAFFDD6F-D80C-0059-90E9-F011AD167301}"/>
          </ac:picMkLst>
        </pc:picChg>
      </pc:sldChg>
      <pc:sldChg chg="addSp delSp modSp del mod">
        <pc:chgData name="Bharath Manigandan" userId="c94c7f3a-dc27-4b95-98a1-3d21b1b8d7f3" providerId="ADAL" clId="{4A4A4A63-0C71-40EA-AA71-50A7F9B4BE50}" dt="2023-04-25T16:49:38.955" v="606" actId="47"/>
        <pc:sldMkLst>
          <pc:docMk/>
          <pc:sldMk cId="3761463255" sldId="4687"/>
        </pc:sldMkLst>
        <pc:picChg chg="add mod">
          <ac:chgData name="Bharath Manigandan" userId="c94c7f3a-dc27-4b95-98a1-3d21b1b8d7f3" providerId="ADAL" clId="{4A4A4A63-0C71-40EA-AA71-50A7F9B4BE50}" dt="2023-03-14T16:09:58.993" v="47" actId="1076"/>
          <ac:picMkLst>
            <pc:docMk/>
            <pc:sldMk cId="3761463255" sldId="4687"/>
            <ac:picMk id="3" creationId="{F55831D9-0E92-2131-23E3-786A2E3938B7}"/>
          </ac:picMkLst>
        </pc:picChg>
        <pc:picChg chg="del">
          <ac:chgData name="Bharath Manigandan" userId="c94c7f3a-dc27-4b95-98a1-3d21b1b8d7f3" providerId="ADAL" clId="{4A4A4A63-0C71-40EA-AA71-50A7F9B4BE50}" dt="2023-03-14T16:09:50.608" v="45" actId="478"/>
          <ac:picMkLst>
            <pc:docMk/>
            <pc:sldMk cId="3761463255" sldId="4687"/>
            <ac:picMk id="5" creationId="{FE122794-9795-5530-357D-CF4DE9BE1274}"/>
          </ac:picMkLst>
        </pc:picChg>
      </pc:sldChg>
      <pc:sldChg chg="addSp delSp modSp del mod">
        <pc:chgData name="Bharath Manigandan" userId="c94c7f3a-dc27-4b95-98a1-3d21b1b8d7f3" providerId="ADAL" clId="{4A4A4A63-0C71-40EA-AA71-50A7F9B4BE50}" dt="2023-02-28T16:27:34.287" v="10" actId="2696"/>
        <pc:sldMkLst>
          <pc:docMk/>
          <pc:sldMk cId="181638507" sldId="4688"/>
        </pc:sldMkLst>
        <pc:spChg chg="del">
          <ac:chgData name="Bharath Manigandan" userId="c94c7f3a-dc27-4b95-98a1-3d21b1b8d7f3" providerId="ADAL" clId="{4A4A4A63-0C71-40EA-AA71-50A7F9B4BE50}" dt="2023-02-14T18:00:12.546" v="3" actId="478"/>
          <ac:spMkLst>
            <pc:docMk/>
            <pc:sldMk cId="181638507" sldId="4688"/>
            <ac:spMk id="3" creationId="{06A91841-7ADE-B792-62C6-E98A3139C7AC}"/>
          </ac:spMkLst>
        </pc:spChg>
        <pc:spChg chg="add mod">
          <ac:chgData name="Bharath Manigandan" userId="c94c7f3a-dc27-4b95-98a1-3d21b1b8d7f3" providerId="ADAL" clId="{4A4A4A63-0C71-40EA-AA71-50A7F9B4BE50}" dt="2023-02-14T18:00:30.700" v="5" actId="14100"/>
          <ac:spMkLst>
            <pc:docMk/>
            <pc:sldMk cId="181638507" sldId="4688"/>
            <ac:spMk id="6" creationId="{AB3F4D6B-417B-1366-0456-787F79D7CDFD}"/>
          </ac:spMkLst>
        </pc:spChg>
        <pc:picChg chg="del">
          <ac:chgData name="Bharath Manigandan" userId="c94c7f3a-dc27-4b95-98a1-3d21b1b8d7f3" providerId="ADAL" clId="{4A4A4A63-0C71-40EA-AA71-50A7F9B4BE50}" dt="2023-02-14T18:00:10.527" v="1" actId="478"/>
          <ac:picMkLst>
            <pc:docMk/>
            <pc:sldMk cId="181638507" sldId="4688"/>
            <ac:picMk id="4" creationId="{B5220A14-A485-BB97-FC1A-C2A4FD512E5E}"/>
          </ac:picMkLst>
        </pc:picChg>
        <pc:picChg chg="del">
          <ac:chgData name="Bharath Manigandan" userId="c94c7f3a-dc27-4b95-98a1-3d21b1b8d7f3" providerId="ADAL" clId="{4A4A4A63-0C71-40EA-AA71-50A7F9B4BE50}" dt="2023-02-14T18:00:10.991" v="2" actId="478"/>
          <ac:picMkLst>
            <pc:docMk/>
            <pc:sldMk cId="181638507" sldId="4688"/>
            <ac:picMk id="5" creationId="{15D7530B-4CFD-5B72-D286-3CC48924F06B}"/>
          </ac:picMkLst>
        </pc:picChg>
        <pc:picChg chg="add mod">
          <ac:chgData name="Bharath Manigandan" userId="c94c7f3a-dc27-4b95-98a1-3d21b1b8d7f3" providerId="ADAL" clId="{4A4A4A63-0C71-40EA-AA71-50A7F9B4BE50}" dt="2023-02-14T18:00:37.027" v="6" actId="1076"/>
          <ac:picMkLst>
            <pc:docMk/>
            <pc:sldMk cId="181638507" sldId="4688"/>
            <ac:picMk id="7" creationId="{7BEB2B7A-4C65-E3C2-EC08-19A3FA558204}"/>
          </ac:picMkLst>
        </pc:picChg>
        <pc:picChg chg="add mod">
          <ac:chgData name="Bharath Manigandan" userId="c94c7f3a-dc27-4b95-98a1-3d21b1b8d7f3" providerId="ADAL" clId="{4A4A4A63-0C71-40EA-AA71-50A7F9B4BE50}" dt="2023-02-14T18:00:38.248" v="7" actId="1076"/>
          <ac:picMkLst>
            <pc:docMk/>
            <pc:sldMk cId="181638507" sldId="4688"/>
            <ac:picMk id="8" creationId="{008FECB8-C0FB-492D-0270-CD43D90641FE}"/>
          </ac:picMkLst>
        </pc:picChg>
        <pc:picChg chg="del">
          <ac:chgData name="Bharath Manigandan" userId="c94c7f3a-dc27-4b95-98a1-3d21b1b8d7f3" providerId="ADAL" clId="{4A4A4A63-0C71-40EA-AA71-50A7F9B4BE50}" dt="2023-02-14T18:00:10.016" v="0" actId="478"/>
          <ac:picMkLst>
            <pc:docMk/>
            <pc:sldMk cId="181638507" sldId="4688"/>
            <ac:picMk id="9" creationId="{BA6E80BB-DC66-A740-0C51-583B7F5D1421}"/>
          </ac:picMkLst>
        </pc:picChg>
        <pc:picChg chg="add mod">
          <ac:chgData name="Bharath Manigandan" userId="c94c7f3a-dc27-4b95-98a1-3d21b1b8d7f3" providerId="ADAL" clId="{4A4A4A63-0C71-40EA-AA71-50A7F9B4BE50}" dt="2023-02-14T18:00:40.361" v="8" actId="1076"/>
          <ac:picMkLst>
            <pc:docMk/>
            <pc:sldMk cId="181638507" sldId="4688"/>
            <ac:picMk id="10" creationId="{4743C379-C278-8A04-FF3E-F9A949693404}"/>
          </ac:picMkLst>
        </pc:picChg>
      </pc:sldChg>
      <pc:sldChg chg="modSp del mod">
        <pc:chgData name="Bharath Manigandan" userId="c94c7f3a-dc27-4b95-98a1-3d21b1b8d7f3" providerId="ADAL" clId="{4A4A4A63-0C71-40EA-AA71-50A7F9B4BE50}" dt="2023-03-14T16:08:58.415" v="44" actId="2696"/>
        <pc:sldMkLst>
          <pc:docMk/>
          <pc:sldMk cId="3892480010" sldId="4692"/>
        </pc:sldMkLst>
        <pc:spChg chg="mod">
          <ac:chgData name="Bharath Manigandan" userId="c94c7f3a-dc27-4b95-98a1-3d21b1b8d7f3" providerId="ADAL" clId="{4A4A4A63-0C71-40EA-AA71-50A7F9B4BE50}" dt="2023-03-14T15:57:31.544" v="42" actId="313"/>
          <ac:spMkLst>
            <pc:docMk/>
            <pc:sldMk cId="3892480010" sldId="4692"/>
            <ac:spMk id="6" creationId="{C1052310-F97F-0E30-E4C5-2AAD8494ED20}"/>
          </ac:spMkLst>
        </pc:spChg>
      </pc:sldChg>
      <pc:sldChg chg="modSp add del mod">
        <pc:chgData name="Bharath Manigandan" userId="c94c7f3a-dc27-4b95-98a1-3d21b1b8d7f3" providerId="ADAL" clId="{4A4A4A63-0C71-40EA-AA71-50A7F9B4BE50}" dt="2023-04-11T16:41:32.067" v="74" actId="47"/>
        <pc:sldMkLst>
          <pc:docMk/>
          <pc:sldMk cId="3117901933" sldId="4694"/>
        </pc:sldMkLst>
        <pc:spChg chg="mod">
          <ac:chgData name="Bharath Manigandan" userId="c94c7f3a-dc27-4b95-98a1-3d21b1b8d7f3" providerId="ADAL" clId="{4A4A4A63-0C71-40EA-AA71-50A7F9B4BE50}" dt="2023-03-28T16:59:24.584" v="70" actId="108"/>
          <ac:spMkLst>
            <pc:docMk/>
            <pc:sldMk cId="3117901933" sldId="4694"/>
            <ac:spMk id="3" creationId="{8552931C-442D-2ED8-007E-DDAC39DDE7EC}"/>
          </ac:spMkLst>
        </pc:spChg>
        <pc:graphicFrameChg chg="mod modGraphic">
          <ac:chgData name="Bharath Manigandan" userId="c94c7f3a-dc27-4b95-98a1-3d21b1b8d7f3" providerId="ADAL" clId="{4A4A4A63-0C71-40EA-AA71-50A7F9B4BE50}" dt="2023-03-28T17:07:49.992" v="72" actId="14734"/>
          <ac:graphicFrameMkLst>
            <pc:docMk/>
            <pc:sldMk cId="3117901933" sldId="4694"/>
            <ac:graphicFrameMk id="4" creationId="{F815FAE4-A5C7-EF61-9711-B02E6030551F}"/>
          </ac:graphicFrameMkLst>
        </pc:graphicFrameChg>
      </pc:sldChg>
      <pc:sldChg chg="addSp delSp modSp add mod">
        <pc:chgData name="Bharath Manigandan" userId="c94c7f3a-dc27-4b95-98a1-3d21b1b8d7f3" providerId="ADAL" clId="{4A4A4A63-0C71-40EA-AA71-50A7F9B4BE50}" dt="2023-04-25T16:48:33.762" v="603" actId="1076"/>
        <pc:sldMkLst>
          <pc:docMk/>
          <pc:sldMk cId="3427177035" sldId="4695"/>
        </pc:sldMkLst>
        <pc:spChg chg="mod">
          <ac:chgData name="Bharath Manigandan" userId="c94c7f3a-dc27-4b95-98a1-3d21b1b8d7f3" providerId="ADAL" clId="{4A4A4A63-0C71-40EA-AA71-50A7F9B4BE50}" dt="2023-04-25T16:46:25.306" v="475" actId="20577"/>
          <ac:spMkLst>
            <pc:docMk/>
            <pc:sldMk cId="3427177035" sldId="4695"/>
            <ac:spMk id="2" creationId="{194D944B-5F9B-4DAF-8F52-B728A614A942}"/>
          </ac:spMkLst>
        </pc:spChg>
        <pc:spChg chg="add mod">
          <ac:chgData name="Bharath Manigandan" userId="c94c7f3a-dc27-4b95-98a1-3d21b1b8d7f3" providerId="ADAL" clId="{4A4A4A63-0C71-40EA-AA71-50A7F9B4BE50}" dt="2023-04-25T16:48:00.346" v="534" actId="1076"/>
          <ac:spMkLst>
            <pc:docMk/>
            <pc:sldMk cId="3427177035" sldId="4695"/>
            <ac:spMk id="5" creationId="{66CC7281-EDB5-55F1-1185-2AA07A361D3D}"/>
          </ac:spMkLst>
        </pc:spChg>
        <pc:spChg chg="del mod">
          <ac:chgData name="Bharath Manigandan" userId="c94c7f3a-dc27-4b95-98a1-3d21b1b8d7f3" providerId="ADAL" clId="{4A4A4A63-0C71-40EA-AA71-50A7F9B4BE50}" dt="2023-04-25T16:38:57.181" v="317"/>
          <ac:spMkLst>
            <pc:docMk/>
            <pc:sldMk cId="3427177035" sldId="4695"/>
            <ac:spMk id="6" creationId="{C1052310-F97F-0E30-E4C5-2AAD8494ED20}"/>
          </ac:spMkLst>
        </pc:spChg>
        <pc:spChg chg="add mod">
          <ac:chgData name="Bharath Manigandan" userId="c94c7f3a-dc27-4b95-98a1-3d21b1b8d7f3" providerId="ADAL" clId="{4A4A4A63-0C71-40EA-AA71-50A7F9B4BE50}" dt="2023-04-25T16:48:33.762" v="603" actId="1076"/>
          <ac:spMkLst>
            <pc:docMk/>
            <pc:sldMk cId="3427177035" sldId="4695"/>
            <ac:spMk id="7" creationId="{822FBCE1-1437-C436-1E2D-C63B10091228}"/>
          </ac:spMkLst>
        </pc:spChg>
        <pc:graphicFrameChg chg="add mod modGraphic">
          <ac:chgData name="Bharath Manigandan" userId="c94c7f3a-dc27-4b95-98a1-3d21b1b8d7f3" providerId="ADAL" clId="{4A4A4A63-0C71-40EA-AA71-50A7F9B4BE50}" dt="2023-04-25T16:47:44.837" v="531" actId="2165"/>
          <ac:graphicFrameMkLst>
            <pc:docMk/>
            <pc:sldMk cId="3427177035" sldId="4695"/>
            <ac:graphicFrameMk id="3" creationId="{48F4CFC5-D199-2A68-1403-202726CEE983}"/>
          </ac:graphicFrameMkLst>
        </pc:graphicFrameChg>
        <pc:graphicFrameChg chg="del">
          <ac:chgData name="Bharath Manigandan" userId="c94c7f3a-dc27-4b95-98a1-3d21b1b8d7f3" providerId="ADAL" clId="{4A4A4A63-0C71-40EA-AA71-50A7F9B4BE50}" dt="2023-04-25T16:38:22.817" v="309" actId="478"/>
          <ac:graphicFrameMkLst>
            <pc:docMk/>
            <pc:sldMk cId="3427177035" sldId="4695"/>
            <ac:graphicFrameMk id="4" creationId="{AFB8DC59-7B1A-7CEA-57D1-1390D2E8B3EA}"/>
          </ac:graphicFrameMkLst>
        </pc:graphicFrameChg>
        <pc:picChg chg="del">
          <ac:chgData name="Bharath Manigandan" userId="c94c7f3a-dc27-4b95-98a1-3d21b1b8d7f3" providerId="ADAL" clId="{4A4A4A63-0C71-40EA-AA71-50A7F9B4BE50}" dt="2023-04-25T16:37:47.341" v="304" actId="478"/>
          <ac:picMkLst>
            <pc:docMk/>
            <pc:sldMk cId="3427177035" sldId="4695"/>
            <ac:picMk id="2050" creationId="{9CAD15F9-5E15-9E45-D3AF-AB718A2727B4}"/>
          </ac:picMkLst>
        </pc:picChg>
        <pc:picChg chg="add mod">
          <ac:chgData name="Bharath Manigandan" userId="c94c7f3a-dc27-4b95-98a1-3d21b1b8d7f3" providerId="ADAL" clId="{4A4A4A63-0C71-40EA-AA71-50A7F9B4BE50}" dt="2023-04-25T16:39:11.710" v="321" actId="1076"/>
          <ac:picMkLst>
            <pc:docMk/>
            <pc:sldMk cId="3427177035" sldId="4695"/>
            <ac:picMk id="3074" creationId="{AF4E97FF-8753-C742-591C-3B1CF441C1FE}"/>
          </ac:picMkLst>
        </pc:picChg>
      </pc:sldChg>
      <pc:sldChg chg="addSp delSp modSp add mod ord">
        <pc:chgData name="Bharath Manigandan" userId="c94c7f3a-dc27-4b95-98a1-3d21b1b8d7f3" providerId="ADAL" clId="{4A4A4A63-0C71-40EA-AA71-50A7F9B4BE50}" dt="2023-04-25T16:51:47.621" v="707"/>
        <pc:sldMkLst>
          <pc:docMk/>
          <pc:sldMk cId="1015896527" sldId="4696"/>
        </pc:sldMkLst>
        <pc:spChg chg="mod">
          <ac:chgData name="Bharath Manigandan" userId="c94c7f3a-dc27-4b95-98a1-3d21b1b8d7f3" providerId="ADAL" clId="{4A4A4A63-0C71-40EA-AA71-50A7F9B4BE50}" dt="2023-04-25T16:40:37.735" v="429" actId="6549"/>
          <ac:spMkLst>
            <pc:docMk/>
            <pc:sldMk cId="1015896527" sldId="4696"/>
            <ac:spMk id="2" creationId="{194D944B-5F9B-4DAF-8F52-B728A614A942}"/>
          </ac:spMkLst>
        </pc:spChg>
        <pc:spChg chg="del mod">
          <ac:chgData name="Bharath Manigandan" userId="c94c7f3a-dc27-4b95-98a1-3d21b1b8d7f3" providerId="ADAL" clId="{4A4A4A63-0C71-40EA-AA71-50A7F9B4BE50}" dt="2023-04-25T16:41:02.604" v="437"/>
          <ac:spMkLst>
            <pc:docMk/>
            <pc:sldMk cId="1015896527" sldId="4696"/>
            <ac:spMk id="6" creationId="{C1052310-F97F-0E30-E4C5-2AAD8494ED20}"/>
          </ac:spMkLst>
        </pc:spChg>
        <pc:graphicFrameChg chg="add mod modGraphic">
          <ac:chgData name="Bharath Manigandan" userId="c94c7f3a-dc27-4b95-98a1-3d21b1b8d7f3" providerId="ADAL" clId="{4A4A4A63-0C71-40EA-AA71-50A7F9B4BE50}" dt="2023-04-25T16:51:47.621" v="707"/>
          <ac:graphicFrameMkLst>
            <pc:docMk/>
            <pc:sldMk cId="1015896527" sldId="4696"/>
            <ac:graphicFrameMk id="3" creationId="{2445E743-C9AC-8838-C15F-F9F1AE0F6932}"/>
          </ac:graphicFrameMkLst>
        </pc:graphicFrameChg>
        <pc:graphicFrameChg chg="del">
          <ac:chgData name="Bharath Manigandan" userId="c94c7f3a-dc27-4b95-98a1-3d21b1b8d7f3" providerId="ADAL" clId="{4A4A4A63-0C71-40EA-AA71-50A7F9B4BE50}" dt="2023-04-25T16:41:02.604" v="435" actId="478"/>
          <ac:graphicFrameMkLst>
            <pc:docMk/>
            <pc:sldMk cId="1015896527" sldId="4696"/>
            <ac:graphicFrameMk id="4" creationId="{AFB8DC59-7B1A-7CEA-57D1-1390D2E8B3EA}"/>
          </ac:graphicFrameMkLst>
        </pc:graphicFrameChg>
        <pc:picChg chg="del">
          <ac:chgData name="Bharath Manigandan" userId="c94c7f3a-dc27-4b95-98a1-3d21b1b8d7f3" providerId="ADAL" clId="{4A4A4A63-0C71-40EA-AA71-50A7F9B4BE50}" dt="2023-04-25T16:40:50.662" v="430" actId="478"/>
          <ac:picMkLst>
            <pc:docMk/>
            <pc:sldMk cId="1015896527" sldId="4696"/>
            <ac:picMk id="2050" creationId="{9CAD15F9-5E15-9E45-D3AF-AB718A2727B4}"/>
          </ac:picMkLst>
        </pc:picChg>
        <pc:picChg chg="add mod">
          <ac:chgData name="Bharath Manigandan" userId="c94c7f3a-dc27-4b95-98a1-3d21b1b8d7f3" providerId="ADAL" clId="{4A4A4A63-0C71-40EA-AA71-50A7F9B4BE50}" dt="2023-04-25T16:44:50.154" v="471" actId="1076"/>
          <ac:picMkLst>
            <pc:docMk/>
            <pc:sldMk cId="1015896527" sldId="4696"/>
            <ac:picMk id="4098" creationId="{4A1D5388-7E84-BABB-6DC6-3729B4ECECA0}"/>
          </ac:picMkLst>
        </pc:picChg>
      </pc:sldChg>
      <pc:sldChg chg="addSp delSp modSp mod">
        <pc:chgData name="Bharath Manigandan" userId="c94c7f3a-dc27-4b95-98a1-3d21b1b8d7f3" providerId="ADAL" clId="{4A4A4A63-0C71-40EA-AA71-50A7F9B4BE50}" dt="2023-05-30T17:04:10.505" v="1303" actId="20577"/>
        <pc:sldMkLst>
          <pc:docMk/>
          <pc:sldMk cId="588826059" sldId="4699"/>
        </pc:sldMkLst>
        <pc:spChg chg="mod">
          <ac:chgData name="Bharath Manigandan" userId="c94c7f3a-dc27-4b95-98a1-3d21b1b8d7f3" providerId="ADAL" clId="{4A4A4A63-0C71-40EA-AA71-50A7F9B4BE50}" dt="2023-05-09T14:29:02.168" v="894" actId="20577"/>
          <ac:spMkLst>
            <pc:docMk/>
            <pc:sldMk cId="588826059" sldId="4699"/>
            <ac:spMk id="2" creationId="{194D944B-5F9B-4DAF-8F52-B728A614A942}"/>
          </ac:spMkLst>
        </pc:spChg>
        <pc:spChg chg="add mod">
          <ac:chgData name="Bharath Manigandan" userId="c94c7f3a-dc27-4b95-98a1-3d21b1b8d7f3" providerId="ADAL" clId="{4A4A4A63-0C71-40EA-AA71-50A7F9B4BE50}" dt="2023-05-30T17:04:10.505" v="1303" actId="20577"/>
          <ac:spMkLst>
            <pc:docMk/>
            <pc:sldMk cId="588826059" sldId="4699"/>
            <ac:spMk id="4" creationId="{CB191FE8-E7AA-0E4C-5518-47A2B7C6E31B}"/>
          </ac:spMkLst>
        </pc:spChg>
        <pc:spChg chg="mod">
          <ac:chgData name="Bharath Manigandan" userId="c94c7f3a-dc27-4b95-98a1-3d21b1b8d7f3" providerId="ADAL" clId="{4A4A4A63-0C71-40EA-AA71-50A7F9B4BE50}" dt="2023-05-30T16:57:21.491" v="1268" actId="1076"/>
          <ac:spMkLst>
            <pc:docMk/>
            <pc:sldMk cId="588826059" sldId="4699"/>
            <ac:spMk id="7" creationId="{822FBCE1-1437-C436-1E2D-C63B10091228}"/>
          </ac:spMkLst>
        </pc:spChg>
        <pc:graphicFrameChg chg="del">
          <ac:chgData name="Bharath Manigandan" userId="c94c7f3a-dc27-4b95-98a1-3d21b1b8d7f3" providerId="ADAL" clId="{4A4A4A63-0C71-40EA-AA71-50A7F9B4BE50}" dt="2023-05-09T14:31:26.226" v="904" actId="478"/>
          <ac:graphicFrameMkLst>
            <pc:docMk/>
            <pc:sldMk cId="588826059" sldId="4699"/>
            <ac:graphicFrameMk id="4" creationId="{8DED83A5-CD34-08D2-AD03-FFC1155E42D8}"/>
          </ac:graphicFrameMkLst>
        </pc:graphicFrameChg>
        <pc:graphicFrameChg chg="add mod">
          <ac:chgData name="Bharath Manigandan" userId="c94c7f3a-dc27-4b95-98a1-3d21b1b8d7f3" providerId="ADAL" clId="{4A4A4A63-0C71-40EA-AA71-50A7F9B4BE50}" dt="2023-05-30T16:54:01.973" v="1231"/>
          <ac:graphicFrameMkLst>
            <pc:docMk/>
            <pc:sldMk cId="588826059" sldId="4699"/>
            <ac:graphicFrameMk id="5" creationId="{32DDAB7C-4FB8-6C82-2BC9-6D8C3EB3559E}"/>
          </ac:graphicFrameMkLst>
        </pc:graphicFrameChg>
        <pc:graphicFrameChg chg="add mod modGraphic">
          <ac:chgData name="Bharath Manigandan" userId="c94c7f3a-dc27-4b95-98a1-3d21b1b8d7f3" providerId="ADAL" clId="{4A4A4A63-0C71-40EA-AA71-50A7F9B4BE50}" dt="2023-05-30T16:52:06.379" v="1219" actId="2165"/>
          <ac:graphicFrameMkLst>
            <pc:docMk/>
            <pc:sldMk cId="588826059" sldId="4699"/>
            <ac:graphicFrameMk id="6" creationId="{B4085EDB-5BD6-BFB3-A4C1-527B0C0434E8}"/>
          </ac:graphicFrameMkLst>
        </pc:graphicFrameChg>
        <pc:picChg chg="add del mod">
          <ac:chgData name="Bharath Manigandan" userId="c94c7f3a-dc27-4b95-98a1-3d21b1b8d7f3" providerId="ADAL" clId="{4A4A4A63-0C71-40EA-AA71-50A7F9B4BE50}" dt="2023-05-09T14:29:31.158" v="899" actId="478"/>
          <ac:picMkLst>
            <pc:docMk/>
            <pc:sldMk cId="588826059" sldId="4699"/>
            <ac:picMk id="3" creationId="{BAC01207-A4A2-9510-D94A-4D45B1B54F73}"/>
          </ac:picMkLst>
        </pc:picChg>
        <pc:picChg chg="del">
          <ac:chgData name="Bharath Manigandan" userId="c94c7f3a-dc27-4b95-98a1-3d21b1b8d7f3" providerId="ADAL" clId="{4A4A4A63-0C71-40EA-AA71-50A7F9B4BE50}" dt="2023-05-09T14:29:12.669" v="895" actId="478"/>
          <ac:picMkLst>
            <pc:docMk/>
            <pc:sldMk cId="588826059" sldId="4699"/>
            <ac:picMk id="3074" creationId="{AF4E97FF-8753-C742-591C-3B1CF441C1FE}"/>
          </ac:picMkLst>
        </pc:picChg>
      </pc:sldChg>
      <pc:sldChg chg="addSp delSp modSp mod">
        <pc:chgData name="Bharath Manigandan" userId="c94c7f3a-dc27-4b95-98a1-3d21b1b8d7f3" providerId="ADAL" clId="{4A4A4A63-0C71-40EA-AA71-50A7F9B4BE50}" dt="2023-05-30T16:55:11.266" v="1239" actId="27918"/>
        <pc:sldMkLst>
          <pc:docMk/>
          <pc:sldMk cId="409437623" sldId="4700"/>
        </pc:sldMkLst>
        <pc:spChg chg="mod">
          <ac:chgData name="Bharath Manigandan" userId="c94c7f3a-dc27-4b95-98a1-3d21b1b8d7f3" providerId="ADAL" clId="{4A4A4A63-0C71-40EA-AA71-50A7F9B4BE50}" dt="2023-05-30T16:47:53.883" v="1215" actId="20577"/>
          <ac:spMkLst>
            <pc:docMk/>
            <pc:sldMk cId="409437623" sldId="4700"/>
            <ac:spMk id="6" creationId="{C1052310-F97F-0E30-E4C5-2AAD8494ED20}"/>
          </ac:spMkLst>
        </pc:spChg>
        <pc:graphicFrameChg chg="add mod">
          <ac:chgData name="Bharath Manigandan" userId="c94c7f3a-dc27-4b95-98a1-3d21b1b8d7f3" providerId="ADAL" clId="{4A4A4A63-0C71-40EA-AA71-50A7F9B4BE50}" dt="2023-05-16T16:51:37.267" v="1118" actId="1076"/>
          <ac:graphicFrameMkLst>
            <pc:docMk/>
            <pc:sldMk cId="409437623" sldId="4700"/>
            <ac:graphicFrameMk id="3" creationId="{C78C8EA6-517A-01F5-363D-BEAC676F3353}"/>
          </ac:graphicFrameMkLst>
        </pc:graphicFrameChg>
        <pc:graphicFrameChg chg="modGraphic">
          <ac:chgData name="Bharath Manigandan" userId="c94c7f3a-dc27-4b95-98a1-3d21b1b8d7f3" providerId="ADAL" clId="{4A4A4A63-0C71-40EA-AA71-50A7F9B4BE50}" dt="2023-05-16T16:30:06.756" v="1065" actId="6549"/>
          <ac:graphicFrameMkLst>
            <pc:docMk/>
            <pc:sldMk cId="409437623" sldId="4700"/>
            <ac:graphicFrameMk id="4" creationId="{AFB8DC59-7B1A-7CEA-57D1-1390D2E8B3EA}"/>
          </ac:graphicFrameMkLst>
        </pc:graphicFrameChg>
        <pc:picChg chg="del mod">
          <ac:chgData name="Bharath Manigandan" userId="c94c7f3a-dc27-4b95-98a1-3d21b1b8d7f3" providerId="ADAL" clId="{4A4A4A63-0C71-40EA-AA71-50A7F9B4BE50}" dt="2023-05-16T16:51:18.548" v="1113" actId="478"/>
          <ac:picMkLst>
            <pc:docMk/>
            <pc:sldMk cId="409437623" sldId="4700"/>
            <ac:picMk id="2050" creationId="{9CAD15F9-5E15-9E45-D3AF-AB718A2727B4}"/>
          </ac:picMkLst>
        </pc:picChg>
      </pc:sldChg>
      <pc:sldChg chg="addSp delSp modSp mod">
        <pc:chgData name="Bharath Manigandan" userId="c94c7f3a-dc27-4b95-98a1-3d21b1b8d7f3" providerId="ADAL" clId="{4A4A4A63-0C71-40EA-AA71-50A7F9B4BE50}" dt="2023-05-30T17:06:10.388" v="1346"/>
        <pc:sldMkLst>
          <pc:docMk/>
          <pc:sldMk cId="1318039093" sldId="4701"/>
        </pc:sldMkLst>
        <pc:spChg chg="mod">
          <ac:chgData name="Bharath Manigandan" userId="c94c7f3a-dc27-4b95-98a1-3d21b1b8d7f3" providerId="ADAL" clId="{4A4A4A63-0C71-40EA-AA71-50A7F9B4BE50}" dt="2023-05-30T17:06:10.388" v="1346"/>
          <ac:spMkLst>
            <pc:docMk/>
            <pc:sldMk cId="1318039093" sldId="4701"/>
            <ac:spMk id="3" creationId="{8552931C-442D-2ED8-007E-DDAC39DDE7EC}"/>
          </ac:spMkLst>
        </pc:spChg>
        <pc:graphicFrameChg chg="mod">
          <ac:chgData name="Bharath Manigandan" userId="c94c7f3a-dc27-4b95-98a1-3d21b1b8d7f3" providerId="ADAL" clId="{4A4A4A63-0C71-40EA-AA71-50A7F9B4BE50}" dt="2023-05-30T17:03:32.785" v="1289" actId="1076"/>
          <ac:graphicFrameMkLst>
            <pc:docMk/>
            <pc:sldMk cId="1318039093" sldId="4701"/>
            <ac:graphicFrameMk id="4" creationId="{2B7162B6-3EB7-91F5-5B45-F384A9B2BF54}"/>
          </ac:graphicFrameMkLst>
        </pc:graphicFrameChg>
        <pc:graphicFrameChg chg="add del mod">
          <ac:chgData name="Bharath Manigandan" userId="c94c7f3a-dc27-4b95-98a1-3d21b1b8d7f3" providerId="ADAL" clId="{4A4A4A63-0C71-40EA-AA71-50A7F9B4BE50}" dt="2023-05-16T16:20:53.243" v="932" actId="478"/>
          <ac:graphicFrameMkLst>
            <pc:docMk/>
            <pc:sldMk cId="1318039093" sldId="4701"/>
            <ac:graphicFrameMk id="5" creationId="{761ABB6C-087C-4A62-ABC2-93873AD7BD37}"/>
          </ac:graphicFrameMkLst>
        </pc:graphicFrameChg>
        <pc:graphicFrameChg chg="del mod modGraphic">
          <ac:chgData name="Bharath Manigandan" userId="c94c7f3a-dc27-4b95-98a1-3d21b1b8d7f3" providerId="ADAL" clId="{4A4A4A63-0C71-40EA-AA71-50A7F9B4BE50}" dt="2023-05-16T16:24:18.853" v="936" actId="478"/>
          <ac:graphicFrameMkLst>
            <pc:docMk/>
            <pc:sldMk cId="1318039093" sldId="4701"/>
            <ac:graphicFrameMk id="6" creationId="{056E7BFC-E91E-158D-90F8-DAC8A0103D9B}"/>
          </ac:graphicFrameMkLst>
        </pc:graphicFrameChg>
        <pc:graphicFrameChg chg="add mod">
          <ac:chgData name="Bharath Manigandan" userId="c94c7f3a-dc27-4b95-98a1-3d21b1b8d7f3" providerId="ADAL" clId="{4A4A4A63-0C71-40EA-AA71-50A7F9B4BE50}" dt="2023-05-16T16:21:19.649" v="935" actId="1076"/>
          <ac:graphicFrameMkLst>
            <pc:docMk/>
            <pc:sldMk cId="1318039093" sldId="4701"/>
            <ac:graphicFrameMk id="7" creationId="{761ABB6C-087C-4A62-ABC2-93873AD7BD37}"/>
          </ac:graphicFrameMkLst>
        </pc:graphicFrameChg>
      </pc:sldChg>
      <pc:sldChg chg="addSp delSp modSp mod">
        <pc:chgData name="Bharath Manigandan" userId="c94c7f3a-dc27-4b95-98a1-3d21b1b8d7f3" providerId="ADAL" clId="{4A4A4A63-0C71-40EA-AA71-50A7F9B4BE50}" dt="2023-05-30T16:55:55.106" v="1247" actId="27918"/>
        <pc:sldMkLst>
          <pc:docMk/>
          <pc:sldMk cId="1910064752" sldId="4702"/>
        </pc:sldMkLst>
        <pc:graphicFrameChg chg="add mod modGraphic">
          <ac:chgData name="Bharath Manigandan" userId="c94c7f3a-dc27-4b95-98a1-3d21b1b8d7f3" providerId="ADAL" clId="{4A4A4A63-0C71-40EA-AA71-50A7F9B4BE50}" dt="2023-05-16T16:20:42.342" v="930" actId="1076"/>
          <ac:graphicFrameMkLst>
            <pc:docMk/>
            <pc:sldMk cId="1910064752" sldId="4702"/>
            <ac:graphicFrameMk id="3" creationId="{CD429984-49B9-21D1-8C11-867612AC71DC}"/>
          </ac:graphicFrameMkLst>
        </pc:graphicFrameChg>
        <pc:graphicFrameChg chg="mod">
          <ac:chgData name="Bharath Manigandan" userId="c94c7f3a-dc27-4b95-98a1-3d21b1b8d7f3" providerId="ADAL" clId="{4A4A4A63-0C71-40EA-AA71-50A7F9B4BE50}" dt="2023-05-16T16:20:46.972" v="931" actId="1076"/>
          <ac:graphicFrameMkLst>
            <pc:docMk/>
            <pc:sldMk cId="1910064752" sldId="4702"/>
            <ac:graphicFrameMk id="6" creationId="{BA079BB3-9E09-84F0-323E-A09C760F8E31}"/>
          </ac:graphicFrameMkLst>
        </pc:graphicFrameChg>
        <pc:graphicFrameChg chg="del mod modGraphic">
          <ac:chgData name="Bharath Manigandan" userId="c94c7f3a-dc27-4b95-98a1-3d21b1b8d7f3" providerId="ADAL" clId="{4A4A4A63-0C71-40EA-AA71-50A7F9B4BE50}" dt="2023-05-16T16:17:10.632" v="925" actId="478"/>
          <ac:graphicFrameMkLst>
            <pc:docMk/>
            <pc:sldMk cId="1910064752" sldId="4702"/>
            <ac:graphicFrameMk id="7" creationId="{B7A97580-61E5-3721-5980-54F98FF23199}"/>
          </ac:graphicFrameMkLst>
        </pc:graphicFrameChg>
      </pc:sldChg>
    </pc:docChg>
  </pc:docChgLst>
  <pc:docChgLst>
    <pc:chgData name="Clement  Baston" userId="S::clement.baston@taigamotors.ca::249c3d60-4164-4436-bed2-eaad0a815f2b" providerId="AD" clId="Web-{5629CD07-037E-48DA-8AB2-EB4BB1528E26}"/>
    <pc:docChg chg="addSld modSld">
      <pc:chgData name="Clement  Baston" userId="S::clement.baston@taigamotors.ca::249c3d60-4164-4436-bed2-eaad0a815f2b" providerId="AD" clId="Web-{5629CD07-037E-48DA-8AB2-EB4BB1528E26}" dt="2022-09-13T15:45:02.970" v="155" actId="1076"/>
      <pc:docMkLst>
        <pc:docMk/>
      </pc:docMkLst>
      <pc:sldChg chg="addSp delSp modSp">
        <pc:chgData name="Clement  Baston" userId="S::clement.baston@taigamotors.ca::249c3d60-4164-4436-bed2-eaad0a815f2b" providerId="AD" clId="Web-{5629CD07-037E-48DA-8AB2-EB4BB1528E26}" dt="2022-09-13T15:32:07.393" v="126" actId="20577"/>
        <pc:sldMkLst>
          <pc:docMk/>
          <pc:sldMk cId="2629157552" sldId="4636"/>
        </pc:sldMkLst>
        <pc:spChg chg="mod">
          <ac:chgData name="Clement  Baston" userId="S::clement.baston@taigamotors.ca::249c3d60-4164-4436-bed2-eaad0a815f2b" providerId="AD" clId="Web-{5629CD07-037E-48DA-8AB2-EB4BB1528E26}" dt="2022-09-13T15:32:07.393" v="126" actId="20577"/>
          <ac:spMkLst>
            <pc:docMk/>
            <pc:sldMk cId="2629157552" sldId="4636"/>
            <ac:spMk id="7" creationId="{23DC1B4E-33DC-EC6C-7A23-7712483C6434}"/>
          </ac:spMkLst>
        </pc:spChg>
        <pc:picChg chg="add mod">
          <ac:chgData name="Clement  Baston" userId="S::clement.baston@taigamotors.ca::249c3d60-4164-4436-bed2-eaad0a815f2b" providerId="AD" clId="Web-{5629CD07-037E-48DA-8AB2-EB4BB1528E26}" dt="2022-09-13T15:30:21.922" v="8" actId="1076"/>
          <ac:picMkLst>
            <pc:docMk/>
            <pc:sldMk cId="2629157552" sldId="4636"/>
            <ac:picMk id="3" creationId="{B47B5869-8256-D7AC-D70D-0542B72BC64D}"/>
          </ac:picMkLst>
        </pc:picChg>
        <pc:picChg chg="del">
          <ac:chgData name="Clement  Baston" userId="S::clement.baston@taigamotors.ca::249c3d60-4164-4436-bed2-eaad0a815f2b" providerId="AD" clId="Web-{5629CD07-037E-48DA-8AB2-EB4BB1528E26}" dt="2022-09-13T15:16:59.219" v="0"/>
          <ac:picMkLst>
            <pc:docMk/>
            <pc:sldMk cId="2629157552" sldId="4636"/>
            <ac:picMk id="6" creationId="{9582D075-7A99-2365-44C6-763C2E21C971}"/>
          </ac:picMkLst>
        </pc:picChg>
        <pc:picChg chg="mod">
          <ac:chgData name="Clement  Baston" userId="S::clement.baston@taigamotors.ca::249c3d60-4164-4436-bed2-eaad0a815f2b" providerId="AD" clId="Web-{5629CD07-037E-48DA-8AB2-EB4BB1528E26}" dt="2022-09-13T15:17:11.579" v="4" actId="1076"/>
          <ac:picMkLst>
            <pc:docMk/>
            <pc:sldMk cId="2629157552" sldId="4636"/>
            <ac:picMk id="10" creationId="{DD8F51EE-02AD-3C74-43F0-664089902510}"/>
          </ac:picMkLst>
        </pc:picChg>
      </pc:sldChg>
      <pc:sldChg chg="addSp delSp modSp">
        <pc:chgData name="Clement  Baston" userId="S::clement.baston@taigamotors.ca::249c3d60-4164-4436-bed2-eaad0a815f2b" providerId="AD" clId="Web-{5629CD07-037E-48DA-8AB2-EB4BB1528E26}" dt="2022-09-13T15:35:14.256" v="133" actId="1076"/>
        <pc:sldMkLst>
          <pc:docMk/>
          <pc:sldMk cId="1562608667" sldId="4648"/>
        </pc:sldMkLst>
        <pc:graphicFrameChg chg="add del mod">
          <ac:chgData name="Clement  Baston" userId="S::clement.baston@taigamotors.ca::249c3d60-4164-4436-bed2-eaad0a815f2b" providerId="AD" clId="Web-{5629CD07-037E-48DA-8AB2-EB4BB1528E26}" dt="2022-09-13T15:34:53.599" v="129"/>
          <ac:graphicFrameMkLst>
            <pc:docMk/>
            <pc:sldMk cId="1562608667" sldId="4648"/>
            <ac:graphicFrameMk id="8" creationId="{91E246F5-4AA7-3EC2-94AA-A0F4BAE2C426}"/>
          </ac:graphicFrameMkLst>
        </pc:graphicFrameChg>
        <pc:picChg chg="del">
          <ac:chgData name="Clement  Baston" userId="S::clement.baston@taigamotors.ca::249c3d60-4164-4436-bed2-eaad0a815f2b" providerId="AD" clId="Web-{5629CD07-037E-48DA-8AB2-EB4BB1528E26}" dt="2022-09-13T15:34:50.349" v="127"/>
          <ac:picMkLst>
            <pc:docMk/>
            <pc:sldMk cId="1562608667" sldId="4648"/>
            <ac:picMk id="7" creationId="{A2172338-DC6C-5FE2-86BB-0F93BC48C990}"/>
          </ac:picMkLst>
        </pc:picChg>
        <pc:picChg chg="add mod">
          <ac:chgData name="Clement  Baston" userId="S::clement.baston@taigamotors.ca::249c3d60-4164-4436-bed2-eaad0a815f2b" providerId="AD" clId="Web-{5629CD07-037E-48DA-8AB2-EB4BB1528E26}" dt="2022-09-13T15:35:14.256" v="133" actId="1076"/>
          <ac:picMkLst>
            <pc:docMk/>
            <pc:sldMk cId="1562608667" sldId="4648"/>
            <ac:picMk id="9" creationId="{B6695F5D-D7AC-594B-6491-E1FE1E58DACD}"/>
          </ac:picMkLst>
        </pc:picChg>
      </pc:sldChg>
      <pc:sldChg chg="addSp delSp modSp new">
        <pc:chgData name="Clement  Baston" userId="S::clement.baston@taigamotors.ca::249c3d60-4164-4436-bed2-eaad0a815f2b" providerId="AD" clId="Web-{5629CD07-037E-48DA-8AB2-EB4BB1528E26}" dt="2022-09-13T15:45:02.970" v="155" actId="1076"/>
        <pc:sldMkLst>
          <pc:docMk/>
          <pc:sldMk cId="985647815" sldId="4661"/>
        </pc:sldMkLst>
        <pc:spChg chg="mod">
          <ac:chgData name="Clement  Baston" userId="S::clement.baston@taigamotors.ca::249c3d60-4164-4436-bed2-eaad0a815f2b" providerId="AD" clId="Web-{5629CD07-037E-48DA-8AB2-EB4BB1528E26}" dt="2022-09-13T15:44:51.048" v="150" actId="20577"/>
          <ac:spMkLst>
            <pc:docMk/>
            <pc:sldMk cId="985647815" sldId="4661"/>
            <ac:spMk id="2" creationId="{7DDD7747-EBE7-259D-B048-F96017AF2F41}"/>
          </ac:spMkLst>
        </pc:spChg>
        <pc:spChg chg="del">
          <ac:chgData name="Clement  Baston" userId="S::clement.baston@taigamotors.ca::249c3d60-4164-4436-bed2-eaad0a815f2b" providerId="AD" clId="Web-{5629CD07-037E-48DA-8AB2-EB4BB1528E26}" dt="2022-09-13T15:44:53.548" v="151"/>
          <ac:spMkLst>
            <pc:docMk/>
            <pc:sldMk cId="985647815" sldId="4661"/>
            <ac:spMk id="3" creationId="{4752FCAD-2C5C-623A-1930-76F0BB6BB549}"/>
          </ac:spMkLst>
        </pc:spChg>
        <pc:picChg chg="add mod">
          <ac:chgData name="Clement  Baston" userId="S::clement.baston@taigamotors.ca::249c3d60-4164-4436-bed2-eaad0a815f2b" providerId="AD" clId="Web-{5629CD07-037E-48DA-8AB2-EB4BB1528E26}" dt="2022-09-13T15:45:02.970" v="155" actId="1076"/>
          <ac:picMkLst>
            <pc:docMk/>
            <pc:sldMk cId="985647815" sldId="4661"/>
            <ac:picMk id="5" creationId="{AF995B29-0E27-F5C7-7443-79F59B3B77DF}"/>
          </ac:picMkLst>
        </pc:picChg>
      </pc:sldChg>
    </pc:docChg>
  </pc:docChgLst>
  <pc:docChgLst>
    <pc:chgData name="John Suey" userId="S::john.suey@taigamotors.ca::7e370a6b-c0a6-4d6b-b43a-13bb3b81c3b5" providerId="AD" clId="Web-{C51B4536-32FC-963E-AA32-1A6231891F43}"/>
    <pc:docChg chg="addSld delSld modSld">
      <pc:chgData name="John Suey" userId="S::john.suey@taigamotors.ca::7e370a6b-c0a6-4d6b-b43a-13bb3b81c3b5" providerId="AD" clId="Web-{C51B4536-32FC-963E-AA32-1A6231891F43}" dt="2022-05-16T19:20:18.682" v="520"/>
      <pc:docMkLst>
        <pc:docMk/>
      </pc:docMkLst>
      <pc:sldChg chg="modSp">
        <pc:chgData name="John Suey" userId="S::john.suey@taigamotors.ca::7e370a6b-c0a6-4d6b-b43a-13bb3b81c3b5" providerId="AD" clId="Web-{C51B4536-32FC-963E-AA32-1A6231891F43}" dt="2022-05-16T19:20:18.682" v="520"/>
        <pc:sldMkLst>
          <pc:docMk/>
          <pc:sldMk cId="1764570778" sldId="1179"/>
        </pc:sldMkLst>
        <pc:graphicFrameChg chg="mod modGraphic">
          <ac:chgData name="John Suey" userId="S::john.suey@taigamotors.ca::7e370a6b-c0a6-4d6b-b43a-13bb3b81c3b5" providerId="AD" clId="Web-{C51B4536-32FC-963E-AA32-1A6231891F43}" dt="2022-05-16T19:20:18.682" v="520"/>
          <ac:graphicFrameMkLst>
            <pc:docMk/>
            <pc:sldMk cId="1764570778" sldId="1179"/>
            <ac:graphicFrameMk id="5" creationId="{4BD46AC3-B4E0-4B60-AD35-602605D57555}"/>
          </ac:graphicFrameMkLst>
        </pc:graphicFrameChg>
      </pc:sldChg>
      <pc:sldChg chg="modSp add">
        <pc:chgData name="John Suey" userId="S::john.suey@taigamotors.ca::7e370a6b-c0a6-4d6b-b43a-13bb3b81c3b5" providerId="AD" clId="Web-{C51B4536-32FC-963E-AA32-1A6231891F43}" dt="2022-05-10T15:19:19.594" v="34" actId="20577"/>
        <pc:sldMkLst>
          <pc:docMk/>
          <pc:sldMk cId="1165976040" sldId="1195"/>
        </pc:sldMkLst>
        <pc:spChg chg="mod">
          <ac:chgData name="John Suey" userId="S::john.suey@taigamotors.ca::7e370a6b-c0a6-4d6b-b43a-13bb3b81c3b5" providerId="AD" clId="Web-{C51B4536-32FC-963E-AA32-1A6231891F43}" dt="2022-05-10T15:19:19.594" v="34" actId="20577"/>
          <ac:spMkLst>
            <pc:docMk/>
            <pc:sldMk cId="1165976040" sldId="1195"/>
            <ac:spMk id="18" creationId="{3DEB4A62-A10E-44F3-998D-7575446BDF3B}"/>
          </ac:spMkLst>
        </pc:spChg>
        <pc:spChg chg="mod">
          <ac:chgData name="John Suey" userId="S::john.suey@taigamotors.ca::7e370a6b-c0a6-4d6b-b43a-13bb3b81c3b5" providerId="AD" clId="Web-{C51B4536-32FC-963E-AA32-1A6231891F43}" dt="2022-05-10T15:18:26.390" v="27" actId="14100"/>
          <ac:spMkLst>
            <pc:docMk/>
            <pc:sldMk cId="1165976040" sldId="1195"/>
            <ac:spMk id="145" creationId="{9DE2BF6B-4FE4-4B0F-8546-45FC9225095D}"/>
          </ac:spMkLst>
        </pc:spChg>
      </pc:sldChg>
      <pc:sldChg chg="modSp add del">
        <pc:chgData name="John Suey" userId="S::john.suey@taigamotors.ca::7e370a6b-c0a6-4d6b-b43a-13bb3b81c3b5" providerId="AD" clId="Web-{C51B4536-32FC-963E-AA32-1A6231891F43}" dt="2022-05-10T15:17:24.327" v="14"/>
        <pc:sldMkLst>
          <pc:docMk/>
          <pc:sldMk cId="2840834088" sldId="1195"/>
        </pc:sldMkLst>
        <pc:spChg chg="mod">
          <ac:chgData name="John Suey" userId="S::john.suey@taigamotors.ca::7e370a6b-c0a6-4d6b-b43a-13bb3b81c3b5" providerId="AD" clId="Web-{C51B4536-32FC-963E-AA32-1A6231891F43}" dt="2022-05-10T15:17:03.062" v="13" actId="20577"/>
          <ac:spMkLst>
            <pc:docMk/>
            <pc:sldMk cId="2840834088" sldId="1195"/>
            <ac:spMk id="145" creationId="{9DE2BF6B-4FE4-4B0F-8546-45FC9225095D}"/>
          </ac:spMkLst>
        </pc:spChg>
      </pc:sldChg>
    </pc:docChg>
  </pc:docChgLst>
  <pc:docChgLst>
    <pc:chgData name="Clement  Baston" userId="S::clement.baston@taigamotors.ca::249c3d60-4164-4436-bed2-eaad0a815f2b" providerId="AD" clId="Web-{33E0A0DD-A132-D531-3FC0-C1ADCD0CA381}"/>
    <pc:docChg chg="modSld">
      <pc:chgData name="Clement  Baston" userId="S::clement.baston@taigamotors.ca::249c3d60-4164-4436-bed2-eaad0a815f2b" providerId="AD" clId="Web-{33E0A0DD-A132-D531-3FC0-C1ADCD0CA381}" dt="2022-07-26T15:53:41.020" v="4" actId="14100"/>
      <pc:docMkLst>
        <pc:docMk/>
      </pc:docMkLst>
      <pc:sldChg chg="addSp delSp modSp">
        <pc:chgData name="Clement  Baston" userId="S::clement.baston@taigamotors.ca::249c3d60-4164-4436-bed2-eaad0a815f2b" providerId="AD" clId="Web-{33E0A0DD-A132-D531-3FC0-C1ADCD0CA381}" dt="2022-07-26T15:53:41.020" v="4" actId="14100"/>
        <pc:sldMkLst>
          <pc:docMk/>
          <pc:sldMk cId="3435584470" sldId="4626"/>
        </pc:sldMkLst>
        <pc:picChg chg="add mod">
          <ac:chgData name="Clement  Baston" userId="S::clement.baston@taigamotors.ca::249c3d60-4164-4436-bed2-eaad0a815f2b" providerId="AD" clId="Web-{33E0A0DD-A132-D531-3FC0-C1ADCD0CA381}" dt="2022-07-26T15:53:41.020" v="4" actId="14100"/>
          <ac:picMkLst>
            <pc:docMk/>
            <pc:sldMk cId="3435584470" sldId="4626"/>
            <ac:picMk id="3" creationId="{EF968296-F3B4-05EA-EBE9-D681CF93F07B}"/>
          </ac:picMkLst>
        </pc:picChg>
        <pc:picChg chg="del">
          <ac:chgData name="Clement  Baston" userId="S::clement.baston@taigamotors.ca::249c3d60-4164-4436-bed2-eaad0a815f2b" providerId="AD" clId="Web-{33E0A0DD-A132-D531-3FC0-C1ADCD0CA381}" dt="2022-07-26T15:52:30.753" v="1"/>
          <ac:picMkLst>
            <pc:docMk/>
            <pc:sldMk cId="3435584470" sldId="4626"/>
            <ac:picMk id="5" creationId="{C237CEBD-3F3C-3E7A-556D-DC71D5A9F53C}"/>
          </ac:picMkLst>
        </pc:picChg>
      </pc:sldChg>
      <pc:sldChg chg="modSp">
        <pc:chgData name="Clement  Baston" userId="S::clement.baston@taigamotors.ca::249c3d60-4164-4436-bed2-eaad0a815f2b" providerId="AD" clId="Web-{33E0A0DD-A132-D531-3FC0-C1ADCD0CA381}" dt="2022-07-26T15:52:10.393" v="0" actId="14100"/>
        <pc:sldMkLst>
          <pc:docMk/>
          <pc:sldMk cId="2629157552" sldId="4636"/>
        </pc:sldMkLst>
        <pc:picChg chg="mod">
          <ac:chgData name="Clement  Baston" userId="S::clement.baston@taigamotors.ca::249c3d60-4164-4436-bed2-eaad0a815f2b" providerId="AD" clId="Web-{33E0A0DD-A132-D531-3FC0-C1ADCD0CA381}" dt="2022-07-26T15:52:10.393" v="0" actId="14100"/>
          <ac:picMkLst>
            <pc:docMk/>
            <pc:sldMk cId="2629157552" sldId="4636"/>
            <ac:picMk id="10" creationId="{8356251A-3DAB-6E57-CC25-C8B9657EF66E}"/>
          </ac:picMkLst>
        </pc:picChg>
      </pc:sldChg>
    </pc:docChg>
  </pc:docChgLst>
  <pc:docChgLst>
    <pc:chgData name="Jérémy Bonneau" userId="S::jeremy.bonneau@taigamotors.ca::bd475f9e-48f1-4b54-83c6-d27ae8e20919" providerId="AD" clId="Web-{7431E7BF-4BDB-8E3D-B2C1-EF53891299C7}"/>
    <pc:docChg chg="delSld modSld">
      <pc:chgData name="Jérémy Bonneau" userId="S::jeremy.bonneau@taigamotors.ca::bd475f9e-48f1-4b54-83c6-d27ae8e20919" providerId="AD" clId="Web-{7431E7BF-4BDB-8E3D-B2C1-EF53891299C7}" dt="2022-09-20T12:46:26.135" v="2"/>
      <pc:docMkLst>
        <pc:docMk/>
      </pc:docMkLst>
      <pc:sldChg chg="mod modShow">
        <pc:chgData name="Jérémy Bonneau" userId="S::jeremy.bonneau@taigamotors.ca::bd475f9e-48f1-4b54-83c6-d27ae8e20919" providerId="AD" clId="Web-{7431E7BF-4BDB-8E3D-B2C1-EF53891299C7}" dt="2022-09-20T12:46:18.556" v="0"/>
        <pc:sldMkLst>
          <pc:docMk/>
          <pc:sldMk cId="1562608667" sldId="4648"/>
        </pc:sldMkLst>
      </pc:sldChg>
      <pc:sldChg chg="del">
        <pc:chgData name="Jérémy Bonneau" userId="S::jeremy.bonneau@taigamotors.ca::bd475f9e-48f1-4b54-83c6-d27ae8e20919" providerId="AD" clId="Web-{7431E7BF-4BDB-8E3D-B2C1-EF53891299C7}" dt="2022-09-20T12:46:25.322" v="1"/>
        <pc:sldMkLst>
          <pc:docMk/>
          <pc:sldMk cId="2182748588" sldId="4659"/>
        </pc:sldMkLst>
      </pc:sldChg>
      <pc:sldChg chg="del">
        <pc:chgData name="Jérémy Bonneau" userId="S::jeremy.bonneau@taigamotors.ca::bd475f9e-48f1-4b54-83c6-d27ae8e20919" providerId="AD" clId="Web-{7431E7BF-4BDB-8E3D-B2C1-EF53891299C7}" dt="2022-09-20T12:46:26.135" v="2"/>
        <pc:sldMkLst>
          <pc:docMk/>
          <pc:sldMk cId="756153689" sldId="4660"/>
        </pc:sldMkLst>
      </pc:sldChg>
    </pc:docChg>
  </pc:docChgLst>
  <pc:docChgLst>
    <pc:chgData name="Abhay Gupta" userId="S::abhay.gupta@taigamotors.ca::d433c26c-2997-40a9-8258-88448219c90a" providerId="AD" clId="Web-{4B2A2BFC-F70B-CA39-B4C0-428AE6DC1838}"/>
    <pc:docChg chg="addSld modSld">
      <pc:chgData name="Abhay Gupta" userId="S::abhay.gupta@taigamotors.ca::d433c26c-2997-40a9-8258-88448219c90a" providerId="AD" clId="Web-{4B2A2BFC-F70B-CA39-B4C0-428AE6DC1838}" dt="2023-05-16T16:53:27.755" v="19"/>
      <pc:docMkLst>
        <pc:docMk/>
      </pc:docMkLst>
      <pc:sldChg chg="modSp">
        <pc:chgData name="Abhay Gupta" userId="S::abhay.gupta@taigamotors.ca::d433c26c-2997-40a9-8258-88448219c90a" providerId="AD" clId="Web-{4B2A2BFC-F70B-CA39-B4C0-428AE6DC1838}" dt="2023-05-16T16:52:56.552" v="17" actId="20577"/>
        <pc:sldMkLst>
          <pc:docMk/>
          <pc:sldMk cId="1975872717" sldId="4667"/>
        </pc:sldMkLst>
        <pc:spChg chg="mod">
          <ac:chgData name="Abhay Gupta" userId="S::abhay.gupta@taigamotors.ca::d433c26c-2997-40a9-8258-88448219c90a" providerId="AD" clId="Web-{4B2A2BFC-F70B-CA39-B4C0-428AE6DC1838}" dt="2023-05-16T16:52:56.552" v="17" actId="20577"/>
          <ac:spMkLst>
            <pc:docMk/>
            <pc:sldMk cId="1975872717" sldId="4667"/>
            <ac:spMk id="6" creationId="{919AD2B2-817F-FB2B-5E10-9AB4EED2425E}"/>
          </ac:spMkLst>
        </pc:spChg>
      </pc:sldChg>
      <pc:sldChg chg="add">
        <pc:chgData name="Abhay Gupta" userId="S::abhay.gupta@taigamotors.ca::d433c26c-2997-40a9-8258-88448219c90a" providerId="AD" clId="Web-{4B2A2BFC-F70B-CA39-B4C0-428AE6DC1838}" dt="2023-05-16T16:53:12.474" v="18"/>
        <pc:sldMkLst>
          <pc:docMk/>
          <pc:sldMk cId="3448119496" sldId="4703"/>
        </pc:sldMkLst>
      </pc:sldChg>
      <pc:sldChg chg="add">
        <pc:chgData name="Abhay Gupta" userId="S::abhay.gupta@taigamotors.ca::d433c26c-2997-40a9-8258-88448219c90a" providerId="AD" clId="Web-{4B2A2BFC-F70B-CA39-B4C0-428AE6DC1838}" dt="2023-05-16T16:53:27.755" v="19"/>
        <pc:sldMkLst>
          <pc:docMk/>
          <pc:sldMk cId="4157131262" sldId="4704"/>
        </pc:sldMkLst>
      </pc:sldChg>
      <pc:sldMasterChg chg="addSldLayout">
        <pc:chgData name="Abhay Gupta" userId="S::abhay.gupta@taigamotors.ca::d433c26c-2997-40a9-8258-88448219c90a" providerId="AD" clId="Web-{4B2A2BFC-F70B-CA39-B4C0-428AE6DC1838}" dt="2023-05-16T16:53:12.474" v="18"/>
        <pc:sldMasterMkLst>
          <pc:docMk/>
          <pc:sldMasterMk cId="268095314" sldId="2147483692"/>
        </pc:sldMasterMkLst>
        <pc:sldLayoutChg chg="add">
          <pc:chgData name="Abhay Gupta" userId="S::abhay.gupta@taigamotors.ca::d433c26c-2997-40a9-8258-88448219c90a" providerId="AD" clId="Web-{4B2A2BFC-F70B-CA39-B4C0-428AE6DC1838}" dt="2023-05-16T16:53:12.474" v="18"/>
          <pc:sldLayoutMkLst>
            <pc:docMk/>
            <pc:sldMasterMk cId="268095314" sldId="2147483692"/>
            <pc:sldLayoutMk cId="556090270" sldId="2147483697"/>
          </pc:sldLayoutMkLst>
        </pc:sldLayoutChg>
        <pc:sldLayoutChg chg="add">
          <pc:chgData name="Abhay Gupta" userId="S::abhay.gupta@taigamotors.ca::d433c26c-2997-40a9-8258-88448219c90a" providerId="AD" clId="Web-{4B2A2BFC-F70B-CA39-B4C0-428AE6DC1838}" dt="2023-05-16T16:53:12.474" v="18"/>
          <pc:sldLayoutMkLst>
            <pc:docMk/>
            <pc:sldMasterMk cId="268095314" sldId="2147483692"/>
            <pc:sldLayoutMk cId="1289606446" sldId="2147483698"/>
          </pc:sldLayoutMkLst>
        </pc:sldLayoutChg>
        <pc:sldLayoutChg chg="add">
          <pc:chgData name="Abhay Gupta" userId="S::abhay.gupta@taigamotors.ca::d433c26c-2997-40a9-8258-88448219c90a" providerId="AD" clId="Web-{4B2A2BFC-F70B-CA39-B4C0-428AE6DC1838}" dt="2023-05-16T16:53:12.474" v="18"/>
          <pc:sldLayoutMkLst>
            <pc:docMk/>
            <pc:sldMasterMk cId="268095314" sldId="2147483692"/>
            <pc:sldLayoutMk cId="320358638" sldId="2147483699"/>
          </pc:sldLayoutMkLst>
        </pc:sldLayoutChg>
      </pc:sldMasterChg>
    </pc:docChg>
  </pc:docChgLst>
  <pc:docChgLst>
    <pc:chgData name="Steven Pacheco" userId="a00922c7-03ca-4ceb-b88d-758bc982754f" providerId="ADAL" clId="{F85996BD-79AD-4B41-A2C1-599C86C780BF}"/>
    <pc:docChg chg="modSld">
      <pc:chgData name="Steven Pacheco" userId="a00922c7-03ca-4ceb-b88d-758bc982754f" providerId="ADAL" clId="{F85996BD-79AD-4B41-A2C1-599C86C780BF}" dt="2023-07-18T17:32:17.007" v="530" actId="20577"/>
      <pc:docMkLst>
        <pc:docMk/>
      </pc:docMkLst>
      <pc:sldChg chg="modSp mod">
        <pc:chgData name="Steven Pacheco" userId="a00922c7-03ca-4ceb-b88d-758bc982754f" providerId="ADAL" clId="{F85996BD-79AD-4B41-A2C1-599C86C780BF}" dt="2023-07-18T17:32:17.007" v="530" actId="20577"/>
        <pc:sldMkLst>
          <pc:docMk/>
          <pc:sldMk cId="1534737754" sldId="4713"/>
        </pc:sldMkLst>
        <pc:graphicFrameChg chg="mod modGraphic">
          <ac:chgData name="Steven Pacheco" userId="a00922c7-03ca-4ceb-b88d-758bc982754f" providerId="ADAL" clId="{F85996BD-79AD-4B41-A2C1-599C86C780BF}" dt="2023-07-18T17:32:17.007" v="530" actId="20577"/>
          <ac:graphicFrameMkLst>
            <pc:docMk/>
            <pc:sldMk cId="1534737754" sldId="4713"/>
            <ac:graphicFrameMk id="7" creationId="{ED97C71B-D164-E9F4-6ECA-0BBBCEE9A721}"/>
          </ac:graphicFrameMkLst>
        </pc:graphicFrameChg>
      </pc:sldChg>
    </pc:docChg>
  </pc:docChgLst>
  <pc:docChgLst>
    <pc:chgData name="Abhay Gupta" userId="S::abhay.gupta@taigamotors.ca::d433c26c-2997-40a9-8258-88448219c90a" providerId="AD" clId="Web-{29289368-049A-54A3-913D-17ED94850070}"/>
    <pc:docChg chg="modSld">
      <pc:chgData name="Abhay Gupta" userId="S::abhay.gupta@taigamotors.ca::d433c26c-2997-40a9-8258-88448219c90a" providerId="AD" clId="Web-{29289368-049A-54A3-913D-17ED94850070}" dt="2022-07-05T17:11:09.239" v="35" actId="20577"/>
      <pc:docMkLst>
        <pc:docMk/>
      </pc:docMkLst>
      <pc:sldChg chg="modSp">
        <pc:chgData name="Abhay Gupta" userId="S::abhay.gupta@taigamotors.ca::d433c26c-2997-40a9-8258-88448219c90a" providerId="AD" clId="Web-{29289368-049A-54A3-913D-17ED94850070}" dt="2022-07-05T15:14:36.809" v="27" actId="14100"/>
        <pc:sldMkLst>
          <pc:docMk/>
          <pc:sldMk cId="3929107230" sldId="1176"/>
        </pc:sldMkLst>
        <pc:spChg chg="mod">
          <ac:chgData name="Abhay Gupta" userId="S::abhay.gupta@taigamotors.ca::d433c26c-2997-40a9-8258-88448219c90a" providerId="AD" clId="Web-{29289368-049A-54A3-913D-17ED94850070}" dt="2022-07-05T15:14:36.809" v="27" actId="14100"/>
          <ac:spMkLst>
            <pc:docMk/>
            <pc:sldMk cId="3929107230" sldId="1176"/>
            <ac:spMk id="9" creationId="{352C3D8D-91DA-4645-A05A-E8683D1E83B8}"/>
          </ac:spMkLst>
        </pc:spChg>
      </pc:sldChg>
      <pc:sldChg chg="modSp">
        <pc:chgData name="Abhay Gupta" userId="S::abhay.gupta@taigamotors.ca::d433c26c-2997-40a9-8258-88448219c90a" providerId="AD" clId="Web-{29289368-049A-54A3-913D-17ED94850070}" dt="2022-07-05T14:57:57.620" v="25"/>
        <pc:sldMkLst>
          <pc:docMk/>
          <pc:sldMk cId="405246482" sldId="1181"/>
        </pc:sldMkLst>
        <pc:graphicFrameChg chg="mod modGraphic">
          <ac:chgData name="Abhay Gupta" userId="S::abhay.gupta@taigamotors.ca::d433c26c-2997-40a9-8258-88448219c90a" providerId="AD" clId="Web-{29289368-049A-54A3-913D-17ED94850070}" dt="2022-07-05T14:57:57.620" v="25"/>
          <ac:graphicFrameMkLst>
            <pc:docMk/>
            <pc:sldMk cId="405246482" sldId="1181"/>
            <ac:graphicFrameMk id="5" creationId="{E6C105C1-B2B6-4ECB-B5FA-8052D5F73013}"/>
          </ac:graphicFrameMkLst>
        </pc:graphicFrameChg>
      </pc:sldChg>
      <pc:sldChg chg="mod modShow">
        <pc:chgData name="Abhay Gupta" userId="S::abhay.gupta@taigamotors.ca::d433c26c-2997-40a9-8258-88448219c90a" providerId="AD" clId="Web-{29289368-049A-54A3-913D-17ED94850070}" dt="2022-07-05T15:34:09.980" v="28"/>
        <pc:sldMkLst>
          <pc:docMk/>
          <pc:sldMk cId="1251299938" sldId="4615"/>
        </pc:sldMkLst>
      </pc:sldChg>
      <pc:sldChg chg="delSp">
        <pc:chgData name="Abhay Gupta" userId="S::abhay.gupta@taigamotors.ca::d433c26c-2997-40a9-8258-88448219c90a" providerId="AD" clId="Web-{29289368-049A-54A3-913D-17ED94850070}" dt="2022-07-05T15:55:56.183" v="29"/>
        <pc:sldMkLst>
          <pc:docMk/>
          <pc:sldMk cId="3062454877" sldId="4616"/>
        </pc:sldMkLst>
        <pc:spChg chg="del">
          <ac:chgData name="Abhay Gupta" userId="S::abhay.gupta@taigamotors.ca::d433c26c-2997-40a9-8258-88448219c90a" providerId="AD" clId="Web-{29289368-049A-54A3-913D-17ED94850070}" dt="2022-07-05T15:55:56.183" v="29"/>
          <ac:spMkLst>
            <pc:docMk/>
            <pc:sldMk cId="3062454877" sldId="4616"/>
            <ac:spMk id="6" creationId="{34E8EF74-6CA7-123C-2A69-85EAA792C914}"/>
          </ac:spMkLst>
        </pc:spChg>
      </pc:sldChg>
      <pc:sldChg chg="modSp">
        <pc:chgData name="Abhay Gupta" userId="S::abhay.gupta@taigamotors.ca::d433c26c-2997-40a9-8258-88448219c90a" providerId="AD" clId="Web-{29289368-049A-54A3-913D-17ED94850070}" dt="2022-07-05T17:11:09.239" v="35" actId="20577"/>
        <pc:sldMkLst>
          <pc:docMk/>
          <pc:sldMk cId="2629157552" sldId="4636"/>
        </pc:sldMkLst>
        <pc:spChg chg="mod">
          <ac:chgData name="Abhay Gupta" userId="S::abhay.gupta@taigamotors.ca::d433c26c-2997-40a9-8258-88448219c90a" providerId="AD" clId="Web-{29289368-049A-54A3-913D-17ED94850070}" dt="2022-07-05T17:11:09.239" v="35" actId="20577"/>
          <ac:spMkLst>
            <pc:docMk/>
            <pc:sldMk cId="2629157552" sldId="4636"/>
            <ac:spMk id="7" creationId="{23DC1B4E-33DC-EC6C-7A23-7712483C6434}"/>
          </ac:spMkLst>
        </pc:spChg>
      </pc:sldChg>
      <pc:sldChg chg="modSp">
        <pc:chgData name="Abhay Gupta" userId="S::abhay.gupta@taigamotors.ca::d433c26c-2997-40a9-8258-88448219c90a" providerId="AD" clId="Web-{29289368-049A-54A3-913D-17ED94850070}" dt="2022-07-05T16:59:00.311" v="33"/>
        <pc:sldMkLst>
          <pc:docMk/>
          <pc:sldMk cId="1338180937" sldId="4645"/>
        </pc:sldMkLst>
        <pc:graphicFrameChg chg="mod modGraphic">
          <ac:chgData name="Abhay Gupta" userId="S::abhay.gupta@taigamotors.ca::d433c26c-2997-40a9-8258-88448219c90a" providerId="AD" clId="Web-{29289368-049A-54A3-913D-17ED94850070}" dt="2022-07-05T16:59:00.311" v="33"/>
          <ac:graphicFrameMkLst>
            <pc:docMk/>
            <pc:sldMk cId="1338180937" sldId="4645"/>
            <ac:graphicFrameMk id="5" creationId="{DF370D39-AF9E-43C5-8CF5-C93CDE507A70}"/>
          </ac:graphicFrameMkLst>
        </pc:graphicFrameChg>
      </pc:sldChg>
    </pc:docChg>
  </pc:docChgLst>
  <pc:docChgLst>
    <pc:chgData name="Jean-Sebastien Flamand" userId="ddf4ff60-7de0-4855-a9ed-f06e18363e82" providerId="ADAL" clId="{A0313AFA-A40C-4D2E-A5E4-264611DF8ED9}"/>
    <pc:docChg chg="modSld">
      <pc:chgData name="Jean-Sebastien Flamand" userId="ddf4ff60-7de0-4855-a9ed-f06e18363e82" providerId="ADAL" clId="{A0313AFA-A40C-4D2E-A5E4-264611DF8ED9}" dt="2022-08-16T17:10:10.817" v="26" actId="1076"/>
      <pc:docMkLst>
        <pc:docMk/>
      </pc:docMkLst>
      <pc:sldChg chg="addSp modSp mod">
        <pc:chgData name="Jean-Sebastien Flamand" userId="ddf4ff60-7de0-4855-a9ed-f06e18363e82" providerId="ADAL" clId="{A0313AFA-A40C-4D2E-A5E4-264611DF8ED9}" dt="2022-08-16T17:10:10.817" v="26" actId="1076"/>
        <pc:sldMkLst>
          <pc:docMk/>
          <pc:sldMk cId="1338180937" sldId="4645"/>
        </pc:sldMkLst>
        <pc:spChg chg="add mod">
          <ac:chgData name="Jean-Sebastien Flamand" userId="ddf4ff60-7de0-4855-a9ed-f06e18363e82" providerId="ADAL" clId="{A0313AFA-A40C-4D2E-A5E4-264611DF8ED9}" dt="2022-08-16T17:10:10.817" v="26" actId="1076"/>
          <ac:spMkLst>
            <pc:docMk/>
            <pc:sldMk cId="1338180937" sldId="4645"/>
            <ac:spMk id="3" creationId="{54847BEA-3F25-8AAC-7EFA-6275F27D22B7}"/>
          </ac:spMkLst>
        </pc:spChg>
      </pc:sldChg>
    </pc:docChg>
  </pc:docChgLst>
  <pc:docChgLst>
    <pc:chgData name="Abhay Gupta" userId="S::abhay.gupta@taigamotors.ca::d433c26c-2997-40a9-8258-88448219c90a" providerId="AD" clId="Web-{B55BF621-9CF7-8320-3EF5-A61F2E7E8B72}"/>
    <pc:docChg chg="modSld">
      <pc:chgData name="Abhay Gupta" userId="S::abhay.gupta@taigamotors.ca::d433c26c-2997-40a9-8258-88448219c90a" providerId="AD" clId="Web-{B55BF621-9CF7-8320-3EF5-A61F2E7E8B72}" dt="2023-07-25T17:03:36.626" v="53" actId="20577"/>
      <pc:docMkLst>
        <pc:docMk/>
      </pc:docMkLst>
      <pc:sldChg chg="modSp">
        <pc:chgData name="Abhay Gupta" userId="S::abhay.gupta@taigamotors.ca::d433c26c-2997-40a9-8258-88448219c90a" providerId="AD" clId="Web-{B55BF621-9CF7-8320-3EF5-A61F2E7E8B72}" dt="2023-07-25T13:49:54.277" v="1" actId="20577"/>
        <pc:sldMkLst>
          <pc:docMk/>
          <pc:sldMk cId="737756186" sldId="1013"/>
        </pc:sldMkLst>
        <pc:spChg chg="mod">
          <ac:chgData name="Abhay Gupta" userId="S::abhay.gupta@taigamotors.ca::d433c26c-2997-40a9-8258-88448219c90a" providerId="AD" clId="Web-{B55BF621-9CF7-8320-3EF5-A61F2E7E8B72}" dt="2023-07-25T13:49:54.277" v="1" actId="20577"/>
          <ac:spMkLst>
            <pc:docMk/>
            <pc:sldMk cId="737756186" sldId="1013"/>
            <ac:spMk id="3" creationId="{5A9766FB-5D40-4DF7-9455-CAA9B50A5587}"/>
          </ac:spMkLst>
        </pc:spChg>
      </pc:sldChg>
      <pc:sldChg chg="modSp">
        <pc:chgData name="Abhay Gupta" userId="S::abhay.gupta@taigamotors.ca::d433c26c-2997-40a9-8258-88448219c90a" providerId="AD" clId="Web-{B55BF621-9CF7-8320-3EF5-A61F2E7E8B72}" dt="2023-07-25T17:03:36.626" v="53" actId="20577"/>
        <pc:sldMkLst>
          <pc:docMk/>
          <pc:sldMk cId="1975872717" sldId="4667"/>
        </pc:sldMkLst>
        <pc:spChg chg="mod">
          <ac:chgData name="Abhay Gupta" userId="S::abhay.gupta@taigamotors.ca::d433c26c-2997-40a9-8258-88448219c90a" providerId="AD" clId="Web-{B55BF621-9CF7-8320-3EF5-A61F2E7E8B72}" dt="2023-07-25T17:03:36.626" v="53" actId="20577"/>
          <ac:spMkLst>
            <pc:docMk/>
            <pc:sldMk cId="1975872717" sldId="4667"/>
            <ac:spMk id="6" creationId="{919AD2B2-817F-FB2B-5E10-9AB4EED2425E}"/>
          </ac:spMkLst>
        </pc:spChg>
      </pc:sldChg>
    </pc:docChg>
  </pc:docChgLst>
  <pc:docChgLst>
    <pc:chgData name="Pier-Luc Paradis" userId="S::pier-luc.paradis@taigamotors.ca::d8463a0c-872e-44e6-a7df-86de09216594" providerId="AD" clId="Web-{9260399E-7B5A-E58D-15CB-5F17429898BD}"/>
    <pc:docChg chg="addSld delSld modSld">
      <pc:chgData name="Pier-Luc Paradis" userId="S::pier-luc.paradis@taigamotors.ca::d8463a0c-872e-44e6-a7df-86de09216594" providerId="AD" clId="Web-{9260399E-7B5A-E58D-15CB-5F17429898BD}" dt="2022-05-10T15:08:15.034" v="436"/>
      <pc:docMkLst>
        <pc:docMk/>
      </pc:docMkLst>
      <pc:sldChg chg="addSp delSp modSp">
        <pc:chgData name="Pier-Luc Paradis" userId="S::pier-luc.paradis@taigamotors.ca::d8463a0c-872e-44e6-a7df-86de09216594" providerId="AD" clId="Web-{9260399E-7B5A-E58D-15CB-5F17429898BD}" dt="2022-05-10T15:08:15.034" v="436"/>
        <pc:sldMkLst>
          <pc:docMk/>
          <pc:sldMk cId="405246482" sldId="1181"/>
        </pc:sldMkLst>
        <pc:graphicFrameChg chg="mod modGraphic">
          <ac:chgData name="Pier-Luc Paradis" userId="S::pier-luc.paradis@taigamotors.ca::d8463a0c-872e-44e6-a7df-86de09216594" providerId="AD" clId="Web-{9260399E-7B5A-E58D-15CB-5F17429898BD}" dt="2022-05-10T15:08:15.034" v="436"/>
          <ac:graphicFrameMkLst>
            <pc:docMk/>
            <pc:sldMk cId="405246482" sldId="1181"/>
            <ac:graphicFrameMk id="5" creationId="{E6C105C1-B2B6-4ECB-B5FA-8052D5F73013}"/>
          </ac:graphicFrameMkLst>
        </pc:graphicFrameChg>
        <pc:graphicFrameChg chg="del mod modGraphic">
          <ac:chgData name="Pier-Luc Paradis" userId="S::pier-luc.paradis@taigamotors.ca::d8463a0c-872e-44e6-a7df-86de09216594" providerId="AD" clId="Web-{9260399E-7B5A-E58D-15CB-5F17429898BD}" dt="2022-05-10T14:49:08.270" v="27"/>
          <ac:graphicFrameMkLst>
            <pc:docMk/>
            <pc:sldMk cId="405246482" sldId="1181"/>
            <ac:graphicFrameMk id="6" creationId="{CE23159C-7489-2542-9941-06B1C2E29332}"/>
          </ac:graphicFrameMkLst>
        </pc:graphicFrameChg>
        <pc:picChg chg="add del">
          <ac:chgData name="Pier-Luc Paradis" userId="S::pier-luc.paradis@taigamotors.ca::d8463a0c-872e-44e6-a7df-86de09216594" providerId="AD" clId="Web-{9260399E-7B5A-E58D-15CB-5F17429898BD}" dt="2022-05-10T14:49:09.036" v="28"/>
          <ac:picMkLst>
            <pc:docMk/>
            <pc:sldMk cId="405246482" sldId="1181"/>
            <ac:picMk id="3" creationId="{D8AAA8B1-C45E-BA74-2E83-C59A9BCDBBB7}"/>
          </ac:picMkLst>
        </pc:picChg>
        <pc:picChg chg="del">
          <ac:chgData name="Pier-Luc Paradis" userId="S::pier-luc.paradis@taigamotors.ca::d8463a0c-872e-44e6-a7df-86de09216594" providerId="AD" clId="Web-{9260399E-7B5A-E58D-15CB-5F17429898BD}" dt="2022-05-10T14:48:25.567" v="12"/>
          <ac:picMkLst>
            <pc:docMk/>
            <pc:sldMk cId="405246482" sldId="1181"/>
            <ac:picMk id="7" creationId="{7349BD51-4D69-5B8E-59FC-30FEFA2D7D13}"/>
          </ac:picMkLst>
        </pc:picChg>
        <pc:picChg chg="add del mod">
          <ac:chgData name="Pier-Luc Paradis" userId="S::pier-luc.paradis@taigamotors.ca::d8463a0c-872e-44e6-a7df-86de09216594" providerId="AD" clId="Web-{9260399E-7B5A-E58D-15CB-5F17429898BD}" dt="2022-05-10T14:49:09.630" v="29"/>
          <ac:picMkLst>
            <pc:docMk/>
            <pc:sldMk cId="405246482" sldId="1181"/>
            <ac:picMk id="8" creationId="{D0A66A8D-0B6B-2716-4755-8BA454889E35}"/>
          </ac:picMkLst>
        </pc:picChg>
        <pc:picChg chg="add del mod">
          <ac:chgData name="Pier-Luc Paradis" userId="S::pier-luc.paradis@taigamotors.ca::d8463a0c-872e-44e6-a7df-86de09216594" providerId="AD" clId="Web-{9260399E-7B5A-E58D-15CB-5F17429898BD}" dt="2022-05-10T14:48:48.614" v="20"/>
          <ac:picMkLst>
            <pc:docMk/>
            <pc:sldMk cId="405246482" sldId="1181"/>
            <ac:picMk id="9" creationId="{EC62CD91-A030-B032-F659-9CE07FEEAFAF}"/>
          </ac:picMkLst>
        </pc:picChg>
      </pc:sldChg>
      <pc:sldChg chg="addSp delSp modSp add replId">
        <pc:chgData name="Pier-Luc Paradis" userId="S::pier-luc.paradis@taigamotors.ca::d8463a0c-872e-44e6-a7df-86de09216594" providerId="AD" clId="Web-{9260399E-7B5A-E58D-15CB-5F17429898BD}" dt="2022-05-10T14:55:08.524" v="158" actId="14100"/>
        <pc:sldMkLst>
          <pc:docMk/>
          <pc:sldMk cId="1590423519" sldId="1194"/>
        </pc:sldMkLst>
        <pc:spChg chg="add mod">
          <ac:chgData name="Pier-Luc Paradis" userId="S::pier-luc.paradis@taigamotors.ca::d8463a0c-872e-44e6-a7df-86de09216594" providerId="AD" clId="Web-{9260399E-7B5A-E58D-15CB-5F17429898BD}" dt="2022-05-10T14:50:25.896" v="60" actId="1076"/>
          <ac:spMkLst>
            <pc:docMk/>
            <pc:sldMk cId="1590423519" sldId="1194"/>
            <ac:spMk id="7" creationId="{811E4000-3AFB-CA26-B8C3-2F824B1EAEEE}"/>
          </ac:spMkLst>
        </pc:spChg>
        <pc:spChg chg="add mod">
          <ac:chgData name="Pier-Luc Paradis" userId="S::pier-luc.paradis@taigamotors.ca::d8463a0c-872e-44e6-a7df-86de09216594" providerId="AD" clId="Web-{9260399E-7B5A-E58D-15CB-5F17429898BD}" dt="2022-05-10T14:50:00.224" v="49" actId="20577"/>
          <ac:spMkLst>
            <pc:docMk/>
            <pc:sldMk cId="1590423519" sldId="1194"/>
            <ac:spMk id="10" creationId="{AFCDB347-047A-605E-E833-25B1F7BAF07A}"/>
          </ac:spMkLst>
        </pc:spChg>
        <pc:graphicFrameChg chg="del mod modGraphic">
          <ac:chgData name="Pier-Luc Paradis" userId="S::pier-luc.paradis@taigamotors.ca::d8463a0c-872e-44e6-a7df-86de09216594" providerId="AD" clId="Web-{9260399E-7B5A-E58D-15CB-5F17429898BD}" dt="2022-05-10T14:49:00.973" v="24"/>
          <ac:graphicFrameMkLst>
            <pc:docMk/>
            <pc:sldMk cId="1590423519" sldId="1194"/>
            <ac:graphicFrameMk id="5" creationId="{E6C105C1-B2B6-4ECB-B5FA-8052D5F73013}"/>
          </ac:graphicFrameMkLst>
        </pc:graphicFrameChg>
        <pc:graphicFrameChg chg="mod">
          <ac:chgData name="Pier-Luc Paradis" userId="S::pier-luc.paradis@taigamotors.ca::d8463a0c-872e-44e6-a7df-86de09216594" providerId="AD" clId="Web-{9260399E-7B5A-E58D-15CB-5F17429898BD}" dt="2022-05-10T14:50:12.505" v="54" actId="1076"/>
          <ac:graphicFrameMkLst>
            <pc:docMk/>
            <pc:sldMk cId="1590423519" sldId="1194"/>
            <ac:graphicFrameMk id="6" creationId="{CE23159C-7489-2542-9941-06B1C2E29332}"/>
          </ac:graphicFrameMkLst>
        </pc:graphicFrameChg>
        <pc:graphicFrameChg chg="add mod modGraphic">
          <ac:chgData name="Pier-Luc Paradis" userId="S::pier-luc.paradis@taigamotors.ca::d8463a0c-872e-44e6-a7df-86de09216594" providerId="AD" clId="Web-{9260399E-7B5A-E58D-15CB-5F17429898BD}" dt="2022-05-10T14:54:00.071" v="143"/>
          <ac:graphicFrameMkLst>
            <pc:docMk/>
            <pc:sldMk cId="1590423519" sldId="1194"/>
            <ac:graphicFrameMk id="9" creationId="{244A4F42-24FF-839A-7934-B959001C3637}"/>
          </ac:graphicFrameMkLst>
        </pc:graphicFrameChg>
        <pc:picChg chg="mod">
          <ac:chgData name="Pier-Luc Paradis" userId="S::pier-luc.paradis@taigamotors.ca::d8463a0c-872e-44e6-a7df-86de09216594" providerId="AD" clId="Web-{9260399E-7B5A-E58D-15CB-5F17429898BD}" dt="2022-05-10T14:50:12.552" v="55" actId="1076"/>
          <ac:picMkLst>
            <pc:docMk/>
            <pc:sldMk cId="1590423519" sldId="1194"/>
            <ac:picMk id="3" creationId="{D8AAA8B1-C45E-BA74-2E83-C59A9BCDBBB7}"/>
          </ac:picMkLst>
        </pc:picChg>
        <pc:picChg chg="mod">
          <ac:chgData name="Pier-Luc Paradis" userId="S::pier-luc.paradis@taigamotors.ca::d8463a0c-872e-44e6-a7df-86de09216594" providerId="AD" clId="Web-{9260399E-7B5A-E58D-15CB-5F17429898BD}" dt="2022-05-10T14:50:12.599" v="56" actId="1076"/>
          <ac:picMkLst>
            <pc:docMk/>
            <pc:sldMk cId="1590423519" sldId="1194"/>
            <ac:picMk id="8" creationId="{D0A66A8D-0B6B-2716-4755-8BA454889E35}"/>
          </ac:picMkLst>
        </pc:picChg>
        <pc:picChg chg="add mod">
          <ac:chgData name="Pier-Luc Paradis" userId="S::pier-luc.paradis@taigamotors.ca::d8463a0c-872e-44e6-a7df-86de09216594" providerId="AD" clId="Web-{9260399E-7B5A-E58D-15CB-5F17429898BD}" dt="2022-05-10T14:54:21.368" v="148" actId="1076"/>
          <ac:picMkLst>
            <pc:docMk/>
            <pc:sldMk cId="1590423519" sldId="1194"/>
            <ac:picMk id="11" creationId="{B8728C94-E9AF-543D-7A2D-C45D94F77222}"/>
          </ac:picMkLst>
        </pc:picChg>
        <pc:picChg chg="add del mod">
          <ac:chgData name="Pier-Luc Paradis" userId="S::pier-luc.paradis@taigamotors.ca::d8463a0c-872e-44e6-a7df-86de09216594" providerId="AD" clId="Web-{9260399E-7B5A-E58D-15CB-5F17429898BD}" dt="2022-05-10T14:54:32.446" v="150"/>
          <ac:picMkLst>
            <pc:docMk/>
            <pc:sldMk cId="1590423519" sldId="1194"/>
            <ac:picMk id="12" creationId="{80865D89-6029-64D9-99E3-ED37CAEC2742}"/>
          </ac:picMkLst>
        </pc:picChg>
        <pc:picChg chg="add mod">
          <ac:chgData name="Pier-Luc Paradis" userId="S::pier-luc.paradis@taigamotors.ca::d8463a0c-872e-44e6-a7df-86de09216594" providerId="AD" clId="Web-{9260399E-7B5A-E58D-15CB-5F17429898BD}" dt="2022-05-10T14:55:08.524" v="158" actId="14100"/>
          <ac:picMkLst>
            <pc:docMk/>
            <pc:sldMk cId="1590423519" sldId="1194"/>
            <ac:picMk id="13" creationId="{4BBCE1FF-A951-A0FD-AB14-6AB0F116A4BD}"/>
          </ac:picMkLst>
        </pc:picChg>
      </pc:sldChg>
      <pc:sldChg chg="add del replId">
        <pc:chgData name="Pier-Luc Paradis" userId="S::pier-luc.paradis@taigamotors.ca::d8463a0c-872e-44e6-a7df-86de09216594" providerId="AD" clId="Web-{9260399E-7B5A-E58D-15CB-5F17429898BD}" dt="2022-05-10T14:54:38.274" v="152"/>
        <pc:sldMkLst>
          <pc:docMk/>
          <pc:sldMk cId="2502804494" sldId="1195"/>
        </pc:sldMkLst>
      </pc:sldChg>
    </pc:docChg>
  </pc:docChgLst>
  <pc:docChgLst>
    <pc:chgData name="Abhay Gupta" userId="S::abhay.gupta@taigamotors.ca::d433c26c-2997-40a9-8258-88448219c90a" providerId="AD" clId="Web-{DF441161-4A68-A302-9A86-4DD6B90678EA}"/>
    <pc:docChg chg="modSld">
      <pc:chgData name="Abhay Gupta" userId="S::abhay.gupta@taigamotors.ca::d433c26c-2997-40a9-8258-88448219c90a" providerId="AD" clId="Web-{DF441161-4A68-A302-9A86-4DD6B90678EA}" dt="2022-11-22T18:24:33.071" v="0"/>
      <pc:docMkLst>
        <pc:docMk/>
      </pc:docMkLst>
      <pc:sldChg chg="mod modShow">
        <pc:chgData name="Abhay Gupta" userId="S::abhay.gupta@taigamotors.ca::d433c26c-2997-40a9-8258-88448219c90a" providerId="AD" clId="Web-{DF441161-4A68-A302-9A86-4DD6B90678EA}" dt="2022-11-22T18:24:33.071" v="0"/>
        <pc:sldMkLst>
          <pc:docMk/>
          <pc:sldMk cId="3136729596" sldId="1184"/>
        </pc:sldMkLst>
      </pc:sldChg>
    </pc:docChg>
  </pc:docChgLst>
  <pc:docChgLst>
    <pc:chgData name="Jérémy Bonneau" userId="S::jeremy.bonneau@taigamotors.ca::bd475f9e-48f1-4b54-83c6-d27ae8e20919" providerId="AD" clId="Web-{062773BB-A111-DC71-2335-ECF256FDD546}"/>
    <pc:docChg chg="addSld delSld modSld">
      <pc:chgData name="Jérémy Bonneau" userId="S::jeremy.bonneau@taigamotors.ca::bd475f9e-48f1-4b54-83c6-d27ae8e20919" providerId="AD" clId="Web-{062773BB-A111-DC71-2335-ECF256FDD546}" dt="2022-09-13T17:03:28.138" v="145" actId="20577"/>
      <pc:docMkLst>
        <pc:docMk/>
      </pc:docMkLst>
      <pc:sldChg chg="modSp">
        <pc:chgData name="Jérémy Bonneau" userId="S::jeremy.bonneau@taigamotors.ca::bd475f9e-48f1-4b54-83c6-d27ae8e20919" providerId="AD" clId="Web-{062773BB-A111-DC71-2335-ECF256FDD546}" dt="2022-09-13T16:56:05.911" v="78" actId="20577"/>
        <pc:sldMkLst>
          <pc:docMk/>
          <pc:sldMk cId="2629157552" sldId="4636"/>
        </pc:sldMkLst>
        <pc:spChg chg="mod">
          <ac:chgData name="Jérémy Bonneau" userId="S::jeremy.bonneau@taigamotors.ca::bd475f9e-48f1-4b54-83c6-d27ae8e20919" providerId="AD" clId="Web-{062773BB-A111-DC71-2335-ECF256FDD546}" dt="2022-09-13T16:56:05.911" v="78" actId="20577"/>
          <ac:spMkLst>
            <pc:docMk/>
            <pc:sldMk cId="2629157552" sldId="4636"/>
            <ac:spMk id="7" creationId="{23DC1B4E-33DC-EC6C-7A23-7712483C6434}"/>
          </ac:spMkLst>
        </pc:spChg>
      </pc:sldChg>
      <pc:sldChg chg="modSp">
        <pc:chgData name="Jérémy Bonneau" userId="S::jeremy.bonneau@taigamotors.ca::bd475f9e-48f1-4b54-83c6-d27ae8e20919" providerId="AD" clId="Web-{062773BB-A111-DC71-2335-ECF256FDD546}" dt="2022-09-13T16:55:08.426" v="74"/>
        <pc:sldMkLst>
          <pc:docMk/>
          <pc:sldMk cId="1562608667" sldId="4648"/>
        </pc:sldMkLst>
        <pc:graphicFrameChg chg="mod modGraphic">
          <ac:chgData name="Jérémy Bonneau" userId="S::jeremy.bonneau@taigamotors.ca::bd475f9e-48f1-4b54-83c6-d27ae8e20919" providerId="AD" clId="Web-{062773BB-A111-DC71-2335-ECF256FDD546}" dt="2022-09-13T16:55:08.426" v="74"/>
          <ac:graphicFrameMkLst>
            <pc:docMk/>
            <pc:sldMk cId="1562608667" sldId="4648"/>
            <ac:graphicFrameMk id="5" creationId="{DF370D39-AF9E-43C5-8CF5-C93CDE507A70}"/>
          </ac:graphicFrameMkLst>
        </pc:graphicFrameChg>
        <pc:picChg chg="mod">
          <ac:chgData name="Jérémy Bonneau" userId="S::jeremy.bonneau@taigamotors.ca::bd475f9e-48f1-4b54-83c6-d27ae8e20919" providerId="AD" clId="Web-{062773BB-A111-DC71-2335-ECF256FDD546}" dt="2022-09-13T16:50:36.498" v="0" actId="14100"/>
          <ac:picMkLst>
            <pc:docMk/>
            <pc:sldMk cId="1562608667" sldId="4648"/>
            <ac:picMk id="9" creationId="{B6695F5D-D7AC-594B-6491-E1FE1E58DACD}"/>
          </ac:picMkLst>
        </pc:picChg>
      </pc:sldChg>
      <pc:sldChg chg="modSp">
        <pc:chgData name="Jérémy Bonneau" userId="S::jeremy.bonneau@taigamotors.ca::bd475f9e-48f1-4b54-83c6-d27ae8e20919" providerId="AD" clId="Web-{062773BB-A111-DC71-2335-ECF256FDD546}" dt="2022-09-13T16:52:10.313" v="42" actId="20577"/>
        <pc:sldMkLst>
          <pc:docMk/>
          <pc:sldMk cId="2182748588" sldId="4659"/>
        </pc:sldMkLst>
        <pc:spChg chg="mod">
          <ac:chgData name="Jérémy Bonneau" userId="S::jeremy.bonneau@taigamotors.ca::bd475f9e-48f1-4b54-83c6-d27ae8e20919" providerId="AD" clId="Web-{062773BB-A111-DC71-2335-ECF256FDD546}" dt="2022-09-13T16:52:10.313" v="42" actId="20577"/>
          <ac:spMkLst>
            <pc:docMk/>
            <pc:sldMk cId="2182748588" sldId="4659"/>
            <ac:spMk id="7" creationId="{23DC1B4E-33DC-EC6C-7A23-7712483C6434}"/>
          </ac:spMkLst>
        </pc:spChg>
      </pc:sldChg>
      <pc:sldChg chg="modSp">
        <pc:chgData name="Jérémy Bonneau" userId="S::jeremy.bonneau@taigamotors.ca::bd475f9e-48f1-4b54-83c6-d27ae8e20919" providerId="AD" clId="Web-{062773BB-A111-DC71-2335-ECF256FDD546}" dt="2022-09-13T17:03:28.138" v="145" actId="20577"/>
        <pc:sldMkLst>
          <pc:docMk/>
          <pc:sldMk cId="756153689" sldId="4660"/>
        </pc:sldMkLst>
        <pc:spChg chg="mod">
          <ac:chgData name="Jérémy Bonneau" userId="S::jeremy.bonneau@taigamotors.ca::bd475f9e-48f1-4b54-83c6-d27ae8e20919" providerId="AD" clId="Web-{062773BB-A111-DC71-2335-ECF256FDD546}" dt="2022-09-13T17:03:28.138" v="145" actId="20577"/>
          <ac:spMkLst>
            <pc:docMk/>
            <pc:sldMk cId="756153689" sldId="4660"/>
            <ac:spMk id="11" creationId="{C778843E-334F-329E-1E86-8D5293DE3485}"/>
          </ac:spMkLst>
        </pc:spChg>
      </pc:sldChg>
      <pc:sldChg chg="add del replId">
        <pc:chgData name="Jérémy Bonneau" userId="S::jeremy.bonneau@taigamotors.ca::bd475f9e-48f1-4b54-83c6-d27ae8e20919" providerId="AD" clId="Web-{062773BB-A111-DC71-2335-ECF256FDD546}" dt="2022-09-13T16:57:13.881" v="80"/>
        <pc:sldMkLst>
          <pc:docMk/>
          <pc:sldMk cId="3961252155" sldId="4662"/>
        </pc:sldMkLst>
      </pc:sldChg>
    </pc:docChg>
  </pc:docChgLst>
  <pc:docChgLst>
    <pc:chgData name="Alexandra Duron" userId="S::alexandra.duron@taigamotors.ca::75793e56-6258-4a39-ab6f-df44f9a152e4" providerId="AD" clId="Web-{EF7F0607-ED23-EB66-4092-6C122F19C9C5}"/>
    <pc:docChg chg="modSld">
      <pc:chgData name="Alexandra Duron" userId="S::alexandra.duron@taigamotors.ca::75793e56-6258-4a39-ab6f-df44f9a152e4" providerId="AD" clId="Web-{EF7F0607-ED23-EB66-4092-6C122F19C9C5}" dt="2022-05-24T17:36:28.382" v="1131"/>
      <pc:docMkLst>
        <pc:docMk/>
      </pc:docMkLst>
      <pc:sldChg chg="modSp">
        <pc:chgData name="Alexandra Duron" userId="S::alexandra.duron@taigamotors.ca::75793e56-6258-4a39-ab6f-df44f9a152e4" providerId="AD" clId="Web-{EF7F0607-ED23-EB66-4092-6C122F19C9C5}" dt="2022-05-24T17:36:28.382" v="1131"/>
        <pc:sldMkLst>
          <pc:docMk/>
          <pc:sldMk cId="2956558800" sldId="1183"/>
        </pc:sldMkLst>
        <pc:graphicFrameChg chg="mod modGraphic">
          <ac:chgData name="Alexandra Duron" userId="S::alexandra.duron@taigamotors.ca::75793e56-6258-4a39-ab6f-df44f9a152e4" providerId="AD" clId="Web-{EF7F0607-ED23-EB66-4092-6C122F19C9C5}" dt="2022-05-24T17:36:28.382" v="1131"/>
          <ac:graphicFrameMkLst>
            <pc:docMk/>
            <pc:sldMk cId="2956558800" sldId="1183"/>
            <ac:graphicFrameMk id="5" creationId="{2B802923-010A-4587-9633-11D5071F4040}"/>
          </ac:graphicFrameMkLst>
        </pc:graphicFrameChg>
      </pc:sldChg>
    </pc:docChg>
  </pc:docChgLst>
  <pc:docChgLst>
    <pc:chgData name="Olivier Rollin" userId="S::olivier.rollin@taigamotors.ca::9868c032-b99d-4045-992b-7efc62a561e1" providerId="AD" clId="Web-{F5EBC360-246D-FE90-8244-EE8D5951BA84}"/>
    <pc:docChg chg="modSld">
      <pc:chgData name="Olivier Rollin" userId="S::olivier.rollin@taigamotors.ca::9868c032-b99d-4045-992b-7efc62a561e1" providerId="AD" clId="Web-{F5EBC360-246D-FE90-8244-EE8D5951BA84}" dt="2022-06-20T21:05:24.637" v="2" actId="1076"/>
      <pc:docMkLst>
        <pc:docMk/>
      </pc:docMkLst>
      <pc:sldChg chg="modSp">
        <pc:chgData name="Olivier Rollin" userId="S::olivier.rollin@taigamotors.ca::9868c032-b99d-4045-992b-7efc62a561e1" providerId="AD" clId="Web-{F5EBC360-246D-FE90-8244-EE8D5951BA84}" dt="2022-06-20T21:05:24.637" v="2" actId="1076"/>
        <pc:sldMkLst>
          <pc:docMk/>
          <pc:sldMk cId="1078747519" sldId="1187"/>
        </pc:sldMkLst>
        <pc:graphicFrameChg chg="mod modGraphic">
          <ac:chgData name="Olivier Rollin" userId="S::olivier.rollin@taigamotors.ca::9868c032-b99d-4045-992b-7efc62a561e1" providerId="AD" clId="Web-{F5EBC360-246D-FE90-8244-EE8D5951BA84}" dt="2022-06-20T21:05:24.637" v="2" actId="1076"/>
          <ac:graphicFrameMkLst>
            <pc:docMk/>
            <pc:sldMk cId="1078747519" sldId="1187"/>
            <ac:graphicFrameMk id="5" creationId="{DF370D39-AF9E-43C5-8CF5-C93CDE507A70}"/>
          </ac:graphicFrameMkLst>
        </pc:graphicFrameChg>
      </pc:sldChg>
    </pc:docChg>
  </pc:docChgLst>
  <pc:docChgLst>
    <pc:chgData name="Abhay Gupta" userId="S::abhay.gupta@taigamotors.ca::d433c26c-2997-40a9-8258-88448219c90a" providerId="AD" clId="Web-{08FC24AD-3BCE-183E-E70D-89D2126BB1D2}"/>
    <pc:docChg chg="addSld modSld">
      <pc:chgData name="Abhay Gupta" userId="S::abhay.gupta@taigamotors.ca::d433c26c-2997-40a9-8258-88448219c90a" providerId="AD" clId="Web-{08FC24AD-3BCE-183E-E70D-89D2126BB1D2}" dt="2022-11-22T14:55:25.776" v="43"/>
      <pc:docMkLst>
        <pc:docMk/>
      </pc:docMkLst>
      <pc:sldChg chg="modSp">
        <pc:chgData name="Abhay Gupta" userId="S::abhay.gupta@taigamotors.ca::d433c26c-2997-40a9-8258-88448219c90a" providerId="AD" clId="Web-{08FC24AD-3BCE-183E-E70D-89D2126BB1D2}" dt="2022-11-22T14:47:48.842" v="2" actId="20577"/>
        <pc:sldMkLst>
          <pc:docMk/>
          <pc:sldMk cId="737756186" sldId="1013"/>
        </pc:sldMkLst>
        <pc:spChg chg="mod">
          <ac:chgData name="Abhay Gupta" userId="S::abhay.gupta@taigamotors.ca::d433c26c-2997-40a9-8258-88448219c90a" providerId="AD" clId="Web-{08FC24AD-3BCE-183E-E70D-89D2126BB1D2}" dt="2022-11-22T14:47:48.842" v="2" actId="20577"/>
          <ac:spMkLst>
            <pc:docMk/>
            <pc:sldMk cId="737756186" sldId="1013"/>
            <ac:spMk id="3" creationId="{5A9766FB-5D40-4DF7-9455-CAA9B50A5587}"/>
          </ac:spMkLst>
        </pc:spChg>
      </pc:sldChg>
      <pc:sldChg chg="addSp delSp modSp">
        <pc:chgData name="Abhay Gupta" userId="S::abhay.gupta@taigamotors.ca::d433c26c-2997-40a9-8258-88448219c90a" providerId="AD" clId="Web-{08FC24AD-3BCE-183E-E70D-89D2126BB1D2}" dt="2022-11-22T14:52:14.106" v="40" actId="1076"/>
        <pc:sldMkLst>
          <pc:docMk/>
          <pc:sldMk cId="1975872717" sldId="4667"/>
        </pc:sldMkLst>
        <pc:spChg chg="mod">
          <ac:chgData name="Abhay Gupta" userId="S::abhay.gupta@taigamotors.ca::d433c26c-2997-40a9-8258-88448219c90a" providerId="AD" clId="Web-{08FC24AD-3BCE-183E-E70D-89D2126BB1D2}" dt="2022-11-22T14:52:09.684" v="39" actId="1076"/>
          <ac:spMkLst>
            <pc:docMk/>
            <pc:sldMk cId="1975872717" sldId="4667"/>
            <ac:spMk id="5" creationId="{DC021B57-7A26-7684-187C-8B8213FA95D7}"/>
          </ac:spMkLst>
        </pc:spChg>
        <pc:picChg chg="add mod">
          <ac:chgData name="Abhay Gupta" userId="S::abhay.gupta@taigamotors.ca::d433c26c-2997-40a9-8258-88448219c90a" providerId="AD" clId="Web-{08FC24AD-3BCE-183E-E70D-89D2126BB1D2}" dt="2022-11-22T14:52:05.121" v="38" actId="1076"/>
          <ac:picMkLst>
            <pc:docMk/>
            <pc:sldMk cId="1975872717" sldId="4667"/>
            <ac:picMk id="3" creationId="{8F431922-092E-7011-E536-024A0FC59050}"/>
          </ac:picMkLst>
        </pc:picChg>
        <pc:picChg chg="add mod">
          <ac:chgData name="Abhay Gupta" userId="S::abhay.gupta@taigamotors.ca::d433c26c-2997-40a9-8258-88448219c90a" providerId="AD" clId="Web-{08FC24AD-3BCE-183E-E70D-89D2126BB1D2}" dt="2022-11-22T14:52:14.106" v="40" actId="1076"/>
          <ac:picMkLst>
            <pc:docMk/>
            <pc:sldMk cId="1975872717" sldId="4667"/>
            <ac:picMk id="6" creationId="{92677F75-B862-764D-5273-19496C79448F}"/>
          </ac:picMkLst>
        </pc:picChg>
        <pc:picChg chg="del">
          <ac:chgData name="Abhay Gupta" userId="S::abhay.gupta@taigamotors.ca::d433c26c-2997-40a9-8258-88448219c90a" providerId="AD" clId="Web-{08FC24AD-3BCE-183E-E70D-89D2126BB1D2}" dt="2022-11-22T14:50:06.716" v="3"/>
          <ac:picMkLst>
            <pc:docMk/>
            <pc:sldMk cId="1975872717" sldId="4667"/>
            <ac:picMk id="14" creationId="{371742D0-9787-92A8-1B66-4B2AF9FD83E6}"/>
          </ac:picMkLst>
        </pc:picChg>
        <pc:picChg chg="del">
          <ac:chgData name="Abhay Gupta" userId="S::abhay.gupta@taigamotors.ca::d433c26c-2997-40a9-8258-88448219c90a" providerId="AD" clId="Web-{08FC24AD-3BCE-183E-E70D-89D2126BB1D2}" dt="2022-11-22T14:50:54.028" v="33"/>
          <ac:picMkLst>
            <pc:docMk/>
            <pc:sldMk cId="1975872717" sldId="4667"/>
            <ac:picMk id="17" creationId="{2216E800-5B70-E9EB-F5C2-42DCAE086C52}"/>
          </ac:picMkLst>
        </pc:picChg>
      </pc:sldChg>
      <pc:sldChg chg="addSp delSp modSp">
        <pc:chgData name="Abhay Gupta" userId="S::abhay.gupta@taigamotors.ca::d433c26c-2997-40a9-8258-88448219c90a" providerId="AD" clId="Web-{08FC24AD-3BCE-183E-E70D-89D2126BB1D2}" dt="2022-11-22T14:55:25.776" v="43"/>
        <pc:sldMkLst>
          <pc:docMk/>
          <pc:sldMk cId="2482555096" sldId="4678"/>
        </pc:sldMkLst>
        <pc:graphicFrameChg chg="del">
          <ac:chgData name="Abhay Gupta" userId="S::abhay.gupta@taigamotors.ca::d433c26c-2997-40a9-8258-88448219c90a" providerId="AD" clId="Web-{08FC24AD-3BCE-183E-E70D-89D2126BB1D2}" dt="2022-11-22T14:55:21.995" v="41"/>
          <ac:graphicFrameMkLst>
            <pc:docMk/>
            <pc:sldMk cId="2482555096" sldId="4678"/>
            <ac:graphicFrameMk id="3" creationId="{CA7931C5-F152-1022-B717-0D9C3DDC5FD7}"/>
          </ac:graphicFrameMkLst>
        </pc:graphicFrameChg>
        <pc:graphicFrameChg chg="add del mod">
          <ac:chgData name="Abhay Gupta" userId="S::abhay.gupta@taigamotors.ca::d433c26c-2997-40a9-8258-88448219c90a" providerId="AD" clId="Web-{08FC24AD-3BCE-183E-E70D-89D2126BB1D2}" dt="2022-11-22T14:55:25.776" v="43"/>
          <ac:graphicFrameMkLst>
            <pc:docMk/>
            <pc:sldMk cId="2482555096" sldId="4678"/>
            <ac:graphicFrameMk id="6" creationId="{FA935E60-84B4-E405-C8B5-53A0AFBC8990}"/>
          </ac:graphicFrameMkLst>
        </pc:graphicFrameChg>
      </pc:sldChg>
      <pc:sldChg chg="delSp modSp add replId">
        <pc:chgData name="Abhay Gupta" userId="S::abhay.gupta@taigamotors.ca::d433c26c-2997-40a9-8258-88448219c90a" providerId="AD" clId="Web-{08FC24AD-3BCE-183E-E70D-89D2126BB1D2}" dt="2022-11-22T14:50:46.403" v="30"/>
        <pc:sldMkLst>
          <pc:docMk/>
          <pc:sldMk cId="192014489" sldId="4679"/>
        </pc:sldMkLst>
        <pc:spChg chg="mod">
          <ac:chgData name="Abhay Gupta" userId="S::abhay.gupta@taigamotors.ca::d433c26c-2997-40a9-8258-88448219c90a" providerId="AD" clId="Web-{08FC24AD-3BCE-183E-E70D-89D2126BB1D2}" dt="2022-11-22T14:50:42.731" v="29" actId="20577"/>
          <ac:spMkLst>
            <pc:docMk/>
            <pc:sldMk cId="192014489" sldId="4679"/>
            <ac:spMk id="2" creationId="{8EC8405E-E149-D810-F1C7-5C1F3B9765CE}"/>
          </ac:spMkLst>
        </pc:spChg>
        <pc:spChg chg="del mod">
          <ac:chgData name="Abhay Gupta" userId="S::abhay.gupta@taigamotors.ca::d433c26c-2997-40a9-8258-88448219c90a" providerId="AD" clId="Web-{08FC24AD-3BCE-183E-E70D-89D2126BB1D2}" dt="2022-11-22T14:50:46.403" v="30"/>
          <ac:spMkLst>
            <pc:docMk/>
            <pc:sldMk cId="192014489" sldId="4679"/>
            <ac:spMk id="5" creationId="{DC021B57-7A26-7684-187C-8B8213FA95D7}"/>
          </ac:spMkLst>
        </pc:spChg>
        <pc:picChg chg="del">
          <ac:chgData name="Abhay Gupta" userId="S::abhay.gupta@taigamotors.ca::d433c26c-2997-40a9-8258-88448219c90a" providerId="AD" clId="Web-{08FC24AD-3BCE-183E-E70D-89D2126BB1D2}" dt="2022-11-22T14:50:27.575" v="10"/>
          <ac:picMkLst>
            <pc:docMk/>
            <pc:sldMk cId="192014489" sldId="4679"/>
            <ac:picMk id="3" creationId="{8F431922-092E-7011-E536-024A0FC59050}"/>
          </ac:picMkLst>
        </pc:picChg>
        <pc:picChg chg="del">
          <ac:chgData name="Abhay Gupta" userId="S::abhay.gupta@taigamotors.ca::d433c26c-2997-40a9-8258-88448219c90a" providerId="AD" clId="Web-{08FC24AD-3BCE-183E-E70D-89D2126BB1D2}" dt="2022-11-22T14:50:26.919" v="9"/>
          <ac:picMkLst>
            <pc:docMk/>
            <pc:sldMk cId="192014489" sldId="4679"/>
            <ac:picMk id="17" creationId="{2216E800-5B70-E9EB-F5C2-42DCAE086C52}"/>
          </ac:picMkLst>
        </pc:picChg>
      </pc:sldChg>
    </pc:docChg>
  </pc:docChgLst>
  <pc:docChgLst>
    <pc:chgData name="Vishnu Makam" userId="48e27cba-75ee-4aa2-83f6-05837544c4f9" providerId="ADAL" clId="{01386FB1-9312-44A3-9289-E2E16BDC4074}"/>
    <pc:docChg chg="undo custSel addSld delSld modSld sldOrd">
      <pc:chgData name="Vishnu Makam" userId="48e27cba-75ee-4aa2-83f6-05837544c4f9" providerId="ADAL" clId="{01386FB1-9312-44A3-9289-E2E16BDC4074}" dt="2022-11-08T18:15:36.461" v="3169" actId="1076"/>
      <pc:docMkLst>
        <pc:docMk/>
      </pc:docMkLst>
      <pc:sldChg chg="modSp mod">
        <pc:chgData name="Vishnu Makam" userId="48e27cba-75ee-4aa2-83f6-05837544c4f9" providerId="ADAL" clId="{01386FB1-9312-44A3-9289-E2E16BDC4074}" dt="2022-11-08T17:53:13.925" v="3075" actId="20577"/>
        <pc:sldMkLst>
          <pc:docMk/>
          <pc:sldMk cId="737756186" sldId="1013"/>
        </pc:sldMkLst>
        <pc:spChg chg="mod">
          <ac:chgData name="Vishnu Makam" userId="48e27cba-75ee-4aa2-83f6-05837544c4f9" providerId="ADAL" clId="{01386FB1-9312-44A3-9289-E2E16BDC4074}" dt="2022-11-08T17:53:13.925" v="3075" actId="20577"/>
          <ac:spMkLst>
            <pc:docMk/>
            <pc:sldMk cId="737756186" sldId="1013"/>
            <ac:spMk id="3" creationId="{5A9766FB-5D40-4DF7-9455-CAA9B50A5587}"/>
          </ac:spMkLst>
        </pc:spChg>
      </pc:sldChg>
      <pc:sldChg chg="addSp delSp modSp del mod modShow">
        <pc:chgData name="Vishnu Makam" userId="48e27cba-75ee-4aa2-83f6-05837544c4f9" providerId="ADAL" clId="{01386FB1-9312-44A3-9289-E2E16BDC4074}" dt="2022-09-20T16:45:40.021" v="2508" actId="47"/>
        <pc:sldMkLst>
          <pc:docMk/>
          <pc:sldMk cId="373877892" sldId="1155"/>
        </pc:sldMkLst>
        <pc:graphicFrameChg chg="del mod">
          <ac:chgData name="Vishnu Makam" userId="48e27cba-75ee-4aa2-83f6-05837544c4f9" providerId="ADAL" clId="{01386FB1-9312-44A3-9289-E2E16BDC4074}" dt="2022-05-11T19:26:32.167" v="28" actId="478"/>
          <ac:graphicFrameMkLst>
            <pc:docMk/>
            <pc:sldMk cId="373877892" sldId="1155"/>
            <ac:graphicFrameMk id="2" creationId="{D29F0DC8-6B32-4FD7-B5F6-26A5E5F6AE71}"/>
          </ac:graphicFrameMkLst>
        </pc:graphicFrameChg>
        <pc:graphicFrameChg chg="mod modGraphic">
          <ac:chgData name="Vishnu Makam" userId="48e27cba-75ee-4aa2-83f6-05837544c4f9" providerId="ADAL" clId="{01386FB1-9312-44A3-9289-E2E16BDC4074}" dt="2022-08-02T16:49:02.532" v="1732" actId="13926"/>
          <ac:graphicFrameMkLst>
            <pc:docMk/>
            <pc:sldMk cId="373877892" sldId="1155"/>
            <ac:graphicFrameMk id="3" creationId="{B5F562CE-6FF4-FF12-3DD4-F4EB41BEA26A}"/>
          </ac:graphicFrameMkLst>
        </pc:graphicFrameChg>
        <pc:graphicFrameChg chg="modGraphic">
          <ac:chgData name="Vishnu Makam" userId="48e27cba-75ee-4aa2-83f6-05837544c4f9" providerId="ADAL" clId="{01386FB1-9312-44A3-9289-E2E16BDC4074}" dt="2022-08-02T16:48:40.454" v="1695" actId="14100"/>
          <ac:graphicFrameMkLst>
            <pc:docMk/>
            <pc:sldMk cId="373877892" sldId="1155"/>
            <ac:graphicFrameMk id="7" creationId="{1773163A-F21A-2A00-9DA1-606B7008400F}"/>
          </ac:graphicFrameMkLst>
        </pc:graphicFrameChg>
        <pc:graphicFrameChg chg="add del mod">
          <ac:chgData name="Vishnu Makam" userId="48e27cba-75ee-4aa2-83f6-05837544c4f9" providerId="ADAL" clId="{01386FB1-9312-44A3-9289-E2E16BDC4074}" dt="2022-05-11T19:26:23.582" v="26" actId="478"/>
          <ac:graphicFrameMkLst>
            <pc:docMk/>
            <pc:sldMk cId="373877892" sldId="1155"/>
            <ac:graphicFrameMk id="8" creationId="{6E9AD4F7-15CC-490C-810B-33DD94A369A8}"/>
          </ac:graphicFrameMkLst>
        </pc:graphicFrameChg>
        <pc:graphicFrameChg chg="del">
          <ac:chgData name="Vishnu Makam" userId="48e27cba-75ee-4aa2-83f6-05837544c4f9" providerId="ADAL" clId="{01386FB1-9312-44A3-9289-E2E16BDC4074}" dt="2022-05-11T19:24:36.310" v="24" actId="478"/>
          <ac:graphicFrameMkLst>
            <pc:docMk/>
            <pc:sldMk cId="373877892" sldId="1155"/>
            <ac:graphicFrameMk id="9" creationId="{331CE304-E905-A09C-4612-3AE68DAAF2F9}"/>
          </ac:graphicFrameMkLst>
        </pc:graphicFrameChg>
        <pc:graphicFrameChg chg="add mod">
          <ac:chgData name="Vishnu Makam" userId="48e27cba-75ee-4aa2-83f6-05837544c4f9" providerId="ADAL" clId="{01386FB1-9312-44A3-9289-E2E16BDC4074}" dt="2022-05-11T19:37:03.590" v="30" actId="1076"/>
          <ac:graphicFrameMkLst>
            <pc:docMk/>
            <pc:sldMk cId="373877892" sldId="1155"/>
            <ac:graphicFrameMk id="10" creationId="{1695C58F-2E12-42AC-814A-AE07F1BA8A62}"/>
          </ac:graphicFrameMkLst>
        </pc:graphicFrameChg>
      </pc:sldChg>
      <pc:sldChg chg="del mod modShow">
        <pc:chgData name="Vishnu Makam" userId="48e27cba-75ee-4aa2-83f6-05837544c4f9" providerId="ADAL" clId="{01386FB1-9312-44A3-9289-E2E16BDC4074}" dt="2022-06-28T16:35:17.623" v="1329" actId="47"/>
        <pc:sldMkLst>
          <pc:docMk/>
          <pc:sldMk cId="2854616059" sldId="1169"/>
        </pc:sldMkLst>
      </pc:sldChg>
      <pc:sldChg chg="del">
        <pc:chgData name="Vishnu Makam" userId="48e27cba-75ee-4aa2-83f6-05837544c4f9" providerId="ADAL" clId="{01386FB1-9312-44A3-9289-E2E16BDC4074}" dt="2022-05-17T15:57:55.472" v="53" actId="47"/>
        <pc:sldMkLst>
          <pc:docMk/>
          <pc:sldMk cId="3428729636" sldId="1173"/>
        </pc:sldMkLst>
      </pc:sldChg>
      <pc:sldChg chg="ord">
        <pc:chgData name="Vishnu Makam" userId="48e27cba-75ee-4aa2-83f6-05837544c4f9" providerId="ADAL" clId="{01386FB1-9312-44A3-9289-E2E16BDC4074}" dt="2022-05-10T21:17:48.764" v="23"/>
        <pc:sldMkLst>
          <pc:docMk/>
          <pc:sldMk cId="2756324895" sldId="1174"/>
        </pc:sldMkLst>
      </pc:sldChg>
      <pc:sldChg chg="delSp modSp mod">
        <pc:chgData name="Vishnu Makam" userId="48e27cba-75ee-4aa2-83f6-05837544c4f9" providerId="ADAL" clId="{01386FB1-9312-44A3-9289-E2E16BDC4074}" dt="2022-06-14T17:11:24.084" v="1232" actId="20577"/>
        <pc:sldMkLst>
          <pc:docMk/>
          <pc:sldMk cId="3929107230" sldId="1176"/>
        </pc:sldMkLst>
        <pc:spChg chg="mod">
          <ac:chgData name="Vishnu Makam" userId="48e27cba-75ee-4aa2-83f6-05837544c4f9" providerId="ADAL" clId="{01386FB1-9312-44A3-9289-E2E16BDC4074}" dt="2022-05-17T15:57:46.052" v="52" actId="20577"/>
          <ac:spMkLst>
            <pc:docMk/>
            <pc:sldMk cId="3929107230" sldId="1176"/>
            <ac:spMk id="2" creationId="{B3EA16ED-215B-45D0-B7A0-B04DF0EC0F7C}"/>
          </ac:spMkLst>
        </pc:spChg>
        <pc:spChg chg="mod">
          <ac:chgData name="Vishnu Makam" userId="48e27cba-75ee-4aa2-83f6-05837544c4f9" providerId="ADAL" clId="{01386FB1-9312-44A3-9289-E2E16BDC4074}" dt="2022-06-14T17:11:24.084" v="1232" actId="20577"/>
          <ac:spMkLst>
            <pc:docMk/>
            <pc:sldMk cId="3929107230" sldId="1176"/>
            <ac:spMk id="9" creationId="{352C3D8D-91DA-4645-A05A-E8683D1E83B8}"/>
          </ac:spMkLst>
        </pc:spChg>
        <pc:spChg chg="del">
          <ac:chgData name="Vishnu Makam" userId="48e27cba-75ee-4aa2-83f6-05837544c4f9" providerId="ADAL" clId="{01386FB1-9312-44A3-9289-E2E16BDC4074}" dt="2022-05-17T15:58:34.838" v="146" actId="478"/>
          <ac:spMkLst>
            <pc:docMk/>
            <pc:sldMk cId="3929107230" sldId="1176"/>
            <ac:spMk id="10" creationId="{C7FAABFF-8A7B-4780-9B13-AC225BD716A6}"/>
          </ac:spMkLst>
        </pc:spChg>
        <pc:graphicFrameChg chg="del">
          <ac:chgData name="Vishnu Makam" userId="48e27cba-75ee-4aa2-83f6-05837544c4f9" providerId="ADAL" clId="{01386FB1-9312-44A3-9289-E2E16BDC4074}" dt="2022-05-17T15:58:31.387" v="145" actId="478"/>
          <ac:graphicFrameMkLst>
            <pc:docMk/>
            <pc:sldMk cId="3929107230" sldId="1176"/>
            <ac:graphicFrameMk id="7" creationId="{2C3FA48E-F47E-4274-A8F0-A6DB42CC3096}"/>
          </ac:graphicFrameMkLst>
        </pc:graphicFrameChg>
      </pc:sldChg>
      <pc:sldChg chg="mod modShow">
        <pc:chgData name="Vishnu Makam" userId="48e27cba-75ee-4aa2-83f6-05837544c4f9" providerId="ADAL" clId="{01386FB1-9312-44A3-9289-E2E16BDC4074}" dt="2022-09-20T16:48:30.726" v="2576" actId="729"/>
        <pc:sldMkLst>
          <pc:docMk/>
          <pc:sldMk cId="3466828047" sldId="1178"/>
        </pc:sldMkLst>
      </pc:sldChg>
      <pc:sldChg chg="mod modShow">
        <pc:chgData name="Vishnu Makam" userId="48e27cba-75ee-4aa2-83f6-05837544c4f9" providerId="ADAL" clId="{01386FB1-9312-44A3-9289-E2E16BDC4074}" dt="2022-09-20T16:48:37.120" v="2578" actId="729"/>
        <pc:sldMkLst>
          <pc:docMk/>
          <pc:sldMk cId="1764570778" sldId="1179"/>
        </pc:sldMkLst>
      </pc:sldChg>
      <pc:sldChg chg="modSp mod modShow">
        <pc:chgData name="Vishnu Makam" userId="48e27cba-75ee-4aa2-83f6-05837544c4f9" providerId="ADAL" clId="{01386FB1-9312-44A3-9289-E2E16BDC4074}" dt="2022-09-20T16:48:40.600" v="2579" actId="729"/>
        <pc:sldMkLst>
          <pc:docMk/>
          <pc:sldMk cId="824644587" sldId="1180"/>
        </pc:sldMkLst>
        <pc:graphicFrameChg chg="modGraphic">
          <ac:chgData name="Vishnu Makam" userId="48e27cba-75ee-4aa2-83f6-05837544c4f9" providerId="ADAL" clId="{01386FB1-9312-44A3-9289-E2E16BDC4074}" dt="2022-05-24T17:18:53.058" v="184" actId="114"/>
          <ac:graphicFrameMkLst>
            <pc:docMk/>
            <pc:sldMk cId="824644587" sldId="1180"/>
            <ac:graphicFrameMk id="5" creationId="{A05E62CA-BFF9-470D-BB34-33286ECE7D17}"/>
          </ac:graphicFrameMkLst>
        </pc:graphicFrameChg>
      </pc:sldChg>
      <pc:sldChg chg="modSp mod modShow">
        <pc:chgData name="Vishnu Makam" userId="48e27cba-75ee-4aa2-83f6-05837544c4f9" providerId="ADAL" clId="{01386FB1-9312-44A3-9289-E2E16BDC4074}" dt="2022-09-20T16:48:47.589" v="2581" actId="729"/>
        <pc:sldMkLst>
          <pc:docMk/>
          <pc:sldMk cId="405246482" sldId="1181"/>
        </pc:sldMkLst>
        <pc:graphicFrameChg chg="modGraphic">
          <ac:chgData name="Vishnu Makam" userId="48e27cba-75ee-4aa2-83f6-05837544c4f9" providerId="ADAL" clId="{01386FB1-9312-44A3-9289-E2E16BDC4074}" dt="2022-07-12T17:52:00.101" v="1657" actId="207"/>
          <ac:graphicFrameMkLst>
            <pc:docMk/>
            <pc:sldMk cId="405246482" sldId="1181"/>
            <ac:graphicFrameMk id="5" creationId="{E6C105C1-B2B6-4ECB-B5FA-8052D5F73013}"/>
          </ac:graphicFrameMkLst>
        </pc:graphicFrameChg>
      </pc:sldChg>
      <pc:sldChg chg="mod ord modShow">
        <pc:chgData name="Vishnu Makam" userId="48e27cba-75ee-4aa2-83f6-05837544c4f9" providerId="ADAL" clId="{01386FB1-9312-44A3-9289-E2E16BDC4074}" dt="2022-11-01T16:07:15.990" v="2782" actId="729"/>
        <pc:sldMkLst>
          <pc:docMk/>
          <pc:sldMk cId="2956558800" sldId="1183"/>
        </pc:sldMkLst>
      </pc:sldChg>
      <pc:sldChg chg="modSp mod ord modShow">
        <pc:chgData name="Vishnu Makam" userId="48e27cba-75ee-4aa2-83f6-05837544c4f9" providerId="ADAL" clId="{01386FB1-9312-44A3-9289-E2E16BDC4074}" dt="2022-11-01T16:07:33.869" v="2785" actId="729"/>
        <pc:sldMkLst>
          <pc:docMk/>
          <pc:sldMk cId="3136729596" sldId="1184"/>
        </pc:sldMkLst>
        <pc:graphicFrameChg chg="modGraphic">
          <ac:chgData name="Vishnu Makam" userId="48e27cba-75ee-4aa2-83f6-05837544c4f9" providerId="ADAL" clId="{01386FB1-9312-44A3-9289-E2E16BDC4074}" dt="2022-05-24T17:48:36.044" v="245" actId="20577"/>
          <ac:graphicFrameMkLst>
            <pc:docMk/>
            <pc:sldMk cId="3136729596" sldId="1184"/>
            <ac:graphicFrameMk id="5" creationId="{DF370D39-AF9E-43C5-8CF5-C93CDE507A70}"/>
          </ac:graphicFrameMkLst>
        </pc:graphicFrameChg>
      </pc:sldChg>
      <pc:sldChg chg="mod modShow">
        <pc:chgData name="Vishnu Makam" userId="48e27cba-75ee-4aa2-83f6-05837544c4f9" providerId="ADAL" clId="{01386FB1-9312-44A3-9289-E2E16BDC4074}" dt="2022-09-20T16:48:56.011" v="2584" actId="729"/>
        <pc:sldMkLst>
          <pc:docMk/>
          <pc:sldMk cId="2133406631" sldId="1185"/>
        </pc:sldMkLst>
      </pc:sldChg>
      <pc:sldChg chg="modSp mod ord">
        <pc:chgData name="Vishnu Makam" userId="48e27cba-75ee-4aa2-83f6-05837544c4f9" providerId="ADAL" clId="{01386FB1-9312-44A3-9289-E2E16BDC4074}" dt="2022-06-28T16:37:08.430" v="1476"/>
        <pc:sldMkLst>
          <pc:docMk/>
          <pc:sldMk cId="1078747519" sldId="1187"/>
        </pc:sldMkLst>
        <pc:graphicFrameChg chg="modGraphic">
          <ac:chgData name="Vishnu Makam" userId="48e27cba-75ee-4aa2-83f6-05837544c4f9" providerId="ADAL" clId="{01386FB1-9312-44A3-9289-E2E16BDC4074}" dt="2022-04-26T17:55:54.862" v="8" actId="14734"/>
          <ac:graphicFrameMkLst>
            <pc:docMk/>
            <pc:sldMk cId="1078747519" sldId="1187"/>
            <ac:graphicFrameMk id="5" creationId="{DF370D39-AF9E-43C5-8CF5-C93CDE507A70}"/>
          </ac:graphicFrameMkLst>
        </pc:graphicFrameChg>
      </pc:sldChg>
      <pc:sldChg chg="modSp mod modShow">
        <pc:chgData name="Vishnu Makam" userId="48e27cba-75ee-4aa2-83f6-05837544c4f9" providerId="ADAL" clId="{01386FB1-9312-44A3-9289-E2E16BDC4074}" dt="2022-09-20T16:48:44.813" v="2580" actId="729"/>
        <pc:sldMkLst>
          <pc:docMk/>
          <pc:sldMk cId="1897408827" sldId="1188"/>
        </pc:sldMkLst>
        <pc:graphicFrameChg chg="modGraphic">
          <ac:chgData name="Vishnu Makam" userId="48e27cba-75ee-4aa2-83f6-05837544c4f9" providerId="ADAL" clId="{01386FB1-9312-44A3-9289-E2E16BDC4074}" dt="2022-05-24T17:22:41.383" v="186" actId="20577"/>
          <ac:graphicFrameMkLst>
            <pc:docMk/>
            <pc:sldMk cId="1897408827" sldId="1188"/>
            <ac:graphicFrameMk id="5" creationId="{A05E62CA-BFF9-470D-BB34-33286ECE7D17}"/>
          </ac:graphicFrameMkLst>
        </pc:graphicFrameChg>
      </pc:sldChg>
      <pc:sldChg chg="del mod ord modShow">
        <pc:chgData name="Vishnu Makam" userId="48e27cba-75ee-4aa2-83f6-05837544c4f9" providerId="ADAL" clId="{01386FB1-9312-44A3-9289-E2E16BDC4074}" dt="2022-09-20T16:45:48.227" v="2510" actId="47"/>
        <pc:sldMkLst>
          <pc:docMk/>
          <pc:sldMk cId="1923654967" sldId="1189"/>
        </pc:sldMkLst>
      </pc:sldChg>
      <pc:sldChg chg="modSp mod modShow">
        <pc:chgData name="Vishnu Makam" userId="48e27cba-75ee-4aa2-83f6-05837544c4f9" providerId="ADAL" clId="{01386FB1-9312-44A3-9289-E2E16BDC4074}" dt="2022-09-20T16:48:49.777" v="2582" actId="729"/>
        <pc:sldMkLst>
          <pc:docMk/>
          <pc:sldMk cId="90087218" sldId="1190"/>
        </pc:sldMkLst>
        <pc:graphicFrameChg chg="modGraphic">
          <ac:chgData name="Vishnu Makam" userId="48e27cba-75ee-4aa2-83f6-05837544c4f9" providerId="ADAL" clId="{01386FB1-9312-44A3-9289-E2E16BDC4074}" dt="2022-06-07T17:39:34.862" v="646" actId="14734"/>
          <ac:graphicFrameMkLst>
            <pc:docMk/>
            <pc:sldMk cId="90087218" sldId="1190"/>
            <ac:graphicFrameMk id="5" creationId="{01F86C7C-D871-4B85-A49E-5A36BAC3E229}"/>
          </ac:graphicFrameMkLst>
        </pc:graphicFrameChg>
      </pc:sldChg>
      <pc:sldChg chg="modSp new mod">
        <pc:chgData name="Vishnu Makam" userId="48e27cba-75ee-4aa2-83f6-05837544c4f9" providerId="ADAL" clId="{01386FB1-9312-44A3-9289-E2E16BDC4074}" dt="2022-04-05T15:34:08.295" v="2" actId="20577"/>
        <pc:sldMkLst>
          <pc:docMk/>
          <pc:sldMk cId="2108412715" sldId="1192"/>
        </pc:sldMkLst>
        <pc:spChg chg="mod">
          <ac:chgData name="Vishnu Makam" userId="48e27cba-75ee-4aa2-83f6-05837544c4f9" providerId="ADAL" clId="{01386FB1-9312-44A3-9289-E2E16BDC4074}" dt="2022-04-05T15:34:08.295" v="2" actId="20577"/>
          <ac:spMkLst>
            <pc:docMk/>
            <pc:sldMk cId="2108412715" sldId="1192"/>
            <ac:spMk id="3" creationId="{64084052-81FF-4DB7-A0D7-5B795819FD07}"/>
          </ac:spMkLst>
        </pc:spChg>
      </pc:sldChg>
      <pc:sldChg chg="del mod modShow">
        <pc:chgData name="Vishnu Makam" userId="48e27cba-75ee-4aa2-83f6-05837544c4f9" providerId="ADAL" clId="{01386FB1-9312-44A3-9289-E2E16BDC4074}" dt="2022-09-13T16:42:05.251" v="1834" actId="47"/>
        <pc:sldMkLst>
          <pc:docMk/>
          <pc:sldMk cId="1817878811" sldId="1193"/>
        </pc:sldMkLst>
      </pc:sldChg>
      <pc:sldChg chg="add">
        <pc:chgData name="Vishnu Makam" userId="48e27cba-75ee-4aa2-83f6-05837544c4f9" providerId="ADAL" clId="{01386FB1-9312-44A3-9289-E2E16BDC4074}" dt="2022-05-10T21:16:04.765" v="9"/>
        <pc:sldMkLst>
          <pc:docMk/>
          <pc:sldMk cId="1681432563" sldId="4606"/>
        </pc:sldMkLst>
      </pc:sldChg>
      <pc:sldChg chg="addSp delSp modSp add del mod modShow">
        <pc:chgData name="Vishnu Makam" userId="48e27cba-75ee-4aa2-83f6-05837544c4f9" providerId="ADAL" clId="{01386FB1-9312-44A3-9289-E2E16BDC4074}" dt="2022-09-13T16:42:08.001" v="1835" actId="47"/>
        <pc:sldMkLst>
          <pc:docMk/>
          <pc:sldMk cId="2278824594" sldId="4607"/>
        </pc:sldMkLst>
        <pc:spChg chg="add mod">
          <ac:chgData name="Vishnu Makam" userId="48e27cba-75ee-4aa2-83f6-05837544c4f9" providerId="ADAL" clId="{01386FB1-9312-44A3-9289-E2E16BDC4074}" dt="2022-08-16T16:40:10.340" v="1816" actId="1038"/>
          <ac:spMkLst>
            <pc:docMk/>
            <pc:sldMk cId="2278824594" sldId="4607"/>
            <ac:spMk id="42" creationId="{1FE15093-214F-CC2E-EC5C-A32E96E59660}"/>
          </ac:spMkLst>
        </pc:spChg>
        <pc:spChg chg="mod">
          <ac:chgData name="Vishnu Makam" userId="48e27cba-75ee-4aa2-83f6-05837544c4f9" providerId="ADAL" clId="{01386FB1-9312-44A3-9289-E2E16BDC4074}" dt="2022-08-16T16:39:36.766" v="1735" actId="400"/>
          <ac:spMkLst>
            <pc:docMk/>
            <pc:sldMk cId="2278824594" sldId="4607"/>
            <ac:spMk id="43" creationId="{B736EE8D-B76D-ABC3-CB0E-D80780B8CBC4}"/>
          </ac:spMkLst>
        </pc:spChg>
        <pc:spChg chg="del">
          <ac:chgData name="Vishnu Makam" userId="48e27cba-75ee-4aa2-83f6-05837544c4f9" providerId="ADAL" clId="{01386FB1-9312-44A3-9289-E2E16BDC4074}" dt="2022-08-16T16:39:43.860" v="1736" actId="478"/>
          <ac:spMkLst>
            <pc:docMk/>
            <pc:sldMk cId="2278824594" sldId="4607"/>
            <ac:spMk id="44" creationId="{FC94D6EF-5F1C-AAFC-BEA9-44B395E4463C}"/>
          </ac:spMkLst>
        </pc:spChg>
        <pc:spChg chg="mod">
          <ac:chgData name="Vishnu Makam" userId="48e27cba-75ee-4aa2-83f6-05837544c4f9" providerId="ADAL" clId="{01386FB1-9312-44A3-9289-E2E16BDC4074}" dt="2022-05-24T16:04:44.552" v="178" actId="20577"/>
          <ac:spMkLst>
            <pc:docMk/>
            <pc:sldMk cId="2278824594" sldId="4607"/>
            <ac:spMk id="81" creationId="{350C7BDB-5EC4-42C6-8FFA-41B0454B042C}"/>
          </ac:spMkLst>
        </pc:spChg>
        <pc:cxnChg chg="del mod">
          <ac:chgData name="Vishnu Makam" userId="48e27cba-75ee-4aa2-83f6-05837544c4f9" providerId="ADAL" clId="{01386FB1-9312-44A3-9289-E2E16BDC4074}" dt="2022-08-16T16:39:59.169" v="1789" actId="478"/>
          <ac:cxnSpMkLst>
            <pc:docMk/>
            <pc:sldMk cId="2278824594" sldId="4607"/>
            <ac:cxnSpMk id="45" creationId="{792BECA9-B350-682B-5C2F-BCFA3B4D17A1}"/>
          </ac:cxnSpMkLst>
        </pc:cxnChg>
        <pc:cxnChg chg="add mod">
          <ac:chgData name="Vishnu Makam" userId="48e27cba-75ee-4aa2-83f6-05837544c4f9" providerId="ADAL" clId="{01386FB1-9312-44A3-9289-E2E16BDC4074}" dt="2022-08-16T16:40:05.631" v="1815" actId="1036"/>
          <ac:cxnSpMkLst>
            <pc:docMk/>
            <pc:sldMk cId="2278824594" sldId="4607"/>
            <ac:cxnSpMk id="47" creationId="{04FF9C4F-2D07-3350-B17D-796866C1EB44}"/>
          </ac:cxnSpMkLst>
        </pc:cxnChg>
      </pc:sldChg>
      <pc:sldChg chg="modSp add del mod">
        <pc:chgData name="Vishnu Makam" userId="48e27cba-75ee-4aa2-83f6-05837544c4f9" providerId="ADAL" clId="{01386FB1-9312-44A3-9289-E2E16BDC4074}" dt="2022-05-31T16:49:02.523" v="457" actId="47"/>
        <pc:sldMkLst>
          <pc:docMk/>
          <pc:sldMk cId="3119051696" sldId="4608"/>
        </pc:sldMkLst>
        <pc:spChg chg="mod">
          <ac:chgData name="Vishnu Makam" userId="48e27cba-75ee-4aa2-83f6-05837544c4f9" providerId="ADAL" clId="{01386FB1-9312-44A3-9289-E2E16BDC4074}" dt="2022-05-10T21:16:17.398" v="13" actId="27636"/>
          <ac:spMkLst>
            <pc:docMk/>
            <pc:sldMk cId="3119051696" sldId="4608"/>
            <ac:spMk id="2" creationId="{AE0A5678-462E-445A-B2DB-6D50E2F54B61}"/>
          </ac:spMkLst>
        </pc:spChg>
      </pc:sldChg>
      <pc:sldChg chg="modSp add mod">
        <pc:chgData name="Vishnu Makam" userId="48e27cba-75ee-4aa2-83f6-05837544c4f9" providerId="ADAL" clId="{01386FB1-9312-44A3-9289-E2E16BDC4074}" dt="2022-05-31T16:50:15.534" v="535" actId="20577"/>
        <pc:sldMkLst>
          <pc:docMk/>
          <pc:sldMk cId="1704637974" sldId="4609"/>
        </pc:sldMkLst>
        <pc:spChg chg="mod">
          <ac:chgData name="Vishnu Makam" userId="48e27cba-75ee-4aa2-83f6-05837544c4f9" providerId="ADAL" clId="{01386FB1-9312-44A3-9289-E2E16BDC4074}" dt="2022-05-31T16:50:15.534" v="535" actId="20577"/>
          <ac:spMkLst>
            <pc:docMk/>
            <pc:sldMk cId="1704637974" sldId="4609"/>
            <ac:spMk id="2" creationId="{0FE0F2D5-0D7C-4AE0-8E6B-32CC7B9107E5}"/>
          </ac:spMkLst>
        </pc:spChg>
      </pc:sldChg>
      <pc:sldChg chg="modSp add mod ord">
        <pc:chgData name="Vishnu Makam" userId="48e27cba-75ee-4aa2-83f6-05837544c4f9" providerId="ADAL" clId="{01386FB1-9312-44A3-9289-E2E16BDC4074}" dt="2022-05-31T16:52:19.404" v="579" actId="12"/>
        <pc:sldMkLst>
          <pc:docMk/>
          <pc:sldMk cId="1874120428" sldId="4610"/>
        </pc:sldMkLst>
        <pc:spChg chg="mod">
          <ac:chgData name="Vishnu Makam" userId="48e27cba-75ee-4aa2-83f6-05837544c4f9" providerId="ADAL" clId="{01386FB1-9312-44A3-9289-E2E16BDC4074}" dt="2022-05-31T16:52:19.404" v="579" actId="12"/>
          <ac:spMkLst>
            <pc:docMk/>
            <pc:sldMk cId="1874120428" sldId="4610"/>
            <ac:spMk id="2" creationId="{BCF88E24-A4D6-4E25-9807-B0424B596C2A}"/>
          </ac:spMkLst>
        </pc:spChg>
      </pc:sldChg>
      <pc:sldChg chg="add del">
        <pc:chgData name="Vishnu Makam" userId="48e27cba-75ee-4aa2-83f6-05837544c4f9" providerId="ADAL" clId="{01386FB1-9312-44A3-9289-E2E16BDC4074}" dt="2022-05-31T16:49:07.522" v="458" actId="47"/>
        <pc:sldMkLst>
          <pc:docMk/>
          <pc:sldMk cId="2368077362" sldId="4611"/>
        </pc:sldMkLst>
      </pc:sldChg>
      <pc:sldChg chg="add del mod modShow">
        <pc:chgData name="Vishnu Makam" userId="48e27cba-75ee-4aa2-83f6-05837544c4f9" providerId="ADAL" clId="{01386FB1-9312-44A3-9289-E2E16BDC4074}" dt="2022-06-28T16:36:19.927" v="1472" actId="47"/>
        <pc:sldMkLst>
          <pc:docMk/>
          <pc:sldMk cId="3415557299" sldId="4613"/>
        </pc:sldMkLst>
      </pc:sldChg>
      <pc:sldChg chg="modSp del mod">
        <pc:chgData name="Vishnu Makam" userId="48e27cba-75ee-4aa2-83f6-05837544c4f9" providerId="ADAL" clId="{01386FB1-9312-44A3-9289-E2E16BDC4074}" dt="2022-06-28T16:35:03.638" v="1328" actId="47"/>
        <pc:sldMkLst>
          <pc:docMk/>
          <pc:sldMk cId="2834619737" sldId="4614"/>
        </pc:sldMkLst>
        <pc:spChg chg="mod">
          <ac:chgData name="Vishnu Makam" userId="48e27cba-75ee-4aa2-83f6-05837544c4f9" providerId="ADAL" clId="{01386FB1-9312-44A3-9289-E2E16BDC4074}" dt="2022-06-14T16:43:53.855" v="806" actId="108"/>
          <ac:spMkLst>
            <pc:docMk/>
            <pc:sldMk cId="2834619737" sldId="4614"/>
            <ac:spMk id="4" creationId="{B11521B2-35E7-4F52-AC4F-36999C7AC12A}"/>
          </ac:spMkLst>
        </pc:spChg>
      </pc:sldChg>
      <pc:sldChg chg="modSp mod modShow">
        <pc:chgData name="Vishnu Makam" userId="48e27cba-75ee-4aa2-83f6-05837544c4f9" providerId="ADAL" clId="{01386FB1-9312-44A3-9289-E2E16BDC4074}" dt="2022-08-02T16:49:31.491" v="1733" actId="729"/>
        <pc:sldMkLst>
          <pc:docMk/>
          <pc:sldMk cId="1251299938" sldId="4615"/>
        </pc:sldMkLst>
        <pc:spChg chg="mod">
          <ac:chgData name="Vishnu Makam" userId="48e27cba-75ee-4aa2-83f6-05837544c4f9" providerId="ADAL" clId="{01386FB1-9312-44A3-9289-E2E16BDC4074}" dt="2022-07-12T15:56:16.383" v="1615" actId="20577"/>
          <ac:spMkLst>
            <pc:docMk/>
            <pc:sldMk cId="1251299938" sldId="4615"/>
            <ac:spMk id="3" creationId="{E2B3F704-B3D5-4D51-9348-031140DD4937}"/>
          </ac:spMkLst>
        </pc:spChg>
      </pc:sldChg>
      <pc:sldChg chg="delSp modSp mod ord modShow">
        <pc:chgData name="Vishnu Makam" userId="48e27cba-75ee-4aa2-83f6-05837544c4f9" providerId="ADAL" clId="{01386FB1-9312-44A3-9289-E2E16BDC4074}" dt="2022-09-13T16:49:38.183" v="1841" actId="729"/>
        <pc:sldMkLst>
          <pc:docMk/>
          <pc:sldMk cId="3062454877" sldId="4616"/>
        </pc:sldMkLst>
        <pc:spChg chg="mod">
          <ac:chgData name="Vishnu Makam" userId="48e27cba-75ee-4aa2-83f6-05837544c4f9" providerId="ADAL" clId="{01386FB1-9312-44A3-9289-E2E16BDC4074}" dt="2022-06-14T16:50:55.575" v="1131" actId="20577"/>
          <ac:spMkLst>
            <pc:docMk/>
            <pc:sldMk cId="3062454877" sldId="4616"/>
            <ac:spMk id="2" creationId="{59F2B2EF-A7F4-449A-9616-D66C17C9A63F}"/>
          </ac:spMkLst>
        </pc:spChg>
        <pc:spChg chg="mod">
          <ac:chgData name="Vishnu Makam" userId="48e27cba-75ee-4aa2-83f6-05837544c4f9" providerId="ADAL" clId="{01386FB1-9312-44A3-9289-E2E16BDC4074}" dt="2022-06-14T16:50:30.766" v="1115" actId="1036"/>
          <ac:spMkLst>
            <pc:docMk/>
            <pc:sldMk cId="3062454877" sldId="4616"/>
            <ac:spMk id="3" creationId="{BBAB3F12-1C4B-0130-F7C6-F7ED382A97C2}"/>
          </ac:spMkLst>
        </pc:spChg>
        <pc:spChg chg="del">
          <ac:chgData name="Vishnu Makam" userId="48e27cba-75ee-4aa2-83f6-05837544c4f9" providerId="ADAL" clId="{01386FB1-9312-44A3-9289-E2E16BDC4074}" dt="2022-06-14T16:48:19.253" v="941" actId="478"/>
          <ac:spMkLst>
            <pc:docMk/>
            <pc:sldMk cId="3062454877" sldId="4616"/>
            <ac:spMk id="6" creationId="{51DAE855-128C-BBA1-530C-EBEFAA9CEE99}"/>
          </ac:spMkLst>
        </pc:spChg>
        <pc:graphicFrameChg chg="mod modGraphic">
          <ac:chgData name="Vishnu Makam" userId="48e27cba-75ee-4aa2-83f6-05837544c4f9" providerId="ADAL" clId="{01386FB1-9312-44A3-9289-E2E16BDC4074}" dt="2022-06-14T16:53:32.811" v="1200" actId="114"/>
          <ac:graphicFrameMkLst>
            <pc:docMk/>
            <pc:sldMk cId="3062454877" sldId="4616"/>
            <ac:graphicFrameMk id="5" creationId="{DF370D39-AF9E-43C5-8CF5-C93CDE507A70}"/>
          </ac:graphicFrameMkLst>
        </pc:graphicFrameChg>
      </pc:sldChg>
      <pc:sldChg chg="delSp del mod ord modShow">
        <pc:chgData name="Vishnu Makam" userId="48e27cba-75ee-4aa2-83f6-05837544c4f9" providerId="ADAL" clId="{01386FB1-9312-44A3-9289-E2E16BDC4074}" dt="2022-11-08T16:31:53.715" v="2790" actId="47"/>
        <pc:sldMkLst>
          <pc:docMk/>
          <pc:sldMk cId="2195876105" sldId="4622"/>
        </pc:sldMkLst>
        <pc:spChg chg="del">
          <ac:chgData name="Vishnu Makam" userId="48e27cba-75ee-4aa2-83f6-05837544c4f9" providerId="ADAL" clId="{01386FB1-9312-44A3-9289-E2E16BDC4074}" dt="2022-05-31T18:04:26.639" v="582" actId="478"/>
          <ac:spMkLst>
            <pc:docMk/>
            <pc:sldMk cId="2195876105" sldId="4622"/>
            <ac:spMk id="6" creationId="{CC620FD0-585D-811B-426A-01EC0D0E3E86}"/>
          </ac:spMkLst>
        </pc:spChg>
      </pc:sldChg>
      <pc:sldChg chg="del">
        <pc:chgData name="Vishnu Makam" userId="48e27cba-75ee-4aa2-83f6-05837544c4f9" providerId="ADAL" clId="{01386FB1-9312-44A3-9289-E2E16BDC4074}" dt="2022-05-31T16:54:59.834" v="581" actId="47"/>
        <pc:sldMkLst>
          <pc:docMk/>
          <pc:sldMk cId="708268737" sldId="4623"/>
        </pc:sldMkLst>
      </pc:sldChg>
      <pc:sldChg chg="ord">
        <pc:chgData name="Vishnu Makam" userId="48e27cba-75ee-4aa2-83f6-05837544c4f9" providerId="ADAL" clId="{01386FB1-9312-44A3-9289-E2E16BDC4074}" dt="2022-06-28T16:37:47.915" v="1480"/>
        <pc:sldMkLst>
          <pc:docMk/>
          <pc:sldMk cId="1971937093" sldId="4625"/>
        </pc:sldMkLst>
      </pc:sldChg>
      <pc:sldChg chg="ord">
        <pc:chgData name="Vishnu Makam" userId="48e27cba-75ee-4aa2-83f6-05837544c4f9" providerId="ADAL" clId="{01386FB1-9312-44A3-9289-E2E16BDC4074}" dt="2022-06-28T16:37:47.915" v="1480"/>
        <pc:sldMkLst>
          <pc:docMk/>
          <pc:sldMk cId="3435584470" sldId="4626"/>
        </pc:sldMkLst>
      </pc:sldChg>
      <pc:sldChg chg="mod ord modShow">
        <pc:chgData name="Vishnu Makam" userId="48e27cba-75ee-4aa2-83f6-05837544c4f9" providerId="ADAL" clId="{01386FB1-9312-44A3-9289-E2E16BDC4074}" dt="2022-11-01T16:07:29.498" v="2784" actId="729"/>
        <pc:sldMkLst>
          <pc:docMk/>
          <pc:sldMk cId="4041025461" sldId="4628"/>
        </pc:sldMkLst>
      </pc:sldChg>
      <pc:sldChg chg="ord">
        <pc:chgData name="Vishnu Makam" userId="48e27cba-75ee-4aa2-83f6-05837544c4f9" providerId="ADAL" clId="{01386FB1-9312-44A3-9289-E2E16BDC4074}" dt="2022-06-28T16:32:52.256" v="1325"/>
        <pc:sldMkLst>
          <pc:docMk/>
          <pc:sldMk cId="2638600532" sldId="4629"/>
        </pc:sldMkLst>
      </pc:sldChg>
      <pc:sldChg chg="ord">
        <pc:chgData name="Vishnu Makam" userId="48e27cba-75ee-4aa2-83f6-05837544c4f9" providerId="ADAL" clId="{01386FB1-9312-44A3-9289-E2E16BDC4074}" dt="2022-06-28T16:32:52.256" v="1325"/>
        <pc:sldMkLst>
          <pc:docMk/>
          <pc:sldMk cId="415598356" sldId="4631"/>
        </pc:sldMkLst>
      </pc:sldChg>
      <pc:sldChg chg="ord">
        <pc:chgData name="Vishnu Makam" userId="48e27cba-75ee-4aa2-83f6-05837544c4f9" providerId="ADAL" clId="{01386FB1-9312-44A3-9289-E2E16BDC4074}" dt="2022-06-28T16:37:47.915" v="1480"/>
        <pc:sldMkLst>
          <pc:docMk/>
          <pc:sldMk cId="2629157552" sldId="4636"/>
        </pc:sldMkLst>
      </pc:sldChg>
      <pc:sldChg chg="modSp del mod ord">
        <pc:chgData name="Vishnu Makam" userId="48e27cba-75ee-4aa2-83f6-05837544c4f9" providerId="ADAL" clId="{01386FB1-9312-44A3-9289-E2E16BDC4074}" dt="2022-08-16T16:42:52.066" v="1829" actId="47"/>
        <pc:sldMkLst>
          <pc:docMk/>
          <pc:sldMk cId="4235317245" sldId="4637"/>
        </pc:sldMkLst>
        <pc:graphicFrameChg chg="modGraphic">
          <ac:chgData name="Vishnu Makam" userId="48e27cba-75ee-4aa2-83f6-05837544c4f9" providerId="ADAL" clId="{01386FB1-9312-44A3-9289-E2E16BDC4074}" dt="2022-06-14T17:06:05.609" v="1201" actId="400"/>
          <ac:graphicFrameMkLst>
            <pc:docMk/>
            <pc:sldMk cId="4235317245" sldId="4637"/>
            <ac:graphicFrameMk id="4" creationId="{2B827375-244B-4D83-16A6-B1205938EBF1}"/>
          </ac:graphicFrameMkLst>
        </pc:graphicFrameChg>
      </pc:sldChg>
      <pc:sldChg chg="modSp mod ord">
        <pc:chgData name="Vishnu Makam" userId="48e27cba-75ee-4aa2-83f6-05837544c4f9" providerId="ADAL" clId="{01386FB1-9312-44A3-9289-E2E16BDC4074}" dt="2022-06-28T16:36:51.645" v="1474"/>
        <pc:sldMkLst>
          <pc:docMk/>
          <pc:sldMk cId="3653350905" sldId="4638"/>
        </pc:sldMkLst>
        <pc:graphicFrameChg chg="modGraphic">
          <ac:chgData name="Vishnu Makam" userId="48e27cba-75ee-4aa2-83f6-05837544c4f9" providerId="ADAL" clId="{01386FB1-9312-44A3-9289-E2E16BDC4074}" dt="2022-06-14T17:06:28.753" v="1202" actId="400"/>
          <ac:graphicFrameMkLst>
            <pc:docMk/>
            <pc:sldMk cId="3653350905" sldId="4638"/>
            <ac:graphicFrameMk id="7" creationId="{A2FF2A7B-180A-006D-D52D-BE6E1627D7BE}"/>
          </ac:graphicFrameMkLst>
        </pc:graphicFrameChg>
      </pc:sldChg>
      <pc:sldChg chg="del mod ord modShow">
        <pc:chgData name="Vishnu Makam" userId="48e27cba-75ee-4aa2-83f6-05837544c4f9" providerId="ADAL" clId="{01386FB1-9312-44A3-9289-E2E16BDC4074}" dt="2022-09-20T16:47:36.864" v="2573" actId="47"/>
        <pc:sldMkLst>
          <pc:docMk/>
          <pc:sldMk cId="3994931097" sldId="4639"/>
        </pc:sldMkLst>
      </pc:sldChg>
      <pc:sldChg chg="modSp del mod modShow">
        <pc:chgData name="Vishnu Makam" userId="48e27cba-75ee-4aa2-83f6-05837544c4f9" providerId="ADAL" clId="{01386FB1-9312-44A3-9289-E2E16BDC4074}" dt="2022-06-28T16:33:32.242" v="1327" actId="47"/>
        <pc:sldMkLst>
          <pc:docMk/>
          <pc:sldMk cId="820622131" sldId="4640"/>
        </pc:sldMkLst>
        <pc:picChg chg="mod">
          <ac:chgData name="Vishnu Makam" userId="48e27cba-75ee-4aa2-83f6-05837544c4f9" providerId="ADAL" clId="{01386FB1-9312-44A3-9289-E2E16BDC4074}" dt="2022-06-14T17:16:54.564" v="1233" actId="1076"/>
          <ac:picMkLst>
            <pc:docMk/>
            <pc:sldMk cId="820622131" sldId="4640"/>
            <ac:picMk id="3" creationId="{AB11103C-6058-9DAA-2960-73030316AE4C}"/>
          </ac:picMkLst>
        </pc:picChg>
      </pc:sldChg>
      <pc:sldChg chg="mod modShow">
        <pc:chgData name="Vishnu Makam" userId="48e27cba-75ee-4aa2-83f6-05837544c4f9" providerId="ADAL" clId="{01386FB1-9312-44A3-9289-E2E16BDC4074}" dt="2022-06-14T16:47:30.372" v="940" actId="729"/>
        <pc:sldMkLst>
          <pc:docMk/>
          <pc:sldMk cId="3623157506" sldId="4641"/>
        </pc:sldMkLst>
      </pc:sldChg>
      <pc:sldChg chg="mod ord modShow">
        <pc:chgData name="Vishnu Makam" userId="48e27cba-75ee-4aa2-83f6-05837544c4f9" providerId="ADAL" clId="{01386FB1-9312-44A3-9289-E2E16BDC4074}" dt="2022-09-20T16:48:34.094" v="2577" actId="729"/>
        <pc:sldMkLst>
          <pc:docMk/>
          <pc:sldMk cId="1338180937" sldId="4645"/>
        </pc:sldMkLst>
      </pc:sldChg>
      <pc:sldChg chg="del">
        <pc:chgData name="Vishnu Makam" userId="48e27cba-75ee-4aa2-83f6-05837544c4f9" providerId="ADAL" clId="{01386FB1-9312-44A3-9289-E2E16BDC4074}" dt="2022-06-28T16:33:09.537" v="1326" actId="47"/>
        <pc:sldMkLst>
          <pc:docMk/>
          <pc:sldMk cId="458210240" sldId="4646"/>
        </pc:sldMkLst>
      </pc:sldChg>
      <pc:sldChg chg="mod modShow">
        <pc:chgData name="Vishnu Makam" userId="48e27cba-75ee-4aa2-83f6-05837544c4f9" providerId="ADAL" clId="{01386FB1-9312-44A3-9289-E2E16BDC4074}" dt="2022-09-13T16:51:30.674" v="1842" actId="729"/>
        <pc:sldMkLst>
          <pc:docMk/>
          <pc:sldMk cId="1562608667" sldId="4648"/>
        </pc:sldMkLst>
      </pc:sldChg>
      <pc:sldChg chg="addSp delSp modSp mod">
        <pc:chgData name="Vishnu Makam" userId="48e27cba-75ee-4aa2-83f6-05837544c4f9" providerId="ADAL" clId="{01386FB1-9312-44A3-9289-E2E16BDC4074}" dt="2022-10-18T14:37:33.465" v="2752" actId="478"/>
        <pc:sldMkLst>
          <pc:docMk/>
          <pc:sldMk cId="1873512576" sldId="4649"/>
        </pc:sldMkLst>
        <pc:spChg chg="add del mod">
          <ac:chgData name="Vishnu Makam" userId="48e27cba-75ee-4aa2-83f6-05837544c4f9" providerId="ADAL" clId="{01386FB1-9312-44A3-9289-E2E16BDC4074}" dt="2022-10-18T14:37:33.465" v="2752" actId="478"/>
          <ac:spMkLst>
            <pc:docMk/>
            <pc:sldMk cId="1873512576" sldId="4649"/>
            <ac:spMk id="5" creationId="{BB453697-A1A1-91F9-A708-D1D27ED2B609}"/>
          </ac:spMkLst>
        </pc:spChg>
      </pc:sldChg>
      <pc:sldChg chg="addSp delSp modSp add del mod ord modShow">
        <pc:chgData name="Vishnu Makam" userId="48e27cba-75ee-4aa2-83f6-05837544c4f9" providerId="ADAL" clId="{01386FB1-9312-44A3-9289-E2E16BDC4074}" dt="2022-09-20T16:45:46.395" v="2509" actId="47"/>
        <pc:sldMkLst>
          <pc:docMk/>
          <pc:sldMk cId="3399520443" sldId="4653"/>
        </pc:sldMkLst>
        <pc:spChg chg="mod">
          <ac:chgData name="Vishnu Makam" userId="48e27cba-75ee-4aa2-83f6-05837544c4f9" providerId="ADAL" clId="{01386FB1-9312-44A3-9289-E2E16BDC4074}" dt="2022-07-12T15:57:49.240" v="1649" actId="20577"/>
          <ac:spMkLst>
            <pc:docMk/>
            <pc:sldMk cId="3399520443" sldId="4653"/>
            <ac:spMk id="2" creationId="{B3EA16ED-215B-45D0-B7A0-B04DF0EC0F7C}"/>
          </ac:spMkLst>
        </pc:spChg>
        <pc:spChg chg="del">
          <ac:chgData name="Vishnu Makam" userId="48e27cba-75ee-4aa2-83f6-05837544c4f9" providerId="ADAL" clId="{01386FB1-9312-44A3-9289-E2E16BDC4074}" dt="2022-07-12T15:57:41.929" v="1617" actId="478"/>
          <ac:spMkLst>
            <pc:docMk/>
            <pc:sldMk cId="3399520443" sldId="4653"/>
            <ac:spMk id="9" creationId="{352C3D8D-91DA-4645-A05A-E8683D1E83B8}"/>
          </ac:spMkLst>
        </pc:spChg>
        <pc:picChg chg="add mod">
          <ac:chgData name="Vishnu Makam" userId="48e27cba-75ee-4aa2-83f6-05837544c4f9" providerId="ADAL" clId="{01386FB1-9312-44A3-9289-E2E16BDC4074}" dt="2022-07-12T15:59:19.176" v="1650"/>
          <ac:picMkLst>
            <pc:docMk/>
            <pc:sldMk cId="3399520443" sldId="4653"/>
            <ac:picMk id="5" creationId="{3B40B029-0CF6-AD3F-56B8-99156FE93780}"/>
          </ac:picMkLst>
        </pc:picChg>
      </pc:sldChg>
      <pc:sldChg chg="modSp mod">
        <pc:chgData name="Vishnu Makam" userId="48e27cba-75ee-4aa2-83f6-05837544c4f9" providerId="ADAL" clId="{01386FB1-9312-44A3-9289-E2E16BDC4074}" dt="2022-08-16T16:42:10.659" v="1822"/>
        <pc:sldMkLst>
          <pc:docMk/>
          <pc:sldMk cId="277666709" sldId="4654"/>
        </pc:sldMkLst>
        <pc:spChg chg="mod">
          <ac:chgData name="Vishnu Makam" userId="48e27cba-75ee-4aa2-83f6-05837544c4f9" providerId="ADAL" clId="{01386FB1-9312-44A3-9289-E2E16BDC4074}" dt="2022-08-16T16:42:10.659" v="1822"/>
          <ac:spMkLst>
            <pc:docMk/>
            <pc:sldMk cId="277666709" sldId="4654"/>
            <ac:spMk id="2" creationId="{41008013-758C-88C7-2CF2-5066E3261405}"/>
          </ac:spMkLst>
        </pc:spChg>
        <pc:picChg chg="mod">
          <ac:chgData name="Vishnu Makam" userId="48e27cba-75ee-4aa2-83f6-05837544c4f9" providerId="ADAL" clId="{01386FB1-9312-44A3-9289-E2E16BDC4074}" dt="2022-08-16T16:42:00.845" v="1821" actId="14100"/>
          <ac:picMkLst>
            <pc:docMk/>
            <pc:sldMk cId="277666709" sldId="4654"/>
            <ac:picMk id="11" creationId="{1B351140-D667-C598-1C1A-9F7CD2B9E0FE}"/>
          </ac:picMkLst>
        </pc:picChg>
      </pc:sldChg>
      <pc:sldChg chg="addSp delSp modSp add mod">
        <pc:chgData name="Vishnu Makam" userId="48e27cba-75ee-4aa2-83f6-05837544c4f9" providerId="ADAL" clId="{01386FB1-9312-44A3-9289-E2E16BDC4074}" dt="2022-08-16T16:43:04.757" v="1830" actId="108"/>
        <pc:sldMkLst>
          <pc:docMk/>
          <pc:sldMk cId="3889623784" sldId="4655"/>
        </pc:sldMkLst>
        <pc:spChg chg="mod">
          <ac:chgData name="Vishnu Makam" userId="48e27cba-75ee-4aa2-83f6-05837544c4f9" providerId="ADAL" clId="{01386FB1-9312-44A3-9289-E2E16BDC4074}" dt="2022-08-16T16:43:04.757" v="1830" actId="108"/>
          <ac:spMkLst>
            <pc:docMk/>
            <pc:sldMk cId="3889623784" sldId="4655"/>
            <ac:spMk id="2" creationId="{0C4E9AD7-2207-488F-8C1A-E26A2ED82012}"/>
          </ac:spMkLst>
        </pc:spChg>
        <pc:spChg chg="del">
          <ac:chgData name="Vishnu Makam" userId="48e27cba-75ee-4aa2-83f6-05837544c4f9" providerId="ADAL" clId="{01386FB1-9312-44A3-9289-E2E16BDC4074}" dt="2022-08-16T16:42:43.241" v="1826" actId="478"/>
          <ac:spMkLst>
            <pc:docMk/>
            <pc:sldMk cId="3889623784" sldId="4655"/>
            <ac:spMk id="7" creationId="{23DC1B4E-33DC-EC6C-7A23-7712483C6434}"/>
          </ac:spMkLst>
        </pc:spChg>
        <pc:graphicFrameChg chg="add mod">
          <ac:chgData name="Vishnu Makam" userId="48e27cba-75ee-4aa2-83f6-05837544c4f9" providerId="ADAL" clId="{01386FB1-9312-44A3-9289-E2E16BDC4074}" dt="2022-08-16T16:42:50.541" v="1828"/>
          <ac:graphicFrameMkLst>
            <pc:docMk/>
            <pc:sldMk cId="3889623784" sldId="4655"/>
            <ac:graphicFrameMk id="8" creationId="{85212F2F-AC26-6756-8F37-56436B2001FA}"/>
          </ac:graphicFrameMkLst>
        </pc:graphicFrameChg>
        <pc:picChg chg="del">
          <ac:chgData name="Vishnu Makam" userId="48e27cba-75ee-4aa2-83f6-05837544c4f9" providerId="ADAL" clId="{01386FB1-9312-44A3-9289-E2E16BDC4074}" dt="2022-08-16T16:42:44.733" v="1827" actId="478"/>
          <ac:picMkLst>
            <pc:docMk/>
            <pc:sldMk cId="3889623784" sldId="4655"/>
            <ac:picMk id="6" creationId="{15B2DA78-F6FE-2902-29ED-6D4CAD46A03B}"/>
          </ac:picMkLst>
        </pc:picChg>
      </pc:sldChg>
      <pc:sldChg chg="del">
        <pc:chgData name="Vishnu Makam" userId="48e27cba-75ee-4aa2-83f6-05837544c4f9" providerId="ADAL" clId="{01386FB1-9312-44A3-9289-E2E16BDC4074}" dt="2022-09-13T16:41:33.060" v="1831" actId="47"/>
        <pc:sldMkLst>
          <pc:docMk/>
          <pc:sldMk cId="2837058049" sldId="4657"/>
        </pc:sldMkLst>
      </pc:sldChg>
      <pc:sldChg chg="modSp del mod">
        <pc:chgData name="Vishnu Makam" userId="48e27cba-75ee-4aa2-83f6-05837544c4f9" providerId="ADAL" clId="{01386FB1-9312-44A3-9289-E2E16BDC4074}" dt="2022-11-08T17:51:28.626" v="3043" actId="47"/>
        <pc:sldMkLst>
          <pc:docMk/>
          <pc:sldMk cId="2629746170" sldId="4658"/>
        </pc:sldMkLst>
        <pc:graphicFrameChg chg="mod modGraphic">
          <ac:chgData name="Vishnu Makam" userId="48e27cba-75ee-4aa2-83f6-05837544c4f9" providerId="ADAL" clId="{01386FB1-9312-44A3-9289-E2E16BDC4074}" dt="2022-09-20T16:47:19.987" v="2571" actId="1076"/>
          <ac:graphicFrameMkLst>
            <pc:docMk/>
            <pc:sldMk cId="2629746170" sldId="4658"/>
            <ac:graphicFrameMk id="6" creationId="{18F1567E-DA37-05A3-A945-C98983F65791}"/>
          </ac:graphicFrameMkLst>
        </pc:graphicFrameChg>
      </pc:sldChg>
      <pc:sldChg chg="del ord">
        <pc:chgData name="Vishnu Makam" userId="48e27cba-75ee-4aa2-83f6-05837544c4f9" providerId="ADAL" clId="{01386FB1-9312-44A3-9289-E2E16BDC4074}" dt="2022-09-20T16:47:27.387" v="2572" actId="47"/>
        <pc:sldMkLst>
          <pc:docMk/>
          <pc:sldMk cId="985647815" sldId="4661"/>
        </pc:sldMkLst>
      </pc:sldChg>
      <pc:sldChg chg="mod modShow">
        <pc:chgData name="Vishnu Makam" userId="48e27cba-75ee-4aa2-83f6-05837544c4f9" providerId="ADAL" clId="{01386FB1-9312-44A3-9289-E2E16BDC4074}" dt="2022-09-20T16:48:52.767" v="2583" actId="729"/>
        <pc:sldMkLst>
          <pc:docMk/>
          <pc:sldMk cId="2364063401" sldId="4662"/>
        </pc:sldMkLst>
      </pc:sldChg>
      <pc:sldChg chg="addSp delSp modSp new mod ord">
        <pc:chgData name="Vishnu Makam" userId="48e27cba-75ee-4aa2-83f6-05837544c4f9" providerId="ADAL" clId="{01386FB1-9312-44A3-9289-E2E16BDC4074}" dt="2022-09-20T15:59:32.343" v="1923" actId="27636"/>
        <pc:sldMkLst>
          <pc:docMk/>
          <pc:sldMk cId="1210885360" sldId="4663"/>
        </pc:sldMkLst>
        <pc:spChg chg="del mod">
          <ac:chgData name="Vishnu Makam" userId="48e27cba-75ee-4aa2-83f6-05837544c4f9" providerId="ADAL" clId="{01386FB1-9312-44A3-9289-E2E16BDC4074}" dt="2022-09-20T15:59:09.128" v="1910" actId="478"/>
          <ac:spMkLst>
            <pc:docMk/>
            <pc:sldMk cId="1210885360" sldId="4663"/>
            <ac:spMk id="2" creationId="{AC305609-AE97-C742-0DDE-144BE31EDB50}"/>
          </ac:spMkLst>
        </pc:spChg>
        <pc:spChg chg="mod">
          <ac:chgData name="Vishnu Makam" userId="48e27cba-75ee-4aa2-83f6-05837544c4f9" providerId="ADAL" clId="{01386FB1-9312-44A3-9289-E2E16BDC4074}" dt="2022-09-20T15:59:32.343" v="1923" actId="27636"/>
          <ac:spMkLst>
            <pc:docMk/>
            <pc:sldMk cId="1210885360" sldId="4663"/>
            <ac:spMk id="3" creationId="{8AF1C952-47E1-6699-9C42-1FDBB1DB0173}"/>
          </ac:spMkLst>
        </pc:spChg>
        <pc:spChg chg="add del mod">
          <ac:chgData name="Vishnu Makam" userId="48e27cba-75ee-4aa2-83f6-05837544c4f9" providerId="ADAL" clId="{01386FB1-9312-44A3-9289-E2E16BDC4074}" dt="2022-09-20T15:59:10.589" v="1911" actId="478"/>
          <ac:spMkLst>
            <pc:docMk/>
            <pc:sldMk cId="1210885360" sldId="4663"/>
            <ac:spMk id="6" creationId="{5B1A7258-E6CB-1EF5-F54E-98BE997F6AE1}"/>
          </ac:spMkLst>
        </pc:spChg>
      </pc:sldChg>
      <pc:sldChg chg="modSp add mod">
        <pc:chgData name="Vishnu Makam" userId="48e27cba-75ee-4aa2-83f6-05837544c4f9" providerId="ADAL" clId="{01386FB1-9312-44A3-9289-E2E16BDC4074}" dt="2022-09-20T15:59:40.590" v="1926" actId="20577"/>
        <pc:sldMkLst>
          <pc:docMk/>
          <pc:sldMk cId="4159672668" sldId="4664"/>
        </pc:sldMkLst>
        <pc:spChg chg="mod">
          <ac:chgData name="Vishnu Makam" userId="48e27cba-75ee-4aa2-83f6-05837544c4f9" providerId="ADAL" clId="{01386FB1-9312-44A3-9289-E2E16BDC4074}" dt="2022-09-20T15:59:40.590" v="1926" actId="20577"/>
          <ac:spMkLst>
            <pc:docMk/>
            <pc:sldMk cId="4159672668" sldId="4664"/>
            <ac:spMk id="3" creationId="{8AF1C952-47E1-6699-9C42-1FDBB1DB0173}"/>
          </ac:spMkLst>
        </pc:spChg>
      </pc:sldChg>
      <pc:sldChg chg="add del">
        <pc:chgData name="Vishnu Makam" userId="48e27cba-75ee-4aa2-83f6-05837544c4f9" providerId="ADAL" clId="{01386FB1-9312-44A3-9289-E2E16BDC4074}" dt="2022-09-20T16:00:02.503" v="1928" actId="47"/>
        <pc:sldMkLst>
          <pc:docMk/>
          <pc:sldMk cId="1240367846" sldId="4665"/>
        </pc:sldMkLst>
      </pc:sldChg>
      <pc:sldChg chg="addSp modSp new del mod modShow">
        <pc:chgData name="Vishnu Makam" userId="48e27cba-75ee-4aa2-83f6-05837544c4f9" providerId="ADAL" clId="{01386FB1-9312-44A3-9289-E2E16BDC4074}" dt="2022-11-08T16:31:34.394" v="2789" actId="47"/>
        <pc:sldMkLst>
          <pc:docMk/>
          <pc:sldMk cId="3553043682" sldId="4665"/>
        </pc:sldMkLst>
        <pc:spChg chg="mod">
          <ac:chgData name="Vishnu Makam" userId="48e27cba-75ee-4aa2-83f6-05837544c4f9" providerId="ADAL" clId="{01386FB1-9312-44A3-9289-E2E16BDC4074}" dt="2022-09-20T16:01:45.397" v="2008" actId="20577"/>
          <ac:spMkLst>
            <pc:docMk/>
            <pc:sldMk cId="3553043682" sldId="4665"/>
            <ac:spMk id="2" creationId="{5C369EBB-BC23-8C40-C47E-DB7D68188074}"/>
          </ac:spMkLst>
        </pc:spChg>
        <pc:spChg chg="mod">
          <ac:chgData name="Vishnu Makam" userId="48e27cba-75ee-4aa2-83f6-05837544c4f9" providerId="ADAL" clId="{01386FB1-9312-44A3-9289-E2E16BDC4074}" dt="2022-09-20T16:20:40.102" v="2044" actId="20577"/>
          <ac:spMkLst>
            <pc:docMk/>
            <pc:sldMk cId="3553043682" sldId="4665"/>
            <ac:spMk id="3" creationId="{9A345146-4B3E-CD78-75CA-07228CA86BE3}"/>
          </ac:spMkLst>
        </pc:spChg>
        <pc:spChg chg="add mod">
          <ac:chgData name="Vishnu Makam" userId="48e27cba-75ee-4aa2-83f6-05837544c4f9" providerId="ADAL" clId="{01386FB1-9312-44A3-9289-E2E16BDC4074}" dt="2022-09-20T16:25:45.832" v="2226" actId="1076"/>
          <ac:spMkLst>
            <pc:docMk/>
            <pc:sldMk cId="3553043682" sldId="4665"/>
            <ac:spMk id="7" creationId="{394A1A45-1D2B-35FA-09FE-51112146EEDB}"/>
          </ac:spMkLst>
        </pc:spChg>
        <pc:picChg chg="add mod">
          <ac:chgData name="Vishnu Makam" userId="48e27cba-75ee-4aa2-83f6-05837544c4f9" providerId="ADAL" clId="{01386FB1-9312-44A3-9289-E2E16BDC4074}" dt="2022-09-20T16:25:41.865" v="2225" actId="14100"/>
          <ac:picMkLst>
            <pc:docMk/>
            <pc:sldMk cId="3553043682" sldId="4665"/>
            <ac:picMk id="6" creationId="{C2215EF4-8F16-CE7F-F363-9A1EB39D6FD0}"/>
          </ac:picMkLst>
        </pc:picChg>
      </pc:sldChg>
      <pc:sldChg chg="modSp new del mod">
        <pc:chgData name="Vishnu Makam" userId="48e27cba-75ee-4aa2-83f6-05837544c4f9" providerId="ADAL" clId="{01386FB1-9312-44A3-9289-E2E16BDC4074}" dt="2022-09-20T16:53:01.509" v="2585" actId="47"/>
        <pc:sldMkLst>
          <pc:docMk/>
          <pc:sldMk cId="1996568015" sldId="4666"/>
        </pc:sldMkLst>
        <pc:spChg chg="mod">
          <ac:chgData name="Vishnu Makam" userId="48e27cba-75ee-4aa2-83f6-05837544c4f9" providerId="ADAL" clId="{01386FB1-9312-44A3-9289-E2E16BDC4074}" dt="2022-09-20T16:00:20.541" v="1955" actId="20577"/>
          <ac:spMkLst>
            <pc:docMk/>
            <pc:sldMk cId="1996568015" sldId="4666"/>
            <ac:spMk id="2" creationId="{8EC8405E-E149-D810-F1C7-5C1F3B9765CE}"/>
          </ac:spMkLst>
        </pc:spChg>
      </pc:sldChg>
      <pc:sldChg chg="addSp delSp modSp add mod ord">
        <pc:chgData name="Vishnu Makam" userId="48e27cba-75ee-4aa2-83f6-05837544c4f9" providerId="ADAL" clId="{01386FB1-9312-44A3-9289-E2E16BDC4074}" dt="2022-09-20T16:45:07.355" v="2507" actId="113"/>
        <pc:sldMkLst>
          <pc:docMk/>
          <pc:sldMk cId="1975872717" sldId="4667"/>
        </pc:sldMkLst>
        <pc:spChg chg="mod">
          <ac:chgData name="Vishnu Makam" userId="48e27cba-75ee-4aa2-83f6-05837544c4f9" providerId="ADAL" clId="{01386FB1-9312-44A3-9289-E2E16BDC4074}" dt="2022-09-20T16:00:31.581" v="1972" actId="20577"/>
          <ac:spMkLst>
            <pc:docMk/>
            <pc:sldMk cId="1975872717" sldId="4667"/>
            <ac:spMk id="2" creationId="{8EC8405E-E149-D810-F1C7-5C1F3B9765CE}"/>
          </ac:spMkLst>
        </pc:spChg>
        <pc:spChg chg="del">
          <ac:chgData name="Vishnu Makam" userId="48e27cba-75ee-4aa2-83f6-05837544c4f9" providerId="ADAL" clId="{01386FB1-9312-44A3-9289-E2E16BDC4074}" dt="2022-09-20T16:22:09.282" v="2051" actId="22"/>
          <ac:spMkLst>
            <pc:docMk/>
            <pc:sldMk cId="1975872717" sldId="4667"/>
            <ac:spMk id="3" creationId="{2BDA54FD-A8D0-7F0F-BD0B-19D4996281C5}"/>
          </ac:spMkLst>
        </pc:spChg>
        <pc:spChg chg="add mod">
          <ac:chgData name="Vishnu Makam" userId="48e27cba-75ee-4aa2-83f6-05837544c4f9" providerId="ADAL" clId="{01386FB1-9312-44A3-9289-E2E16BDC4074}" dt="2022-09-20T16:43:10.795" v="2483" actId="688"/>
          <ac:spMkLst>
            <pc:docMk/>
            <pc:sldMk cId="1975872717" sldId="4667"/>
            <ac:spMk id="7" creationId="{D7AD13F5-9817-258E-06EB-67599575F1FB}"/>
          </ac:spMkLst>
        </pc:spChg>
        <pc:graphicFrameChg chg="add mod modGraphic">
          <ac:chgData name="Vishnu Makam" userId="48e27cba-75ee-4aa2-83f6-05837544c4f9" providerId="ADAL" clId="{01386FB1-9312-44A3-9289-E2E16BDC4074}" dt="2022-09-20T16:45:07.355" v="2507" actId="113"/>
          <ac:graphicFrameMkLst>
            <pc:docMk/>
            <pc:sldMk cId="1975872717" sldId="4667"/>
            <ac:graphicFrameMk id="10" creationId="{BBF83DDE-F160-B7C2-0F16-7D6AA0758E0B}"/>
          </ac:graphicFrameMkLst>
        </pc:graphicFrameChg>
        <pc:picChg chg="add mod ord">
          <ac:chgData name="Vishnu Makam" userId="48e27cba-75ee-4aa2-83f6-05837544c4f9" providerId="ADAL" clId="{01386FB1-9312-44A3-9289-E2E16BDC4074}" dt="2022-09-20T16:22:17.470" v="2054" actId="1076"/>
          <ac:picMkLst>
            <pc:docMk/>
            <pc:sldMk cId="1975872717" sldId="4667"/>
            <ac:picMk id="6" creationId="{3768037B-6CF1-8B05-B491-2E19A4068F11}"/>
          </ac:picMkLst>
        </pc:picChg>
        <pc:picChg chg="add del mod">
          <ac:chgData name="Vishnu Makam" userId="48e27cba-75ee-4aa2-83f6-05837544c4f9" providerId="ADAL" clId="{01386FB1-9312-44A3-9289-E2E16BDC4074}" dt="2022-09-20T16:37:53.660" v="2282" actId="478"/>
          <ac:picMkLst>
            <pc:docMk/>
            <pc:sldMk cId="1975872717" sldId="4667"/>
            <ac:picMk id="9" creationId="{C389883E-439E-364C-DDDE-1A8885246C94}"/>
          </ac:picMkLst>
        </pc:picChg>
      </pc:sldChg>
      <pc:sldChg chg="addSp delSp modSp add mod">
        <pc:chgData name="Vishnu Makam" userId="48e27cba-75ee-4aa2-83f6-05837544c4f9" providerId="ADAL" clId="{01386FB1-9312-44A3-9289-E2E16BDC4074}" dt="2022-09-23T19:02:36.279" v="2644" actId="313"/>
        <pc:sldMkLst>
          <pc:docMk/>
          <pc:sldMk cId="1918051993" sldId="4668"/>
        </pc:sldMkLst>
        <pc:spChg chg="mod">
          <ac:chgData name="Vishnu Makam" userId="48e27cba-75ee-4aa2-83f6-05837544c4f9" providerId="ADAL" clId="{01386FB1-9312-44A3-9289-E2E16BDC4074}" dt="2022-09-20T16:53:05.572" v="2592" actId="20577"/>
          <ac:spMkLst>
            <pc:docMk/>
            <pc:sldMk cId="1918051993" sldId="4668"/>
            <ac:spMk id="2" creationId="{5C369EBB-BC23-8C40-C47E-DB7D68188074}"/>
          </ac:spMkLst>
        </pc:spChg>
        <pc:spChg chg="del mod">
          <ac:chgData name="Vishnu Makam" userId="48e27cba-75ee-4aa2-83f6-05837544c4f9" providerId="ADAL" clId="{01386FB1-9312-44A3-9289-E2E16BDC4074}" dt="2022-09-20T16:56:52.003" v="2600"/>
          <ac:spMkLst>
            <pc:docMk/>
            <pc:sldMk cId="1918051993" sldId="4668"/>
            <ac:spMk id="3" creationId="{9A345146-4B3E-CD78-75CA-07228CA86BE3}"/>
          </ac:spMkLst>
        </pc:spChg>
        <pc:graphicFrameChg chg="add mod modGraphic">
          <ac:chgData name="Vishnu Makam" userId="48e27cba-75ee-4aa2-83f6-05837544c4f9" providerId="ADAL" clId="{01386FB1-9312-44A3-9289-E2E16BDC4074}" dt="2022-09-23T19:02:36.279" v="2644" actId="313"/>
          <ac:graphicFrameMkLst>
            <pc:docMk/>
            <pc:sldMk cId="1918051993" sldId="4668"/>
            <ac:graphicFrameMk id="5" creationId="{2984C5B7-8423-4F27-7170-105251EADF5E}"/>
          </ac:graphicFrameMkLst>
        </pc:graphicFrameChg>
      </pc:sldChg>
      <pc:sldChg chg="addSp delSp modSp add del mod">
        <pc:chgData name="Vishnu Makam" userId="48e27cba-75ee-4aa2-83f6-05837544c4f9" providerId="ADAL" clId="{01386FB1-9312-44A3-9289-E2E16BDC4074}" dt="2022-11-08T16:31:10.619" v="2786" actId="47"/>
        <pc:sldMkLst>
          <pc:docMk/>
          <pc:sldMk cId="4082552647" sldId="4669"/>
        </pc:sldMkLst>
        <pc:spChg chg="del mod">
          <ac:chgData name="Vishnu Makam" userId="48e27cba-75ee-4aa2-83f6-05837544c4f9" providerId="ADAL" clId="{01386FB1-9312-44A3-9289-E2E16BDC4074}" dt="2022-09-20T16:26:38.463" v="2234" actId="478"/>
          <ac:spMkLst>
            <pc:docMk/>
            <pc:sldMk cId="4082552647" sldId="4669"/>
            <ac:spMk id="3" creationId="{9A345146-4B3E-CD78-75CA-07228CA86BE3}"/>
          </ac:spMkLst>
        </pc:spChg>
        <pc:spChg chg="del">
          <ac:chgData name="Vishnu Makam" userId="48e27cba-75ee-4aa2-83f6-05837544c4f9" providerId="ADAL" clId="{01386FB1-9312-44A3-9289-E2E16BDC4074}" dt="2022-09-20T16:25:52.433" v="2229" actId="478"/>
          <ac:spMkLst>
            <pc:docMk/>
            <pc:sldMk cId="4082552647" sldId="4669"/>
            <ac:spMk id="7" creationId="{394A1A45-1D2B-35FA-09FE-51112146EEDB}"/>
          </ac:spMkLst>
        </pc:spChg>
        <pc:picChg chg="del">
          <ac:chgData name="Vishnu Makam" userId="48e27cba-75ee-4aa2-83f6-05837544c4f9" providerId="ADAL" clId="{01386FB1-9312-44A3-9289-E2E16BDC4074}" dt="2022-09-20T16:25:51.004" v="2228" actId="478"/>
          <ac:picMkLst>
            <pc:docMk/>
            <pc:sldMk cId="4082552647" sldId="4669"/>
            <ac:picMk id="6" creationId="{C2215EF4-8F16-CE7F-F363-9A1EB39D6FD0}"/>
          </ac:picMkLst>
        </pc:picChg>
        <pc:picChg chg="add mod">
          <ac:chgData name="Vishnu Makam" userId="48e27cba-75ee-4aa2-83f6-05837544c4f9" providerId="ADAL" clId="{01386FB1-9312-44A3-9289-E2E16BDC4074}" dt="2022-09-20T16:26:43.120" v="2236" actId="1076"/>
          <ac:picMkLst>
            <pc:docMk/>
            <pc:sldMk cId="4082552647" sldId="4669"/>
            <ac:picMk id="8" creationId="{B19CCF0B-92AA-B687-2F03-A88EAEE326D0}"/>
          </ac:picMkLst>
        </pc:picChg>
      </pc:sldChg>
      <pc:sldChg chg="addSp delSp modSp add del mod">
        <pc:chgData name="Vishnu Makam" userId="48e27cba-75ee-4aa2-83f6-05837544c4f9" providerId="ADAL" clId="{01386FB1-9312-44A3-9289-E2E16BDC4074}" dt="2022-11-08T16:31:11.423" v="2787" actId="47"/>
        <pc:sldMkLst>
          <pc:docMk/>
          <pc:sldMk cId="965033198" sldId="4670"/>
        </pc:sldMkLst>
        <pc:picChg chg="add mod">
          <ac:chgData name="Vishnu Makam" userId="48e27cba-75ee-4aa2-83f6-05837544c4f9" providerId="ADAL" clId="{01386FB1-9312-44A3-9289-E2E16BDC4074}" dt="2022-09-20T16:27:47.423" v="2243" actId="1076"/>
          <ac:picMkLst>
            <pc:docMk/>
            <pc:sldMk cId="965033198" sldId="4670"/>
            <ac:picMk id="5" creationId="{003E4076-CA22-C446-9965-59F85341CE09}"/>
          </ac:picMkLst>
        </pc:picChg>
        <pc:picChg chg="del">
          <ac:chgData name="Vishnu Makam" userId="48e27cba-75ee-4aa2-83f6-05837544c4f9" providerId="ADAL" clId="{01386FB1-9312-44A3-9289-E2E16BDC4074}" dt="2022-09-20T16:27:35.748" v="2238" actId="478"/>
          <ac:picMkLst>
            <pc:docMk/>
            <pc:sldMk cId="965033198" sldId="4670"/>
            <ac:picMk id="8" creationId="{B19CCF0B-92AA-B687-2F03-A88EAEE326D0}"/>
          </ac:picMkLst>
        </pc:picChg>
      </pc:sldChg>
      <pc:sldChg chg="modSp add del mod">
        <pc:chgData name="Vishnu Makam" userId="48e27cba-75ee-4aa2-83f6-05837544c4f9" providerId="ADAL" clId="{01386FB1-9312-44A3-9289-E2E16BDC4074}" dt="2022-10-05T16:30:57.887" v="2645" actId="47"/>
        <pc:sldMkLst>
          <pc:docMk/>
          <pc:sldMk cId="3114289239" sldId="4671"/>
        </pc:sldMkLst>
        <pc:spChg chg="mod">
          <ac:chgData name="Vishnu Makam" userId="48e27cba-75ee-4aa2-83f6-05837544c4f9" providerId="ADAL" clId="{01386FB1-9312-44A3-9289-E2E16BDC4074}" dt="2022-09-20T16:41:01.172" v="2317" actId="20577"/>
          <ac:spMkLst>
            <pc:docMk/>
            <pc:sldMk cId="3114289239" sldId="4671"/>
            <ac:spMk id="2" creationId="{8EC8405E-E149-D810-F1C7-5C1F3B9765CE}"/>
          </ac:spMkLst>
        </pc:spChg>
      </pc:sldChg>
      <pc:sldChg chg="mod modShow">
        <pc:chgData name="Vishnu Makam" userId="48e27cba-75ee-4aa2-83f6-05837544c4f9" providerId="ADAL" clId="{01386FB1-9312-44A3-9289-E2E16BDC4074}" dt="2022-11-01T16:07:22.475" v="2783" actId="729"/>
        <pc:sldMkLst>
          <pc:docMk/>
          <pc:sldMk cId="4289041375" sldId="4673"/>
        </pc:sldMkLst>
      </pc:sldChg>
      <pc:sldChg chg="modSp new mod">
        <pc:chgData name="Vishnu Makam" userId="48e27cba-75ee-4aa2-83f6-05837544c4f9" providerId="ADAL" clId="{01386FB1-9312-44A3-9289-E2E16BDC4074}" dt="2022-11-08T17:51:09.575" v="3042" actId="20577"/>
        <pc:sldMkLst>
          <pc:docMk/>
          <pc:sldMk cId="3136961681" sldId="4675"/>
        </pc:sldMkLst>
        <pc:spChg chg="mod">
          <ac:chgData name="Vishnu Makam" userId="48e27cba-75ee-4aa2-83f6-05837544c4f9" providerId="ADAL" clId="{01386FB1-9312-44A3-9289-E2E16BDC4074}" dt="2022-10-11T17:22:50.983" v="2671" actId="20577"/>
          <ac:spMkLst>
            <pc:docMk/>
            <pc:sldMk cId="3136961681" sldId="4675"/>
            <ac:spMk id="2" creationId="{F4F46210-5C69-2CDD-ADC1-A109BFBA499A}"/>
          </ac:spMkLst>
        </pc:spChg>
        <pc:spChg chg="mod">
          <ac:chgData name="Vishnu Makam" userId="48e27cba-75ee-4aa2-83f6-05837544c4f9" providerId="ADAL" clId="{01386FB1-9312-44A3-9289-E2E16BDC4074}" dt="2022-11-08T17:51:09.575" v="3042" actId="20577"/>
          <ac:spMkLst>
            <pc:docMk/>
            <pc:sldMk cId="3136961681" sldId="4675"/>
            <ac:spMk id="3" creationId="{24346AC4-1BF2-C7C3-327F-BC21E2ACABF3}"/>
          </ac:spMkLst>
        </pc:spChg>
      </pc:sldChg>
      <pc:sldChg chg="addSp delSp modSp add mod">
        <pc:chgData name="Vishnu Makam" userId="48e27cba-75ee-4aa2-83f6-05837544c4f9" providerId="ADAL" clId="{01386FB1-9312-44A3-9289-E2E16BDC4074}" dt="2022-11-08T18:15:36.461" v="3169" actId="1076"/>
        <pc:sldMkLst>
          <pc:docMk/>
          <pc:sldMk cId="2482555096" sldId="4678"/>
        </pc:sldMkLst>
        <pc:spChg chg="add mod">
          <ac:chgData name="Vishnu Makam" userId="48e27cba-75ee-4aa2-83f6-05837544c4f9" providerId="ADAL" clId="{01386FB1-9312-44A3-9289-E2E16BDC4074}" dt="2022-11-08T18:15:36.461" v="3169" actId="1076"/>
          <ac:spMkLst>
            <pc:docMk/>
            <pc:sldMk cId="2482555096" sldId="4678"/>
            <ac:spMk id="5" creationId="{CECCCEFA-D71C-3E6A-C162-1F9BFE73732A}"/>
          </ac:spMkLst>
        </pc:spChg>
        <pc:graphicFrameChg chg="add mod modGraphic">
          <ac:chgData name="Vishnu Makam" userId="48e27cba-75ee-4aa2-83f6-05837544c4f9" providerId="ADAL" clId="{01386FB1-9312-44A3-9289-E2E16BDC4074}" dt="2022-11-08T17:52:05.261" v="3073" actId="400"/>
          <ac:graphicFrameMkLst>
            <pc:docMk/>
            <pc:sldMk cId="2482555096" sldId="4678"/>
            <ac:graphicFrameMk id="3" creationId="{CA7931C5-F152-1022-B717-0D9C3DDC5FD7}"/>
          </ac:graphicFrameMkLst>
        </pc:graphicFrameChg>
        <pc:graphicFrameChg chg="del">
          <ac:chgData name="Vishnu Makam" userId="48e27cba-75ee-4aa2-83f6-05837544c4f9" providerId="ADAL" clId="{01386FB1-9312-44A3-9289-E2E16BDC4074}" dt="2022-11-08T17:45:02.766" v="2792" actId="478"/>
          <ac:graphicFrameMkLst>
            <pc:docMk/>
            <pc:sldMk cId="2482555096" sldId="4678"/>
            <ac:graphicFrameMk id="6" creationId="{18F1567E-DA37-05A3-A945-C98983F65791}"/>
          </ac:graphicFrameMkLst>
        </pc:graphicFrameChg>
      </pc:sldChg>
      <pc:sldChg chg="del">
        <pc:chgData name="Vishnu Makam" userId="48e27cba-75ee-4aa2-83f6-05837544c4f9" providerId="ADAL" clId="{01386FB1-9312-44A3-9289-E2E16BDC4074}" dt="2022-11-08T16:31:13.536" v="2788" actId="47"/>
        <pc:sldMkLst>
          <pc:docMk/>
          <pc:sldMk cId="621118665" sldId="4679"/>
        </pc:sldMkLst>
      </pc:sldChg>
      <pc:sldMasterChg chg="delSldLayout">
        <pc:chgData name="Vishnu Makam" userId="48e27cba-75ee-4aa2-83f6-05837544c4f9" providerId="ADAL" clId="{01386FB1-9312-44A3-9289-E2E16BDC4074}" dt="2022-09-20T16:47:36.864" v="2573" actId="47"/>
        <pc:sldMasterMkLst>
          <pc:docMk/>
          <pc:sldMasterMk cId="268095314" sldId="2147483665"/>
        </pc:sldMasterMkLst>
        <pc:sldLayoutChg chg="del">
          <pc:chgData name="Vishnu Makam" userId="48e27cba-75ee-4aa2-83f6-05837544c4f9" providerId="ADAL" clId="{01386FB1-9312-44A3-9289-E2E16BDC4074}" dt="2022-09-20T16:47:36.864" v="2573" actId="47"/>
          <pc:sldLayoutMkLst>
            <pc:docMk/>
            <pc:sldMasterMk cId="268095314" sldId="2147483665"/>
            <pc:sldLayoutMk cId="4215194418" sldId="2147483683"/>
          </pc:sldLayoutMkLst>
        </pc:sldLayoutChg>
      </pc:sldMasterChg>
    </pc:docChg>
  </pc:docChgLst>
  <pc:docChgLst>
    <pc:chgData name="Olivier Rollin" userId="S::olivier.rollin@taigamotors.ca::9868c032-b99d-4045-992b-7efc62a561e1" providerId="AD" clId="Web-{E0B4E5D2-3A52-D03C-248F-68E0FD0DFEF0}"/>
    <pc:docChg chg="modSld">
      <pc:chgData name="Olivier Rollin" userId="S::olivier.rollin@taigamotors.ca::9868c032-b99d-4045-992b-7efc62a561e1" providerId="AD" clId="Web-{E0B4E5D2-3A52-D03C-248F-68E0FD0DFEF0}" dt="2022-07-19T17:10:08.708" v="689"/>
      <pc:docMkLst>
        <pc:docMk/>
      </pc:docMkLst>
      <pc:sldChg chg="modSp">
        <pc:chgData name="Olivier Rollin" userId="S::olivier.rollin@taigamotors.ca::9868c032-b99d-4045-992b-7efc62a561e1" providerId="AD" clId="Web-{E0B4E5D2-3A52-D03C-248F-68E0FD0DFEF0}" dt="2022-07-19T17:09:37.770" v="673"/>
        <pc:sldMkLst>
          <pc:docMk/>
          <pc:sldMk cId="4235317245" sldId="4637"/>
        </pc:sldMkLst>
        <pc:graphicFrameChg chg="mod modGraphic">
          <ac:chgData name="Olivier Rollin" userId="S::olivier.rollin@taigamotors.ca::9868c032-b99d-4045-992b-7efc62a561e1" providerId="AD" clId="Web-{E0B4E5D2-3A52-D03C-248F-68E0FD0DFEF0}" dt="2022-07-19T17:09:37.770" v="673"/>
          <ac:graphicFrameMkLst>
            <pc:docMk/>
            <pc:sldMk cId="4235317245" sldId="4637"/>
            <ac:graphicFrameMk id="4" creationId="{2B827375-244B-4D83-16A6-B1205938EBF1}"/>
          </ac:graphicFrameMkLst>
        </pc:graphicFrameChg>
      </pc:sldChg>
      <pc:sldChg chg="modSp">
        <pc:chgData name="Olivier Rollin" userId="S::olivier.rollin@taigamotors.ca::9868c032-b99d-4045-992b-7efc62a561e1" providerId="AD" clId="Web-{E0B4E5D2-3A52-D03C-248F-68E0FD0DFEF0}" dt="2022-07-19T17:10:08.708" v="689"/>
        <pc:sldMkLst>
          <pc:docMk/>
          <pc:sldMk cId="3653350905" sldId="4638"/>
        </pc:sldMkLst>
        <pc:graphicFrameChg chg="mod modGraphic">
          <ac:chgData name="Olivier Rollin" userId="S::olivier.rollin@taigamotors.ca::9868c032-b99d-4045-992b-7efc62a561e1" providerId="AD" clId="Web-{E0B4E5D2-3A52-D03C-248F-68E0FD0DFEF0}" dt="2022-07-19T17:10:08.708" v="689"/>
          <ac:graphicFrameMkLst>
            <pc:docMk/>
            <pc:sldMk cId="3653350905" sldId="4638"/>
            <ac:graphicFrameMk id="7" creationId="{A2FF2A7B-180A-006D-D52D-BE6E1627D7BE}"/>
          </ac:graphicFrameMkLst>
        </pc:graphicFrameChg>
      </pc:sldChg>
    </pc:docChg>
  </pc:docChgLst>
  <pc:docChgLst>
    <pc:chgData name="Jean-Sebastien Flamand" userId="S::jean-sebastien.flamand@taigamotors.ca::ddf4ff60-7de0-4855-a9ed-f06e18363e82" providerId="AD" clId="Web-{203D1168-9EDC-D2FD-47B5-81E16538BC66}"/>
    <pc:docChg chg="modSld">
      <pc:chgData name="Jean-Sebastien Flamand" userId="S::jean-sebastien.flamand@taigamotors.ca::ddf4ff60-7de0-4855-a9ed-f06e18363e82" providerId="AD" clId="Web-{203D1168-9EDC-D2FD-47B5-81E16538BC66}" dt="2022-09-06T17:05:20.966" v="242"/>
      <pc:docMkLst>
        <pc:docMk/>
      </pc:docMkLst>
      <pc:sldChg chg="modSp">
        <pc:chgData name="Jean-Sebastien Flamand" userId="S::jean-sebastien.flamand@taigamotors.ca::ddf4ff60-7de0-4855-a9ed-f06e18363e82" providerId="AD" clId="Web-{203D1168-9EDC-D2FD-47B5-81E16538BC66}" dt="2022-09-06T17:05:20.966" v="242"/>
        <pc:sldMkLst>
          <pc:docMk/>
          <pc:sldMk cId="1338180937" sldId="4645"/>
        </pc:sldMkLst>
        <pc:graphicFrameChg chg="mod modGraphic">
          <ac:chgData name="Jean-Sebastien Flamand" userId="S::jean-sebastien.flamand@taigamotors.ca::ddf4ff60-7de0-4855-a9ed-f06e18363e82" providerId="AD" clId="Web-{203D1168-9EDC-D2FD-47B5-81E16538BC66}" dt="2022-09-06T17:05:20.966" v="242"/>
          <ac:graphicFrameMkLst>
            <pc:docMk/>
            <pc:sldMk cId="1338180937" sldId="4645"/>
            <ac:graphicFrameMk id="5" creationId="{DF370D39-AF9E-43C5-8CF5-C93CDE507A70}"/>
          </ac:graphicFrameMkLst>
        </pc:graphicFrameChg>
      </pc:sldChg>
    </pc:docChg>
  </pc:docChgLst>
  <pc:docChgLst>
    <pc:chgData name="Abhay Gupta" userId="S::abhay.gupta@taigamotors.ca::d433c26c-2997-40a9-8258-88448219c90a" providerId="AD" clId="Web-{2A7D071E-D30B-B036-A750-17D4EE528DB0}"/>
    <pc:docChg chg="modSld">
      <pc:chgData name="Abhay Gupta" userId="S::abhay.gupta@taigamotors.ca::d433c26c-2997-40a9-8258-88448219c90a" providerId="AD" clId="Web-{2A7D071E-D30B-B036-A750-17D4EE528DB0}" dt="2023-05-30T17:00:26.725" v="609"/>
      <pc:docMkLst>
        <pc:docMk/>
      </pc:docMkLst>
      <pc:sldChg chg="modSp">
        <pc:chgData name="Abhay Gupta" userId="S::abhay.gupta@taigamotors.ca::d433c26c-2997-40a9-8258-88448219c90a" providerId="AD" clId="Web-{2A7D071E-D30B-B036-A750-17D4EE528DB0}" dt="2023-05-30T16:58:37.805" v="509" actId="20577"/>
        <pc:sldMkLst>
          <pc:docMk/>
          <pc:sldMk cId="737756186" sldId="1013"/>
        </pc:sldMkLst>
        <pc:spChg chg="mod">
          <ac:chgData name="Abhay Gupta" userId="S::abhay.gupta@taigamotors.ca::d433c26c-2997-40a9-8258-88448219c90a" providerId="AD" clId="Web-{2A7D071E-D30B-B036-A750-17D4EE528DB0}" dt="2023-05-30T16:58:37.805" v="509" actId="20577"/>
          <ac:spMkLst>
            <pc:docMk/>
            <pc:sldMk cId="737756186" sldId="1013"/>
            <ac:spMk id="3" creationId="{5A9766FB-5D40-4DF7-9455-CAA9B50A5587}"/>
          </ac:spMkLst>
        </pc:spChg>
      </pc:sldChg>
      <pc:sldChg chg="modSp">
        <pc:chgData name="Abhay Gupta" userId="S::abhay.gupta@taigamotors.ca::d433c26c-2997-40a9-8258-88448219c90a" providerId="AD" clId="Web-{2A7D071E-D30B-B036-A750-17D4EE528DB0}" dt="2023-05-30T16:52:14.591" v="501" actId="20577"/>
        <pc:sldMkLst>
          <pc:docMk/>
          <pc:sldMk cId="1975872717" sldId="4667"/>
        </pc:sldMkLst>
        <pc:spChg chg="mod">
          <ac:chgData name="Abhay Gupta" userId="S::abhay.gupta@taigamotors.ca::d433c26c-2997-40a9-8258-88448219c90a" providerId="AD" clId="Web-{2A7D071E-D30B-B036-A750-17D4EE528DB0}" dt="2023-05-30T16:52:14.591" v="501" actId="20577"/>
          <ac:spMkLst>
            <pc:docMk/>
            <pc:sldMk cId="1975872717" sldId="4667"/>
            <ac:spMk id="6" creationId="{919AD2B2-817F-FB2B-5E10-9AB4EED2425E}"/>
          </ac:spMkLst>
        </pc:spChg>
      </pc:sldChg>
      <pc:sldChg chg="modSp">
        <pc:chgData name="Abhay Gupta" userId="S::abhay.gupta@taigamotors.ca::d433c26c-2997-40a9-8258-88448219c90a" providerId="AD" clId="Web-{2A7D071E-D30B-B036-A750-17D4EE528DB0}" dt="2023-05-30T16:53:14.246" v="506"/>
        <pc:sldMkLst>
          <pc:docMk/>
          <pc:sldMk cId="3136961681" sldId="4675"/>
        </pc:sldMkLst>
        <pc:graphicFrameChg chg="mod modGraphic">
          <ac:chgData name="Abhay Gupta" userId="S::abhay.gupta@taigamotors.ca::d433c26c-2997-40a9-8258-88448219c90a" providerId="AD" clId="Web-{2A7D071E-D30B-B036-A750-17D4EE528DB0}" dt="2023-05-30T16:53:14.246" v="506"/>
          <ac:graphicFrameMkLst>
            <pc:docMk/>
            <pc:sldMk cId="3136961681" sldId="4675"/>
            <ac:graphicFrameMk id="5" creationId="{DF833529-530C-9348-F608-75B1AE639664}"/>
          </ac:graphicFrameMkLst>
        </pc:graphicFrameChg>
      </pc:sldChg>
      <pc:sldChg chg="modSp">
        <pc:chgData name="Abhay Gupta" userId="S::abhay.gupta@taigamotors.ca::d433c26c-2997-40a9-8258-88448219c90a" providerId="AD" clId="Web-{2A7D071E-D30B-B036-A750-17D4EE528DB0}" dt="2023-05-30T17:00:26.725" v="609"/>
        <pc:sldMkLst>
          <pc:docMk/>
          <pc:sldMk cId="192014489" sldId="4679"/>
        </pc:sldMkLst>
        <pc:graphicFrameChg chg="mod modGraphic">
          <ac:chgData name="Abhay Gupta" userId="S::abhay.gupta@taigamotors.ca::d433c26c-2997-40a9-8258-88448219c90a" providerId="AD" clId="Web-{2A7D071E-D30B-B036-A750-17D4EE528DB0}" dt="2023-05-30T17:00:26.725" v="609"/>
          <ac:graphicFrameMkLst>
            <pc:docMk/>
            <pc:sldMk cId="192014489" sldId="4679"/>
            <ac:graphicFrameMk id="3" creationId="{4227E51F-D6DF-CDCB-026E-292EF73D9DE1}"/>
          </ac:graphicFrameMkLst>
        </pc:graphicFrameChg>
      </pc:sldChg>
      <pc:sldChg chg="mod modShow">
        <pc:chgData name="Abhay Gupta" userId="S::abhay.gupta@taigamotors.ca::d433c26c-2997-40a9-8258-88448219c90a" providerId="AD" clId="Web-{2A7D071E-D30B-B036-A750-17D4EE528DB0}" dt="2023-05-30T16:53:28.496" v="507"/>
        <pc:sldMkLst>
          <pc:docMk/>
          <pc:sldMk cId="2834439931" sldId="4697"/>
        </pc:sldMkLst>
      </pc:sldChg>
    </pc:docChg>
  </pc:docChgLst>
  <pc:docChgLst>
    <pc:chgData name="Abhay Gupta" userId="S::abhay.gupta@taigamotors.ca::d433c26c-2997-40a9-8258-88448219c90a" providerId="AD" clId="Web-{A1207582-6795-E7CE-162B-D1F2F9CB4D30}"/>
    <pc:docChg chg="addSld modSld">
      <pc:chgData name="Abhay Gupta" userId="S::abhay.gupta@taigamotors.ca::d433c26c-2997-40a9-8258-88448219c90a" providerId="AD" clId="Web-{A1207582-6795-E7CE-162B-D1F2F9CB4D30}" dt="2022-11-01T17:00:39.922" v="1719" actId="20577"/>
      <pc:docMkLst>
        <pc:docMk/>
      </pc:docMkLst>
      <pc:sldChg chg="modSp">
        <pc:chgData name="Abhay Gupta" userId="S::abhay.gupta@taigamotors.ca::d433c26c-2997-40a9-8258-88448219c90a" providerId="AD" clId="Web-{A1207582-6795-E7CE-162B-D1F2F9CB4D30}" dt="2022-11-01T16:57:14.611" v="1715" actId="20577"/>
        <pc:sldMkLst>
          <pc:docMk/>
          <pc:sldMk cId="737756186" sldId="1013"/>
        </pc:sldMkLst>
        <pc:spChg chg="mod">
          <ac:chgData name="Abhay Gupta" userId="S::abhay.gupta@taigamotors.ca::d433c26c-2997-40a9-8258-88448219c90a" providerId="AD" clId="Web-{A1207582-6795-E7CE-162B-D1F2F9CB4D30}" dt="2022-11-01T16:57:14.611" v="1715" actId="20577"/>
          <ac:spMkLst>
            <pc:docMk/>
            <pc:sldMk cId="737756186" sldId="1013"/>
            <ac:spMk id="3" creationId="{5A9766FB-5D40-4DF7-9455-CAA9B50A5587}"/>
          </ac:spMkLst>
        </pc:spChg>
      </pc:sldChg>
      <pc:sldChg chg="mod modShow">
        <pc:chgData name="Abhay Gupta" userId="S::abhay.gupta@taigamotors.ca::d433c26c-2997-40a9-8258-88448219c90a" providerId="AD" clId="Web-{A1207582-6795-E7CE-162B-D1F2F9CB4D30}" dt="2022-11-01T16:56:40.611" v="1711"/>
        <pc:sldMkLst>
          <pc:docMk/>
          <pc:sldMk cId="405246482" sldId="1181"/>
        </pc:sldMkLst>
      </pc:sldChg>
      <pc:sldChg chg="addSp delSp modSp">
        <pc:chgData name="Abhay Gupta" userId="S::abhay.gupta@taigamotors.ca::d433c26c-2997-40a9-8258-88448219c90a" providerId="AD" clId="Web-{A1207582-6795-E7CE-162B-D1F2F9CB4D30}" dt="2022-11-01T16:55:27.518" v="1709"/>
        <pc:sldMkLst>
          <pc:docMk/>
          <pc:sldMk cId="2629746170" sldId="4658"/>
        </pc:sldMkLst>
        <pc:spChg chg="add del mod">
          <ac:chgData name="Abhay Gupta" userId="S::abhay.gupta@taigamotors.ca::d433c26c-2997-40a9-8258-88448219c90a" providerId="AD" clId="Web-{A1207582-6795-E7CE-162B-D1F2F9CB4D30}" dt="2022-11-01T16:43:38.353" v="1506"/>
          <ac:spMkLst>
            <pc:docMk/>
            <pc:sldMk cId="2629746170" sldId="4658"/>
            <ac:spMk id="7" creationId="{0E2D73A0-6EC1-A5C8-FBC5-4F29C3F8E384}"/>
          </ac:spMkLst>
        </pc:spChg>
        <pc:spChg chg="add del mod">
          <ac:chgData name="Abhay Gupta" userId="S::abhay.gupta@taigamotors.ca::d433c26c-2997-40a9-8258-88448219c90a" providerId="AD" clId="Web-{A1207582-6795-E7CE-162B-D1F2F9CB4D30}" dt="2022-11-01T16:43:42.041" v="1512"/>
          <ac:spMkLst>
            <pc:docMk/>
            <pc:sldMk cId="2629746170" sldId="4658"/>
            <ac:spMk id="10" creationId="{32F4F998-FE56-9ADB-40B5-E6F52A4701F0}"/>
          </ac:spMkLst>
        </pc:spChg>
        <pc:graphicFrameChg chg="add del mod">
          <ac:chgData name="Abhay Gupta" userId="S::abhay.gupta@taigamotors.ca::d433c26c-2997-40a9-8258-88448219c90a" providerId="AD" clId="Web-{A1207582-6795-E7CE-162B-D1F2F9CB4D30}" dt="2022-11-01T16:43:38.353" v="1507"/>
          <ac:graphicFrameMkLst>
            <pc:docMk/>
            <pc:sldMk cId="2629746170" sldId="4658"/>
            <ac:graphicFrameMk id="5" creationId="{2F5227C3-F3B2-71A4-D669-2C817660E0BF}"/>
          </ac:graphicFrameMkLst>
        </pc:graphicFrameChg>
        <pc:graphicFrameChg chg="mod modGraphic">
          <ac:chgData name="Abhay Gupta" userId="S::abhay.gupta@taigamotors.ca::d433c26c-2997-40a9-8258-88448219c90a" providerId="AD" clId="Web-{A1207582-6795-E7CE-162B-D1F2F9CB4D30}" dt="2022-11-01T16:55:27.518" v="1709"/>
          <ac:graphicFrameMkLst>
            <pc:docMk/>
            <pc:sldMk cId="2629746170" sldId="4658"/>
            <ac:graphicFrameMk id="6" creationId="{18F1567E-DA37-05A3-A945-C98983F65791}"/>
          </ac:graphicFrameMkLst>
        </pc:graphicFrameChg>
        <pc:graphicFrameChg chg="add del mod">
          <ac:chgData name="Abhay Gupta" userId="S::abhay.gupta@taigamotors.ca::d433c26c-2997-40a9-8258-88448219c90a" providerId="AD" clId="Web-{A1207582-6795-E7CE-162B-D1F2F9CB4D30}" dt="2022-11-01T16:43:42.041" v="1513"/>
          <ac:graphicFrameMkLst>
            <pc:docMk/>
            <pc:sldMk cId="2629746170" sldId="4658"/>
            <ac:graphicFrameMk id="9" creationId="{5A752A62-D83A-095B-DC0F-CC723F15EC4B}"/>
          </ac:graphicFrameMkLst>
        </pc:graphicFrameChg>
      </pc:sldChg>
      <pc:sldChg chg="addSp delSp modSp">
        <pc:chgData name="Abhay Gupta" userId="S::abhay.gupta@taigamotors.ca::d433c26c-2997-40a9-8258-88448219c90a" providerId="AD" clId="Web-{A1207582-6795-E7CE-162B-D1F2F9CB4D30}" dt="2022-11-01T16:51:39.192" v="1535" actId="1076"/>
        <pc:sldMkLst>
          <pc:docMk/>
          <pc:sldMk cId="1975872717" sldId="4667"/>
        </pc:sldMkLst>
        <pc:spChg chg="add mod">
          <ac:chgData name="Abhay Gupta" userId="S::abhay.gupta@taigamotors.ca::d433c26c-2997-40a9-8258-88448219c90a" providerId="AD" clId="Web-{A1207582-6795-E7CE-162B-D1F2F9CB4D30}" dt="2022-11-01T16:51:39.192" v="1535" actId="1076"/>
          <ac:spMkLst>
            <pc:docMk/>
            <pc:sldMk cId="1975872717" sldId="4667"/>
            <ac:spMk id="5" creationId="{DC021B57-7A26-7684-187C-8B8213FA95D7}"/>
          </ac:spMkLst>
        </pc:spChg>
        <pc:spChg chg="del mod">
          <ac:chgData name="Abhay Gupta" userId="S::abhay.gupta@taigamotors.ca::d433c26c-2997-40a9-8258-88448219c90a" providerId="AD" clId="Web-{A1207582-6795-E7CE-162B-D1F2F9CB4D30}" dt="2022-11-01T16:50:30.068" v="1527"/>
          <ac:spMkLst>
            <pc:docMk/>
            <pc:sldMk cId="1975872717" sldId="4667"/>
            <ac:spMk id="7" creationId="{D7AD13F5-9817-258E-06EB-67599575F1FB}"/>
          </ac:spMkLst>
        </pc:spChg>
        <pc:spChg chg="add del mod">
          <ac:chgData name="Abhay Gupta" userId="S::abhay.gupta@taigamotors.ca::d433c26c-2997-40a9-8258-88448219c90a" providerId="AD" clId="Web-{A1207582-6795-E7CE-162B-D1F2F9CB4D30}" dt="2022-11-01T16:00:57.690" v="169"/>
          <ac:spMkLst>
            <pc:docMk/>
            <pc:sldMk cId="1975872717" sldId="4667"/>
            <ac:spMk id="9" creationId="{6B96DE14-61EE-BD08-ADBC-851E337D455E}"/>
          </ac:spMkLst>
        </pc:spChg>
        <pc:spChg chg="add del mod">
          <ac:chgData name="Abhay Gupta" userId="S::abhay.gupta@taigamotors.ca::d433c26c-2997-40a9-8258-88448219c90a" providerId="AD" clId="Web-{A1207582-6795-E7CE-162B-D1F2F9CB4D30}" dt="2022-11-01T16:51:15.599" v="1530"/>
          <ac:spMkLst>
            <pc:docMk/>
            <pc:sldMk cId="1975872717" sldId="4667"/>
            <ac:spMk id="16" creationId="{DFA30BFA-61B9-B468-E411-F43575D605A1}"/>
          </ac:spMkLst>
        </pc:spChg>
        <pc:graphicFrameChg chg="del mod modGraphic">
          <ac:chgData name="Abhay Gupta" userId="S::abhay.gupta@taigamotors.ca::d433c26c-2997-40a9-8258-88448219c90a" providerId="AD" clId="Web-{A1207582-6795-E7CE-162B-D1F2F9CB4D30}" dt="2022-11-01T15:58:28.645" v="6"/>
          <ac:graphicFrameMkLst>
            <pc:docMk/>
            <pc:sldMk cId="1975872717" sldId="4667"/>
            <ac:graphicFrameMk id="10" creationId="{BBF83DDE-F160-B7C2-0F16-7D6AA0758E0B}"/>
          </ac:graphicFrameMkLst>
        </pc:graphicFrameChg>
        <pc:graphicFrameChg chg="add del mod">
          <ac:chgData name="Abhay Gupta" userId="S::abhay.gupta@taigamotors.ca::d433c26c-2997-40a9-8258-88448219c90a" providerId="AD" clId="Web-{A1207582-6795-E7CE-162B-D1F2F9CB4D30}" dt="2022-11-01T16:49:32.647" v="1521"/>
          <ac:graphicFrameMkLst>
            <pc:docMk/>
            <pc:sldMk cId="1975872717" sldId="4667"/>
            <ac:graphicFrameMk id="13" creationId="{AABC278F-32A4-FE5A-3375-9962776704EC}"/>
          </ac:graphicFrameMkLst>
        </pc:graphicFrameChg>
        <pc:picChg chg="add del mod">
          <ac:chgData name="Abhay Gupta" userId="S::abhay.gupta@taigamotors.ca::d433c26c-2997-40a9-8258-88448219c90a" providerId="AD" clId="Web-{A1207582-6795-E7CE-162B-D1F2F9CB4D30}" dt="2022-11-01T16:50:17.615" v="1522"/>
          <ac:picMkLst>
            <pc:docMk/>
            <pc:sldMk cId="1975872717" sldId="4667"/>
            <ac:picMk id="3" creationId="{EB211B18-EEC1-B86C-92F6-ABBDAA6E9741}"/>
          </ac:picMkLst>
        </pc:picChg>
        <pc:picChg chg="del">
          <ac:chgData name="Abhay Gupta" userId="S::abhay.gupta@taigamotors.ca::d433c26c-2997-40a9-8258-88448219c90a" providerId="AD" clId="Web-{A1207582-6795-E7CE-162B-D1F2F9CB4D30}" dt="2022-11-01T16:00:55.721" v="168"/>
          <ac:picMkLst>
            <pc:docMk/>
            <pc:sldMk cId="1975872717" sldId="4667"/>
            <ac:picMk id="6" creationId="{3768037B-6CF1-8B05-B491-2E19A4068F11}"/>
          </ac:picMkLst>
        </pc:picChg>
        <pc:picChg chg="add del mod ord">
          <ac:chgData name="Abhay Gupta" userId="S::abhay.gupta@taigamotors.ca::d433c26c-2997-40a9-8258-88448219c90a" providerId="AD" clId="Web-{A1207582-6795-E7CE-162B-D1F2F9CB4D30}" dt="2022-11-01T16:50:34.365" v="1529"/>
          <ac:picMkLst>
            <pc:docMk/>
            <pc:sldMk cId="1975872717" sldId="4667"/>
            <ac:picMk id="11" creationId="{D1DC332B-9CD6-DC11-794E-5328241B7EC5}"/>
          </ac:picMkLst>
        </pc:picChg>
        <pc:picChg chg="add mod">
          <ac:chgData name="Abhay Gupta" userId="S::abhay.gupta@taigamotors.ca::d433c26c-2997-40a9-8258-88448219c90a" providerId="AD" clId="Web-{A1207582-6795-E7CE-162B-D1F2F9CB4D30}" dt="2022-11-01T16:50:27.240" v="1526" actId="1076"/>
          <ac:picMkLst>
            <pc:docMk/>
            <pc:sldMk cId="1975872717" sldId="4667"/>
            <ac:picMk id="14" creationId="{371742D0-9787-92A8-1B66-4B2AF9FD83E6}"/>
          </ac:picMkLst>
        </pc:picChg>
        <pc:picChg chg="add mod">
          <ac:chgData name="Abhay Gupta" userId="S::abhay.gupta@taigamotors.ca::d433c26c-2997-40a9-8258-88448219c90a" providerId="AD" clId="Web-{A1207582-6795-E7CE-162B-D1F2F9CB4D30}" dt="2022-11-01T16:51:24.896" v="1534" actId="1076"/>
          <ac:picMkLst>
            <pc:docMk/>
            <pc:sldMk cId="1975872717" sldId="4667"/>
            <ac:picMk id="17" creationId="{2216E800-5B70-E9EB-F5C2-42DCAE086C52}"/>
          </ac:picMkLst>
        </pc:picChg>
      </pc:sldChg>
      <pc:sldChg chg="modSp">
        <pc:chgData name="Abhay Gupta" userId="S::abhay.gupta@taigamotors.ca::d433c26c-2997-40a9-8258-88448219c90a" providerId="AD" clId="Web-{A1207582-6795-E7CE-162B-D1F2F9CB4D30}" dt="2022-11-01T16:34:48.483" v="694"/>
        <pc:sldMkLst>
          <pc:docMk/>
          <pc:sldMk cId="1918051993" sldId="4668"/>
        </pc:sldMkLst>
        <pc:graphicFrameChg chg="mod modGraphic">
          <ac:chgData name="Abhay Gupta" userId="S::abhay.gupta@taigamotors.ca::d433c26c-2997-40a9-8258-88448219c90a" providerId="AD" clId="Web-{A1207582-6795-E7CE-162B-D1F2F9CB4D30}" dt="2022-11-01T16:34:48.483" v="694"/>
          <ac:graphicFrameMkLst>
            <pc:docMk/>
            <pc:sldMk cId="1918051993" sldId="4668"/>
            <ac:graphicFrameMk id="3" creationId="{A4366B70-9A50-EAB1-9F7F-84B273F442FC}"/>
          </ac:graphicFrameMkLst>
        </pc:graphicFrameChg>
      </pc:sldChg>
      <pc:sldChg chg="mod modShow">
        <pc:chgData name="Abhay Gupta" userId="S::abhay.gupta@taigamotors.ca::d433c26c-2997-40a9-8258-88448219c90a" providerId="AD" clId="Web-{A1207582-6795-E7CE-162B-D1F2F9CB4D30}" dt="2022-11-01T16:56:32.627" v="1710"/>
        <pc:sldMkLst>
          <pc:docMk/>
          <pc:sldMk cId="3150789079" sldId="4672"/>
        </pc:sldMkLst>
      </pc:sldChg>
      <pc:sldChg chg="modSp">
        <pc:chgData name="Abhay Gupta" userId="S::abhay.gupta@taigamotors.ca::d433c26c-2997-40a9-8258-88448219c90a" providerId="AD" clId="Web-{A1207582-6795-E7CE-162B-D1F2F9CB4D30}" dt="2022-11-01T16:52:04.114" v="1537" actId="20577"/>
        <pc:sldMkLst>
          <pc:docMk/>
          <pc:sldMk cId="3136961681" sldId="4675"/>
        </pc:sldMkLst>
        <pc:spChg chg="mod">
          <ac:chgData name="Abhay Gupta" userId="S::abhay.gupta@taigamotors.ca::d433c26c-2997-40a9-8258-88448219c90a" providerId="AD" clId="Web-{A1207582-6795-E7CE-162B-D1F2F9CB4D30}" dt="2022-11-01T16:52:04.114" v="1537" actId="20577"/>
          <ac:spMkLst>
            <pc:docMk/>
            <pc:sldMk cId="3136961681" sldId="4675"/>
            <ac:spMk id="3" creationId="{24346AC4-1BF2-C7C3-327F-BC21E2ACABF3}"/>
          </ac:spMkLst>
        </pc:spChg>
      </pc:sldChg>
      <pc:sldChg chg="addSp delSp modSp add replId">
        <pc:chgData name="Abhay Gupta" userId="S::abhay.gupta@taigamotors.ca::d433c26c-2997-40a9-8258-88448219c90a" providerId="AD" clId="Web-{A1207582-6795-E7CE-162B-D1F2F9CB4D30}" dt="2022-11-01T17:00:39.922" v="1719" actId="20577"/>
        <pc:sldMkLst>
          <pc:docMk/>
          <pc:sldMk cId="1112402778" sldId="4677"/>
        </pc:sldMkLst>
        <pc:spChg chg="mod">
          <ac:chgData name="Abhay Gupta" userId="S::abhay.gupta@taigamotors.ca::d433c26c-2997-40a9-8258-88448219c90a" providerId="AD" clId="Web-{A1207582-6795-E7CE-162B-D1F2F9CB4D30}" dt="2022-11-01T17:00:39.922" v="1719" actId="20577"/>
          <ac:spMkLst>
            <pc:docMk/>
            <pc:sldMk cId="1112402778" sldId="4677"/>
            <ac:spMk id="2" creationId="{5C369EBB-BC23-8C40-C47E-DB7D68188074}"/>
          </ac:spMkLst>
        </pc:spChg>
        <pc:spChg chg="add mod">
          <ac:chgData name="Abhay Gupta" userId="S::abhay.gupta@taigamotors.ca::d433c26c-2997-40a9-8258-88448219c90a" providerId="AD" clId="Web-{A1207582-6795-E7CE-162B-D1F2F9CB4D30}" dt="2022-11-01T16:52:42.770" v="1562" actId="20577"/>
          <ac:spMkLst>
            <pc:docMk/>
            <pc:sldMk cId="1112402778" sldId="4677"/>
            <ac:spMk id="7" creationId="{15C9D12F-5271-32BD-4DC0-211421A8486D}"/>
          </ac:spMkLst>
        </pc:spChg>
        <pc:spChg chg="add mod">
          <ac:chgData name="Abhay Gupta" userId="S::abhay.gupta@taigamotors.ca::d433c26c-2997-40a9-8258-88448219c90a" providerId="AD" clId="Web-{A1207582-6795-E7CE-162B-D1F2F9CB4D30}" dt="2022-11-01T16:53:39.894" v="1661" actId="20577"/>
          <ac:spMkLst>
            <pc:docMk/>
            <pc:sldMk cId="1112402778" sldId="4677"/>
            <ac:spMk id="8" creationId="{536B1A57-E724-4D99-BC34-2FB27FA2C710}"/>
          </ac:spMkLst>
        </pc:spChg>
        <pc:graphicFrameChg chg="del">
          <ac:chgData name="Abhay Gupta" userId="S::abhay.gupta@taigamotors.ca::d433c26c-2997-40a9-8258-88448219c90a" providerId="AD" clId="Web-{A1207582-6795-E7CE-162B-D1F2F9CB4D30}" dt="2022-11-01T16:02:50.986" v="195"/>
          <ac:graphicFrameMkLst>
            <pc:docMk/>
            <pc:sldMk cId="1112402778" sldId="4677"/>
            <ac:graphicFrameMk id="3" creationId="{A4366B70-9A50-EAB1-9F7F-84B273F442FC}"/>
          </ac:graphicFrameMkLst>
        </pc:graphicFrameChg>
        <pc:graphicFrameChg chg="add mod modGraphic">
          <ac:chgData name="Abhay Gupta" userId="S::abhay.gupta@taigamotors.ca::d433c26c-2997-40a9-8258-88448219c90a" providerId="AD" clId="Web-{A1207582-6795-E7CE-162B-D1F2F9CB4D30}" dt="2022-11-01T16:53:47.832" v="1697"/>
          <ac:graphicFrameMkLst>
            <pc:docMk/>
            <pc:sldMk cId="1112402778" sldId="4677"/>
            <ac:graphicFrameMk id="6" creationId="{7D9A33D2-100C-E2CE-3574-D7AF631D55C1}"/>
          </ac:graphicFrameMkLst>
        </pc:graphicFrameChg>
      </pc:sldChg>
      <pc:sldChg chg="modSp new">
        <pc:chgData name="Abhay Gupta" userId="S::abhay.gupta@taigamotors.ca::d433c26c-2997-40a9-8258-88448219c90a" providerId="AD" clId="Web-{A1207582-6795-E7CE-162B-D1F2F9CB4D30}" dt="2022-11-01T16:17:44.759" v="344" actId="20577"/>
        <pc:sldMkLst>
          <pc:docMk/>
          <pc:sldMk cId="621118665" sldId="4679"/>
        </pc:sldMkLst>
        <pc:spChg chg="mod">
          <ac:chgData name="Abhay Gupta" userId="S::abhay.gupta@taigamotors.ca::d433c26c-2997-40a9-8258-88448219c90a" providerId="AD" clId="Web-{A1207582-6795-E7CE-162B-D1F2F9CB4D30}" dt="2022-11-01T16:15:47.322" v="269" actId="20577"/>
          <ac:spMkLst>
            <pc:docMk/>
            <pc:sldMk cId="621118665" sldId="4679"/>
            <ac:spMk id="2" creationId="{A0CBB0D0-CF4B-7D5C-A033-C00A53371D0D}"/>
          </ac:spMkLst>
        </pc:spChg>
        <pc:spChg chg="mod">
          <ac:chgData name="Abhay Gupta" userId="S::abhay.gupta@taigamotors.ca::d433c26c-2997-40a9-8258-88448219c90a" providerId="AD" clId="Web-{A1207582-6795-E7CE-162B-D1F2F9CB4D30}" dt="2022-11-01T16:17:44.759" v="344" actId="20577"/>
          <ac:spMkLst>
            <pc:docMk/>
            <pc:sldMk cId="621118665" sldId="4679"/>
            <ac:spMk id="3" creationId="{6782A524-1B2D-2C82-4A7D-A12B12C0181A}"/>
          </ac:spMkLst>
        </pc:spChg>
      </pc:sldChg>
    </pc:docChg>
  </pc:docChgLst>
  <pc:docChgLst>
    <pc:chgData name="Cyrille Goldstein" userId="S::cyrille.goldstein@taigamotors.ca::534b0e61-a3bf-4a68-89b8-96e8c90a5800" providerId="AD" clId="Web-{4A5D2A7F-5305-F3A8-660C-5CE170BA7AE4}"/>
    <pc:docChg chg="modSld">
      <pc:chgData name="Cyrille Goldstein" userId="S::cyrille.goldstein@taigamotors.ca::534b0e61-a3bf-4a68-89b8-96e8c90a5800" providerId="AD" clId="Web-{4A5D2A7F-5305-F3A8-660C-5CE170BA7AE4}" dt="2022-04-12T16:15:21.721" v="537"/>
      <pc:docMkLst>
        <pc:docMk/>
      </pc:docMkLst>
      <pc:sldChg chg="modSp">
        <pc:chgData name="Cyrille Goldstein" userId="S::cyrille.goldstein@taigamotors.ca::534b0e61-a3bf-4a68-89b8-96e8c90a5800" providerId="AD" clId="Web-{4A5D2A7F-5305-F3A8-660C-5CE170BA7AE4}" dt="2022-04-12T16:09:47.076" v="97"/>
        <pc:sldMkLst>
          <pc:docMk/>
          <pc:sldMk cId="824644587" sldId="1180"/>
        </pc:sldMkLst>
        <pc:graphicFrameChg chg="mod modGraphic">
          <ac:chgData name="Cyrille Goldstein" userId="S::cyrille.goldstein@taigamotors.ca::534b0e61-a3bf-4a68-89b8-96e8c90a5800" providerId="AD" clId="Web-{4A5D2A7F-5305-F3A8-660C-5CE170BA7AE4}" dt="2022-04-12T16:09:47.076" v="97"/>
          <ac:graphicFrameMkLst>
            <pc:docMk/>
            <pc:sldMk cId="824644587" sldId="1180"/>
            <ac:graphicFrameMk id="5" creationId="{A05E62CA-BFF9-470D-BB34-33286ECE7D17}"/>
          </ac:graphicFrameMkLst>
        </pc:graphicFrameChg>
      </pc:sldChg>
      <pc:sldChg chg="modSp">
        <pc:chgData name="Cyrille Goldstein" userId="S::cyrille.goldstein@taigamotors.ca::534b0e61-a3bf-4a68-89b8-96e8c90a5800" providerId="AD" clId="Web-{4A5D2A7F-5305-F3A8-660C-5CE170BA7AE4}" dt="2022-04-12T16:15:21.721" v="537"/>
        <pc:sldMkLst>
          <pc:docMk/>
          <pc:sldMk cId="1897408827" sldId="1188"/>
        </pc:sldMkLst>
        <pc:graphicFrameChg chg="mod modGraphic">
          <ac:chgData name="Cyrille Goldstein" userId="S::cyrille.goldstein@taigamotors.ca::534b0e61-a3bf-4a68-89b8-96e8c90a5800" providerId="AD" clId="Web-{4A5D2A7F-5305-F3A8-660C-5CE170BA7AE4}" dt="2022-04-12T16:15:21.721" v="537"/>
          <ac:graphicFrameMkLst>
            <pc:docMk/>
            <pc:sldMk cId="1897408827" sldId="1188"/>
            <ac:graphicFrameMk id="5" creationId="{A05E62CA-BFF9-470D-BB34-33286ECE7D17}"/>
          </ac:graphicFrameMkLst>
        </pc:graphicFrameChg>
      </pc:sldChg>
    </pc:docChg>
  </pc:docChgLst>
  <pc:docChgLst>
    <pc:chgData name="Pier-Luc Paradis" userId="S::pier-luc.paradis@taigamotors.ca::d8463a0c-872e-44e6-a7df-86de09216594" providerId="AD" clId="Web-{F9706485-8D19-073D-B649-2BF7A580CA7C}"/>
    <pc:docChg chg="modSld">
      <pc:chgData name="Pier-Luc Paradis" userId="S::pier-luc.paradis@taigamotors.ca::d8463a0c-872e-44e6-a7df-86de09216594" providerId="AD" clId="Web-{F9706485-8D19-073D-B649-2BF7A580CA7C}" dt="2023-05-23T13:20:44.986" v="203" actId="14100"/>
      <pc:docMkLst>
        <pc:docMk/>
      </pc:docMkLst>
      <pc:sldChg chg="addSp delSp modSp">
        <pc:chgData name="Pier-Luc Paradis" userId="S::pier-luc.paradis@taigamotors.ca::d8463a0c-872e-44e6-a7df-86de09216594" providerId="AD" clId="Web-{F9706485-8D19-073D-B649-2BF7A580CA7C}" dt="2023-05-23T13:19:04.094" v="194"/>
        <pc:sldMkLst>
          <pc:docMk/>
          <pc:sldMk cId="4255450232" sldId="4689"/>
        </pc:sldMkLst>
        <pc:spChg chg="mod">
          <ac:chgData name="Pier-Luc Paradis" userId="S::pier-luc.paradis@taigamotors.ca::d8463a0c-872e-44e6-a7df-86de09216594" providerId="AD" clId="Web-{F9706485-8D19-073D-B649-2BF7A580CA7C}" dt="2023-05-23T13:13:53.605" v="140" actId="20577"/>
          <ac:spMkLst>
            <pc:docMk/>
            <pc:sldMk cId="4255450232" sldId="4689"/>
            <ac:spMk id="3" creationId="{D80CB49B-E12A-5059-E847-F068754FB084}"/>
          </ac:spMkLst>
        </pc:spChg>
        <pc:picChg chg="del">
          <ac:chgData name="Pier-Luc Paradis" userId="S::pier-luc.paradis@taigamotors.ca::d8463a0c-872e-44e6-a7df-86de09216594" providerId="AD" clId="Web-{F9706485-8D19-073D-B649-2BF7A580CA7C}" dt="2023-05-23T13:14:11.090" v="141"/>
          <ac:picMkLst>
            <pc:docMk/>
            <pc:sldMk cId="4255450232" sldId="4689"/>
            <ac:picMk id="5" creationId="{66A83F11-F2ED-40E4-19F9-86B26F24362C}"/>
          </ac:picMkLst>
        </pc:picChg>
        <pc:picChg chg="add del mod">
          <ac:chgData name="Pier-Luc Paradis" userId="S::pier-luc.paradis@taigamotors.ca::d8463a0c-872e-44e6-a7df-86de09216594" providerId="AD" clId="Web-{F9706485-8D19-073D-B649-2BF7A580CA7C}" dt="2023-05-23T13:19:04.094" v="194"/>
          <ac:picMkLst>
            <pc:docMk/>
            <pc:sldMk cId="4255450232" sldId="4689"/>
            <ac:picMk id="6" creationId="{3E8E2E2E-C268-CE1D-1081-7A7CF7C42789}"/>
          </ac:picMkLst>
        </pc:picChg>
      </pc:sldChg>
      <pc:sldChg chg="addSp delSp modSp">
        <pc:chgData name="Pier-Luc Paradis" userId="S::pier-luc.paradis@taigamotors.ca::d8463a0c-872e-44e6-a7df-86de09216594" providerId="AD" clId="Web-{F9706485-8D19-073D-B649-2BF7A580CA7C}" dt="2023-05-23T13:20:44.986" v="203" actId="14100"/>
        <pc:sldMkLst>
          <pc:docMk/>
          <pc:sldMk cId="999564826" sldId="4698"/>
        </pc:sldMkLst>
        <pc:spChg chg="del">
          <ac:chgData name="Pier-Luc Paradis" userId="S::pier-luc.paradis@taigamotors.ca::d8463a0c-872e-44e6-a7df-86de09216594" providerId="AD" clId="Web-{F9706485-8D19-073D-B649-2BF7A580CA7C}" dt="2023-05-23T13:16:22.498" v="165"/>
          <ac:spMkLst>
            <pc:docMk/>
            <pc:sldMk cId="999564826" sldId="4698"/>
            <ac:spMk id="3" creationId="{8B82EA5D-4D38-0385-2C63-FBA46C6C76F5}"/>
          </ac:spMkLst>
        </pc:spChg>
        <pc:spChg chg="add del mod">
          <ac:chgData name="Pier-Luc Paradis" userId="S::pier-luc.paradis@taigamotors.ca::d8463a0c-872e-44e6-a7df-86de09216594" providerId="AD" clId="Web-{F9706485-8D19-073D-B649-2BF7A580CA7C}" dt="2023-05-23T13:16:24.951" v="166"/>
          <ac:spMkLst>
            <pc:docMk/>
            <pc:sldMk cId="999564826" sldId="4698"/>
            <ac:spMk id="12" creationId="{915DD9EF-2F41-7C8C-143E-156C81A3D712}"/>
          </ac:spMkLst>
        </pc:spChg>
        <pc:picChg chg="del">
          <ac:chgData name="Pier-Luc Paradis" userId="S::pier-luc.paradis@taigamotors.ca::d8463a0c-872e-44e6-a7df-86de09216594" providerId="AD" clId="Web-{F9706485-8D19-073D-B649-2BF7A580CA7C}" dt="2023-05-23T13:15:05.887" v="145"/>
          <ac:picMkLst>
            <pc:docMk/>
            <pc:sldMk cId="999564826" sldId="4698"/>
            <ac:picMk id="5" creationId="{9C9705D3-75E6-8DEC-5765-B64E33254354}"/>
          </ac:picMkLst>
        </pc:picChg>
        <pc:picChg chg="del">
          <ac:chgData name="Pier-Luc Paradis" userId="S::pier-luc.paradis@taigamotors.ca::d8463a0c-872e-44e6-a7df-86de09216594" providerId="AD" clId="Web-{F9706485-8D19-073D-B649-2BF7A580CA7C}" dt="2023-05-23T13:15:06.356" v="146"/>
          <ac:picMkLst>
            <pc:docMk/>
            <pc:sldMk cId="999564826" sldId="4698"/>
            <ac:picMk id="6" creationId="{3F2D44EC-E8AE-86F0-D437-DCD0DFA66713}"/>
          </ac:picMkLst>
        </pc:picChg>
        <pc:picChg chg="del">
          <ac:chgData name="Pier-Luc Paradis" userId="S::pier-luc.paradis@taigamotors.ca::d8463a0c-872e-44e6-a7df-86de09216594" providerId="AD" clId="Web-{F9706485-8D19-073D-B649-2BF7A580CA7C}" dt="2023-05-23T13:15:43.357" v="153"/>
          <ac:picMkLst>
            <pc:docMk/>
            <pc:sldMk cId="999564826" sldId="4698"/>
            <ac:picMk id="7" creationId="{86BCA11B-C941-1A0E-56F3-76C68BBEDBD4}"/>
          </ac:picMkLst>
        </pc:picChg>
        <pc:picChg chg="del mod">
          <ac:chgData name="Pier-Luc Paradis" userId="S::pier-luc.paradis@taigamotors.ca::d8463a0c-872e-44e6-a7df-86de09216594" providerId="AD" clId="Web-{F9706485-8D19-073D-B649-2BF7A580CA7C}" dt="2023-05-23T13:15:41.107" v="152"/>
          <ac:picMkLst>
            <pc:docMk/>
            <pc:sldMk cId="999564826" sldId="4698"/>
            <ac:picMk id="8" creationId="{C691DCEB-6B90-EE04-082A-4CB08409B371}"/>
          </ac:picMkLst>
        </pc:picChg>
        <pc:picChg chg="add mod">
          <ac:chgData name="Pier-Luc Paradis" userId="S::pier-luc.paradis@taigamotors.ca::d8463a0c-872e-44e6-a7df-86de09216594" providerId="AD" clId="Web-{F9706485-8D19-073D-B649-2BF7A580CA7C}" dt="2023-05-23T13:18:54.812" v="190" actId="1076"/>
          <ac:picMkLst>
            <pc:docMk/>
            <pc:sldMk cId="999564826" sldId="4698"/>
            <ac:picMk id="9" creationId="{2CBFCE27-4F79-5210-666D-0A99B5FF7320}"/>
          </ac:picMkLst>
        </pc:picChg>
        <pc:picChg chg="add mod">
          <ac:chgData name="Pier-Luc Paradis" userId="S::pier-luc.paradis@taigamotors.ca::d8463a0c-872e-44e6-a7df-86de09216594" providerId="AD" clId="Web-{F9706485-8D19-073D-B649-2BF7A580CA7C}" dt="2023-05-23T13:18:58.312" v="192" actId="14100"/>
          <ac:picMkLst>
            <pc:docMk/>
            <pc:sldMk cId="999564826" sldId="4698"/>
            <ac:picMk id="10" creationId="{DC8E25D0-B554-13F7-3055-52AE3578319E}"/>
          </ac:picMkLst>
        </pc:picChg>
        <pc:picChg chg="add mod">
          <ac:chgData name="Pier-Luc Paradis" userId="S::pier-luc.paradis@taigamotors.ca::d8463a0c-872e-44e6-a7df-86de09216594" providerId="AD" clId="Web-{F9706485-8D19-073D-B649-2BF7A580CA7C}" dt="2023-05-23T13:18:56.359" v="191" actId="1076"/>
          <ac:picMkLst>
            <pc:docMk/>
            <pc:sldMk cId="999564826" sldId="4698"/>
            <ac:picMk id="13" creationId="{825A4EEB-A9FD-859A-0CBF-6E7A34373EFB}"/>
          </ac:picMkLst>
        </pc:picChg>
        <pc:picChg chg="add mod">
          <ac:chgData name="Pier-Luc Paradis" userId="S::pier-luc.paradis@taigamotors.ca::d8463a0c-872e-44e6-a7df-86de09216594" providerId="AD" clId="Web-{F9706485-8D19-073D-B649-2BF7A580CA7C}" dt="2023-05-23T13:18:59.875" v="193" actId="1076"/>
          <ac:picMkLst>
            <pc:docMk/>
            <pc:sldMk cId="999564826" sldId="4698"/>
            <ac:picMk id="14" creationId="{B8F30DBD-A0CC-E7EB-9435-2A8EB19DC656}"/>
          </ac:picMkLst>
        </pc:picChg>
        <pc:picChg chg="add mod">
          <ac:chgData name="Pier-Luc Paradis" userId="S::pier-luc.paradis@taigamotors.ca::d8463a0c-872e-44e6-a7df-86de09216594" providerId="AD" clId="Web-{F9706485-8D19-073D-B649-2BF7A580CA7C}" dt="2023-05-23T13:19:12.703" v="200" actId="1076"/>
          <ac:picMkLst>
            <pc:docMk/>
            <pc:sldMk cId="999564826" sldId="4698"/>
            <ac:picMk id="15" creationId="{2BB6BF1E-F8C2-F4D0-DAE7-3BA11E2AB551}"/>
          </ac:picMkLst>
        </pc:picChg>
        <pc:picChg chg="add mod">
          <ac:chgData name="Pier-Luc Paradis" userId="S::pier-luc.paradis@taigamotors.ca::d8463a0c-872e-44e6-a7df-86de09216594" providerId="AD" clId="Web-{F9706485-8D19-073D-B649-2BF7A580CA7C}" dt="2023-05-23T13:20:44.986" v="203" actId="14100"/>
          <ac:picMkLst>
            <pc:docMk/>
            <pc:sldMk cId="999564826" sldId="4698"/>
            <ac:picMk id="16" creationId="{F767EB33-14F1-0307-93C5-314AC93A84EF}"/>
          </ac:picMkLst>
        </pc:picChg>
      </pc:sldChg>
    </pc:docChg>
  </pc:docChgLst>
  <pc:docChgLst>
    <pc:chgData name="Benoit Bouffard" userId="S::benoit.bouffard@taigamotors.ca::e5dfbd25-c5e2-444f-831b-7a2d616587a8" providerId="AD" clId="Web-{1F8A08F3-839C-21D6-5EE8-DE61CA842410}"/>
    <pc:docChg chg="modSld">
      <pc:chgData name="Benoit Bouffard" userId="S::benoit.bouffard@taigamotors.ca::e5dfbd25-c5e2-444f-831b-7a2d616587a8" providerId="AD" clId="Web-{1F8A08F3-839C-21D6-5EE8-DE61CA842410}" dt="2022-11-22T14:30:30.490" v="386"/>
      <pc:docMkLst>
        <pc:docMk/>
      </pc:docMkLst>
      <pc:sldChg chg="modSp">
        <pc:chgData name="Benoit Bouffard" userId="S::benoit.bouffard@taigamotors.ca::e5dfbd25-c5e2-444f-831b-7a2d616587a8" providerId="AD" clId="Web-{1F8A08F3-839C-21D6-5EE8-DE61CA842410}" dt="2022-11-22T14:30:30.490" v="386"/>
        <pc:sldMkLst>
          <pc:docMk/>
          <pc:sldMk cId="3136729596" sldId="1184"/>
        </pc:sldMkLst>
        <pc:graphicFrameChg chg="mod modGraphic">
          <ac:chgData name="Benoit Bouffard" userId="S::benoit.bouffard@taigamotors.ca::e5dfbd25-c5e2-444f-831b-7a2d616587a8" providerId="AD" clId="Web-{1F8A08F3-839C-21D6-5EE8-DE61CA842410}" dt="2022-11-22T14:30:30.490" v="386"/>
          <ac:graphicFrameMkLst>
            <pc:docMk/>
            <pc:sldMk cId="3136729596" sldId="1184"/>
            <ac:graphicFrameMk id="5" creationId="{DF370D39-AF9E-43C5-8CF5-C93CDE507A70}"/>
          </ac:graphicFrameMkLst>
        </pc:graphicFrameChg>
      </pc:sldChg>
    </pc:docChg>
  </pc:docChgLst>
  <pc:docChgLst>
    <pc:chgData name="Jérémy Bonneau" userId="S::jeremy.bonneau@taigamotors.ca::bd475f9e-48f1-4b54-83c6-d27ae8e20919" providerId="AD" clId="Web-{52F2B6FF-2E0D-962D-1C91-A8BE1ED287C9}"/>
    <pc:docChg chg="modSld">
      <pc:chgData name="Jérémy Bonneau" userId="S::jeremy.bonneau@taigamotors.ca::bd475f9e-48f1-4b54-83c6-d27ae8e20919" providerId="AD" clId="Web-{52F2B6FF-2E0D-962D-1C91-A8BE1ED287C9}" dt="2023-06-20T23:23:54.296" v="0" actId="1076"/>
      <pc:docMkLst>
        <pc:docMk/>
      </pc:docMkLst>
      <pc:sldChg chg="modSp">
        <pc:chgData name="Jérémy Bonneau" userId="S::jeremy.bonneau@taigamotors.ca::bd475f9e-48f1-4b54-83c6-d27ae8e20919" providerId="AD" clId="Web-{52F2B6FF-2E0D-962D-1C91-A8BE1ED287C9}" dt="2023-06-20T23:23:54.296" v="0" actId="1076"/>
        <pc:sldMkLst>
          <pc:docMk/>
          <pc:sldMk cId="1322810927" sldId="4686"/>
        </pc:sldMkLst>
        <pc:spChg chg="mod">
          <ac:chgData name="Jérémy Bonneau" userId="S::jeremy.bonneau@taigamotors.ca::bd475f9e-48f1-4b54-83c6-d27ae8e20919" providerId="AD" clId="Web-{52F2B6FF-2E0D-962D-1C91-A8BE1ED287C9}" dt="2023-06-20T23:23:54.296" v="0" actId="1076"/>
          <ac:spMkLst>
            <pc:docMk/>
            <pc:sldMk cId="1322810927" sldId="4686"/>
            <ac:spMk id="10" creationId="{A7D6FAB5-C32C-F4BB-F3D7-A2CDAD7269B4}"/>
          </ac:spMkLst>
        </pc:spChg>
      </pc:sldChg>
    </pc:docChg>
  </pc:docChgLst>
  <pc:docChgLst>
    <pc:chgData name="Jérémy Bonneau" userId="S::jeremy.bonneau@taigamotors.ca::bd475f9e-48f1-4b54-83c6-d27ae8e20919" providerId="AD" clId="Web-{BAF2064E-951B-5D63-3424-56E0BCE1EE3A}"/>
    <pc:docChg chg="modSld">
      <pc:chgData name="Jérémy Bonneau" userId="S::jeremy.bonneau@taigamotors.ca::bd475f9e-48f1-4b54-83c6-d27ae8e20919" providerId="AD" clId="Web-{BAF2064E-951B-5D63-3424-56E0BCE1EE3A}" dt="2022-09-20T16:52:20.028" v="62"/>
      <pc:docMkLst>
        <pc:docMk/>
      </pc:docMkLst>
      <pc:sldChg chg="modSp mod modShow">
        <pc:chgData name="Jérémy Bonneau" userId="S::jeremy.bonneau@taigamotors.ca::bd475f9e-48f1-4b54-83c6-d27ae8e20919" providerId="AD" clId="Web-{BAF2064E-951B-5D63-3424-56E0BCE1EE3A}" dt="2022-09-20T16:52:20.028" v="62"/>
        <pc:sldMkLst>
          <pc:docMk/>
          <pc:sldMk cId="1562608667" sldId="4648"/>
        </pc:sldMkLst>
        <pc:graphicFrameChg chg="mod modGraphic">
          <ac:chgData name="Jérémy Bonneau" userId="S::jeremy.bonneau@taigamotors.ca::bd475f9e-48f1-4b54-83c6-d27ae8e20919" providerId="AD" clId="Web-{BAF2064E-951B-5D63-3424-56E0BCE1EE3A}" dt="2022-09-20T16:51:49.966" v="61"/>
          <ac:graphicFrameMkLst>
            <pc:docMk/>
            <pc:sldMk cId="1562608667" sldId="4648"/>
            <ac:graphicFrameMk id="5" creationId="{DF370D39-AF9E-43C5-8CF5-C93CDE507A70}"/>
          </ac:graphicFrameMkLst>
        </pc:graphicFrameChg>
      </pc:sldChg>
      <pc:sldChg chg="delSp modSp">
        <pc:chgData name="Jérémy Bonneau" userId="S::jeremy.bonneau@taigamotors.ca::bd475f9e-48f1-4b54-83c6-d27ae8e20919" providerId="AD" clId="Web-{BAF2064E-951B-5D63-3424-56E0BCE1EE3A}" dt="2022-09-20T16:50:41.231" v="41" actId="1076"/>
        <pc:sldMkLst>
          <pc:docMk/>
          <pc:sldMk cId="1873512576" sldId="4649"/>
        </pc:sldMkLst>
        <pc:spChg chg="mod">
          <ac:chgData name="Jérémy Bonneau" userId="S::jeremy.bonneau@taigamotors.ca::bd475f9e-48f1-4b54-83c6-d27ae8e20919" providerId="AD" clId="Web-{BAF2064E-951B-5D63-3424-56E0BCE1EE3A}" dt="2022-09-20T16:50:41.231" v="41" actId="1076"/>
          <ac:spMkLst>
            <pc:docMk/>
            <pc:sldMk cId="1873512576" sldId="4649"/>
            <ac:spMk id="7" creationId="{23DC1B4E-33DC-EC6C-7A23-7712483C6434}"/>
          </ac:spMkLst>
        </pc:spChg>
        <pc:picChg chg="del">
          <ac:chgData name="Jérémy Bonneau" userId="S::jeremy.bonneau@taigamotors.ca::bd475f9e-48f1-4b54-83c6-d27ae8e20919" providerId="AD" clId="Web-{BAF2064E-951B-5D63-3424-56E0BCE1EE3A}" dt="2022-09-20T16:50:25.747" v="37"/>
          <ac:picMkLst>
            <pc:docMk/>
            <pc:sldMk cId="1873512576" sldId="4649"/>
            <ac:picMk id="5" creationId="{3CD2372D-1383-1C20-7676-91AA41B7B350}"/>
          </ac:picMkLst>
        </pc:picChg>
      </pc:sldChg>
    </pc:docChg>
  </pc:docChgLst>
  <pc:docChgLst>
    <pc:chgData name="Benoit Bouffard" userId="S::benoit.bouffard@taigamotors.ca::e5dfbd25-c5e2-444f-831b-7a2d616587a8" providerId="AD" clId="Web-{01607C85-80C1-873B-AE75-AEC95281A12A}"/>
    <pc:docChg chg="modSld">
      <pc:chgData name="Benoit Bouffard" userId="S::benoit.bouffard@taigamotors.ca::e5dfbd25-c5e2-444f-831b-7a2d616587a8" providerId="AD" clId="Web-{01607C85-80C1-873B-AE75-AEC95281A12A}" dt="2022-08-30T16:41:40.493" v="985"/>
      <pc:docMkLst>
        <pc:docMk/>
      </pc:docMkLst>
      <pc:sldChg chg="modSp">
        <pc:chgData name="Benoit Bouffard" userId="S::benoit.bouffard@taigamotors.ca::e5dfbd25-c5e2-444f-831b-7a2d616587a8" providerId="AD" clId="Web-{01607C85-80C1-873B-AE75-AEC95281A12A}" dt="2022-08-30T16:41:40.493" v="985"/>
        <pc:sldMkLst>
          <pc:docMk/>
          <pc:sldMk cId="3136729596" sldId="1184"/>
        </pc:sldMkLst>
        <pc:graphicFrameChg chg="mod modGraphic">
          <ac:chgData name="Benoit Bouffard" userId="S::benoit.bouffard@taigamotors.ca::e5dfbd25-c5e2-444f-831b-7a2d616587a8" providerId="AD" clId="Web-{01607C85-80C1-873B-AE75-AEC95281A12A}" dt="2022-08-30T16:41:40.493" v="985"/>
          <ac:graphicFrameMkLst>
            <pc:docMk/>
            <pc:sldMk cId="3136729596" sldId="1184"/>
            <ac:graphicFrameMk id="5" creationId="{DF370D39-AF9E-43C5-8CF5-C93CDE507A70}"/>
          </ac:graphicFrameMkLst>
        </pc:graphicFrameChg>
      </pc:sldChg>
    </pc:docChg>
  </pc:docChgLst>
  <pc:docChgLst>
    <pc:chgData name="Olivier Rollin" userId="S::olivier.rollin@taigamotors.ca::9868c032-b99d-4045-992b-7efc62a561e1" providerId="AD" clId="Web-{CAABC843-AEBB-0109-975A-6B009EC401B5}"/>
    <pc:docChg chg="modSld">
      <pc:chgData name="Olivier Rollin" userId="S::olivier.rollin@taigamotors.ca::9868c032-b99d-4045-992b-7efc62a561e1" providerId="AD" clId="Web-{CAABC843-AEBB-0109-975A-6B009EC401B5}" dt="2022-07-05T17:12:44.818" v="1170"/>
      <pc:docMkLst>
        <pc:docMk/>
      </pc:docMkLst>
      <pc:sldChg chg="modSp">
        <pc:chgData name="Olivier Rollin" userId="S::olivier.rollin@taigamotors.ca::9868c032-b99d-4045-992b-7efc62a561e1" providerId="AD" clId="Web-{CAABC843-AEBB-0109-975A-6B009EC401B5}" dt="2022-07-05T17:12:44.818" v="1170"/>
        <pc:sldMkLst>
          <pc:docMk/>
          <pc:sldMk cId="1078747519" sldId="1187"/>
        </pc:sldMkLst>
        <pc:graphicFrameChg chg="mod modGraphic">
          <ac:chgData name="Olivier Rollin" userId="S::olivier.rollin@taigamotors.ca::9868c032-b99d-4045-992b-7efc62a561e1" providerId="AD" clId="Web-{CAABC843-AEBB-0109-975A-6B009EC401B5}" dt="2022-07-05T17:12:44.818" v="1170"/>
          <ac:graphicFrameMkLst>
            <pc:docMk/>
            <pc:sldMk cId="1078747519" sldId="1187"/>
            <ac:graphicFrameMk id="5" creationId="{DF370D39-AF9E-43C5-8CF5-C93CDE507A70}"/>
          </ac:graphicFrameMkLst>
        </pc:graphicFrameChg>
      </pc:sldChg>
      <pc:sldChg chg="modSp">
        <pc:chgData name="Olivier Rollin" userId="S::olivier.rollin@taigamotors.ca::9868c032-b99d-4045-992b-7efc62a561e1" providerId="AD" clId="Web-{CAABC843-AEBB-0109-975A-6B009EC401B5}" dt="2022-07-05T17:09:21.790" v="1150"/>
        <pc:sldMkLst>
          <pc:docMk/>
          <pc:sldMk cId="4235317245" sldId="4637"/>
        </pc:sldMkLst>
        <pc:graphicFrameChg chg="mod modGraphic">
          <ac:chgData name="Olivier Rollin" userId="S::olivier.rollin@taigamotors.ca::9868c032-b99d-4045-992b-7efc62a561e1" providerId="AD" clId="Web-{CAABC843-AEBB-0109-975A-6B009EC401B5}" dt="2022-07-05T17:09:21.790" v="1150"/>
          <ac:graphicFrameMkLst>
            <pc:docMk/>
            <pc:sldMk cId="4235317245" sldId="4637"/>
            <ac:graphicFrameMk id="4" creationId="{2B827375-244B-4D83-16A6-B1205938EBF1}"/>
          </ac:graphicFrameMkLst>
        </pc:graphicFrameChg>
      </pc:sldChg>
      <pc:sldChg chg="modSp">
        <pc:chgData name="Olivier Rollin" userId="S::olivier.rollin@taigamotors.ca::9868c032-b99d-4045-992b-7efc62a561e1" providerId="AD" clId="Web-{CAABC843-AEBB-0109-975A-6B009EC401B5}" dt="2022-07-05T17:07:00.652" v="1097" actId="1076"/>
        <pc:sldMkLst>
          <pc:docMk/>
          <pc:sldMk cId="3653350905" sldId="4638"/>
        </pc:sldMkLst>
        <pc:graphicFrameChg chg="mod modGraphic">
          <ac:chgData name="Olivier Rollin" userId="S::olivier.rollin@taigamotors.ca::9868c032-b99d-4045-992b-7efc62a561e1" providerId="AD" clId="Web-{CAABC843-AEBB-0109-975A-6B009EC401B5}" dt="2022-07-05T17:07:00.652" v="1097" actId="1076"/>
          <ac:graphicFrameMkLst>
            <pc:docMk/>
            <pc:sldMk cId="3653350905" sldId="4638"/>
            <ac:graphicFrameMk id="7" creationId="{A2FF2A7B-180A-006D-D52D-BE6E1627D7BE}"/>
          </ac:graphicFrameMkLst>
        </pc:graphicFrameChg>
      </pc:sldChg>
    </pc:docChg>
  </pc:docChgLst>
  <pc:docChgLst>
    <pc:chgData name="Bharath Manigandan" userId="S::bharath.manigandan@taigamotors.ca::c94c7f3a-dc27-4b95-98a1-3d21b1b8d7f3" providerId="AD" clId="Web-{DAC28CA6-1DDB-EB6B-04CD-83AAB7DAF03F}"/>
    <pc:docChg chg="modSld">
      <pc:chgData name="Bharath Manigandan" userId="S::bharath.manigandan@taigamotors.ca::c94c7f3a-dc27-4b95-98a1-3d21b1b8d7f3" providerId="AD" clId="Web-{DAC28CA6-1DDB-EB6B-04CD-83AAB7DAF03F}" dt="2023-05-02T16:57:35.702" v="1" actId="1076"/>
      <pc:docMkLst>
        <pc:docMk/>
      </pc:docMkLst>
      <pc:sldChg chg="delSp modSp">
        <pc:chgData name="Bharath Manigandan" userId="S::bharath.manigandan@taigamotors.ca::c94c7f3a-dc27-4b95-98a1-3d21b1b8d7f3" providerId="AD" clId="Web-{DAC28CA6-1DDB-EB6B-04CD-83AAB7DAF03F}" dt="2023-05-02T16:57:35.702" v="1" actId="1076"/>
        <pc:sldMkLst>
          <pc:docMk/>
          <pc:sldMk cId="1322810927" sldId="4686"/>
        </pc:sldMkLst>
        <pc:picChg chg="del">
          <ac:chgData name="Bharath Manigandan" userId="S::bharath.manigandan@taigamotors.ca::c94c7f3a-dc27-4b95-98a1-3d21b1b8d7f3" providerId="AD" clId="Web-{DAC28CA6-1DDB-EB6B-04CD-83AAB7DAF03F}" dt="2023-05-02T16:57:20.358" v="0"/>
          <ac:picMkLst>
            <pc:docMk/>
            <pc:sldMk cId="1322810927" sldId="4686"/>
            <ac:picMk id="8" creationId="{3D3C07FD-21E7-B00D-1B09-A32ACB52299B}"/>
          </ac:picMkLst>
        </pc:picChg>
        <pc:picChg chg="mod">
          <ac:chgData name="Bharath Manigandan" userId="S::bharath.manigandan@taigamotors.ca::c94c7f3a-dc27-4b95-98a1-3d21b1b8d7f3" providerId="AD" clId="Web-{DAC28CA6-1DDB-EB6B-04CD-83AAB7DAF03F}" dt="2023-05-02T16:57:35.702" v="1" actId="1076"/>
          <ac:picMkLst>
            <pc:docMk/>
            <pc:sldMk cId="1322810927" sldId="4686"/>
            <ac:picMk id="9" creationId="{74F34FE2-B91A-B927-BA7E-6C5C826251FC}"/>
          </ac:picMkLst>
        </pc:picChg>
      </pc:sldChg>
    </pc:docChg>
  </pc:docChgLst>
  <pc:docChgLst>
    <pc:chgData name="Benoit Bouffard" userId="S::benoit.bouffard@taigamotors.ca::e5dfbd25-c5e2-444f-831b-7a2d616587a8" providerId="AD" clId="Web-{C87B0E77-B35E-CD50-DBBD-7A13D5A41492}"/>
    <pc:docChg chg="modSld">
      <pc:chgData name="Benoit Bouffard" userId="S::benoit.bouffard@taigamotors.ca::e5dfbd25-c5e2-444f-831b-7a2d616587a8" providerId="AD" clId="Web-{C87B0E77-B35E-CD50-DBBD-7A13D5A41492}" dt="2022-06-21T18:00:24.942" v="4"/>
      <pc:docMkLst>
        <pc:docMk/>
      </pc:docMkLst>
      <pc:sldChg chg="modSp">
        <pc:chgData name="Benoit Bouffard" userId="S::benoit.bouffard@taigamotors.ca::e5dfbd25-c5e2-444f-831b-7a2d616587a8" providerId="AD" clId="Web-{C87B0E77-B35E-CD50-DBBD-7A13D5A41492}" dt="2022-06-21T18:00:24.942" v="4"/>
        <pc:sldMkLst>
          <pc:docMk/>
          <pc:sldMk cId="3136729596" sldId="1184"/>
        </pc:sldMkLst>
        <pc:graphicFrameChg chg="mod modGraphic">
          <ac:chgData name="Benoit Bouffard" userId="S::benoit.bouffard@taigamotors.ca::e5dfbd25-c5e2-444f-831b-7a2d616587a8" providerId="AD" clId="Web-{C87B0E77-B35E-CD50-DBBD-7A13D5A41492}" dt="2022-06-21T18:00:24.942" v="4"/>
          <ac:graphicFrameMkLst>
            <pc:docMk/>
            <pc:sldMk cId="3136729596" sldId="1184"/>
            <ac:graphicFrameMk id="5" creationId="{DF370D39-AF9E-43C5-8CF5-C93CDE507A70}"/>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_125E_71D94670.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_125D_4E8FAE35.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taigamotors.sharepoint.com/sites/Procurement/Shared%20Documents/110%20Planning/3-%20Orca%20Project/PWC%20MY%202023_%20Planning%20Tool_.xlsm"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_125C_186785B7.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_125B_2318C5CB.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a:t>CONSOLIDATED PROGRAM UPDATE FOR THE LAST CRAFT MY2022</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Sales</c:v>
                </c:pt>
              </c:strCache>
            </c:strRef>
          </c:tx>
          <c:dPt>
            <c:idx val="0"/>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4-AD0F-4698-801A-283564D9874F}"/>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AD0F-4698-801A-283564D9874F}"/>
              </c:ext>
            </c:extLst>
          </c:dPt>
          <c:dPt>
            <c:idx val="2"/>
            <c:bubble3D val="0"/>
            <c:spPr>
              <a:solidFill>
                <a:srgbClr val="FF0000"/>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AD0F-4698-801A-283564D9874F}"/>
              </c:ext>
            </c:extLst>
          </c:dPt>
          <c:dPt>
            <c:idx val="3"/>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2-AD0F-4698-801A-283564D9874F}"/>
              </c:ext>
            </c:extLst>
          </c:dPt>
          <c:dLbls>
            <c:dLbl>
              <c:idx val="1"/>
              <c:layout>
                <c:manualLayout>
                  <c:x val="-8.6221162373288446E-2"/>
                  <c:y val="-9.937900439568787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D0F-4698-801A-283564D9874F}"/>
                </c:ext>
              </c:extLst>
            </c:dLbl>
            <c:dLbl>
              <c:idx val="2"/>
              <c:delete val="1"/>
              <c:extLst>
                <c:ext xmlns:c15="http://schemas.microsoft.com/office/drawing/2012/chart" uri="{CE6537A1-D6FC-4f65-9D91-7224C49458BB}"/>
                <c:ext xmlns:c16="http://schemas.microsoft.com/office/drawing/2014/chart" uri="{C3380CC4-5D6E-409C-BE32-E72D297353CC}">
                  <c16:uniqueId val="{00000001-AD0F-4698-801A-283564D9874F}"/>
                </c:ext>
              </c:extLst>
            </c:dLbl>
            <c:dLbl>
              <c:idx val="3"/>
              <c:delete val="1"/>
              <c:extLst>
                <c:ext xmlns:c15="http://schemas.microsoft.com/office/drawing/2012/chart" uri="{CE6537A1-D6FC-4f65-9D91-7224C49458BB}"/>
                <c:ext xmlns:c16="http://schemas.microsoft.com/office/drawing/2014/chart" uri="{C3380CC4-5D6E-409C-BE32-E72D297353CC}">
                  <c16:uniqueId val="{00000002-AD0F-4698-801A-283564D9874F}"/>
                </c:ext>
              </c:extLst>
            </c:dLbl>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4"/>
                <c:pt idx="0">
                  <c:v>On Hand</c:v>
                </c:pt>
                <c:pt idx="1">
                  <c:v>On Order</c:v>
                </c:pt>
                <c:pt idx="2">
                  <c:v>To Order / Investigate</c:v>
                </c:pt>
                <c:pt idx="3">
                  <c:v>SQA</c:v>
                </c:pt>
              </c:strCache>
            </c:strRef>
          </c:cat>
          <c:val>
            <c:numRef>
              <c:f>Sheet1!$B$2:$B$5</c:f>
              <c:numCache>
                <c:formatCode>General</c:formatCode>
                <c:ptCount val="4"/>
                <c:pt idx="0">
                  <c:v>640</c:v>
                </c:pt>
                <c:pt idx="1">
                  <c:v>2</c:v>
                </c:pt>
                <c:pt idx="2">
                  <c:v>0</c:v>
                </c:pt>
                <c:pt idx="3">
                  <c:v>1</c:v>
                </c:pt>
              </c:numCache>
            </c:numRef>
          </c:val>
          <c:extLst>
            <c:ext xmlns:c16="http://schemas.microsoft.com/office/drawing/2014/chart" uri="{C3380CC4-5D6E-409C-BE32-E72D297353CC}">
              <c16:uniqueId val="{00000000-AD0F-4698-801A-283564D9874F}"/>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a:t>VEHICLE LEVEL UPDATE FOR THE LAST CRAFT OF</a:t>
            </a:r>
            <a:r>
              <a:rPr lang="en-US" baseline="0"/>
              <a:t> </a:t>
            </a:r>
            <a:r>
              <a:rPr lang="en-US"/>
              <a:t>MY2022</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Sales</c:v>
                </c:pt>
              </c:strCache>
            </c:strRef>
          </c:tx>
          <c:dPt>
            <c:idx val="0"/>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1098-490B-95AB-E45647218FB2}"/>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1098-490B-95AB-E45647218FB2}"/>
              </c:ext>
            </c:extLst>
          </c:dPt>
          <c:dPt>
            <c:idx val="2"/>
            <c:bubble3D val="0"/>
            <c:spPr>
              <a:solidFill>
                <a:srgbClr val="FF0000"/>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1098-490B-95AB-E45647218FB2}"/>
              </c:ext>
            </c:extLst>
          </c:dPt>
          <c:dPt>
            <c:idx val="3"/>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1098-490B-95AB-E45647218FB2}"/>
              </c:ext>
            </c:extLst>
          </c:dPt>
          <c:dLbls>
            <c:dLbl>
              <c:idx val="1"/>
              <c:layout>
                <c:manualLayout>
                  <c:x val="-0.12863963531773279"/>
                  <c:y val="-9.082999664215091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098-490B-95AB-E45647218FB2}"/>
                </c:ext>
              </c:extLst>
            </c:dLbl>
            <c:dLbl>
              <c:idx val="2"/>
              <c:delete val="1"/>
              <c:extLst>
                <c:ext xmlns:c15="http://schemas.microsoft.com/office/drawing/2012/chart" uri="{CE6537A1-D6FC-4f65-9D91-7224C49458BB}"/>
                <c:ext xmlns:c16="http://schemas.microsoft.com/office/drawing/2014/chart" uri="{C3380CC4-5D6E-409C-BE32-E72D297353CC}">
                  <c16:uniqueId val="{00000005-1098-490B-95AB-E45647218FB2}"/>
                </c:ext>
              </c:extLst>
            </c:dLbl>
            <c:dLbl>
              <c:idx val="3"/>
              <c:delete val="1"/>
              <c:extLst>
                <c:ext xmlns:c15="http://schemas.microsoft.com/office/drawing/2012/chart" uri="{CE6537A1-D6FC-4f65-9D91-7224C49458BB}"/>
                <c:ext xmlns:c16="http://schemas.microsoft.com/office/drawing/2014/chart" uri="{C3380CC4-5D6E-409C-BE32-E72D297353CC}">
                  <c16:uniqueId val="{00000007-1098-490B-95AB-E45647218FB2}"/>
                </c:ext>
              </c:extLst>
            </c:dLbl>
            <c:spPr>
              <a:pattFill prst="pct75">
                <a:fgClr>
                  <a:prstClr val="black">
                    <a:lumMod val="75000"/>
                    <a:lumOff val="25000"/>
                  </a:prstClr>
                </a:fgClr>
                <a:bgClr>
                  <a:prstClr val="black">
                    <a:lumMod val="65000"/>
                    <a:lumOff val="35000"/>
                  </a:prst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4"/>
                <c:pt idx="0">
                  <c:v>On Hand</c:v>
                </c:pt>
                <c:pt idx="1">
                  <c:v>On Order</c:v>
                </c:pt>
                <c:pt idx="2">
                  <c:v>To Order</c:v>
                </c:pt>
                <c:pt idx="3">
                  <c:v>SQA</c:v>
                </c:pt>
              </c:strCache>
            </c:strRef>
          </c:cat>
          <c:val>
            <c:numRef>
              <c:f>Sheet1!$B$2:$B$5</c:f>
              <c:numCache>
                <c:formatCode>General</c:formatCode>
                <c:ptCount val="4"/>
                <c:pt idx="0">
                  <c:v>436</c:v>
                </c:pt>
                <c:pt idx="1">
                  <c:v>2</c:v>
                </c:pt>
                <c:pt idx="2">
                  <c:v>0</c:v>
                </c:pt>
                <c:pt idx="3">
                  <c:v>0</c:v>
                </c:pt>
              </c:numCache>
            </c:numRef>
          </c:val>
          <c:extLst>
            <c:ext xmlns:c16="http://schemas.microsoft.com/office/drawing/2014/chart" uri="{C3380CC4-5D6E-409C-BE32-E72D297353CC}">
              <c16:uniqueId val="{00000008-1098-490B-95AB-E45647218FB2}"/>
            </c:ext>
          </c:extLst>
        </c:ser>
        <c:dLbls>
          <c:showLegendKey val="0"/>
          <c:showVal val="1"/>
          <c:showCatName val="0"/>
          <c:showSerName val="0"/>
          <c:showPercent val="0"/>
          <c:showBubbleSize val="0"/>
          <c:showLeaderLines val="1"/>
        </c:dLbls>
        <c:firstSliceAng val="0"/>
        <c:holeSize val="50"/>
      </c:doughnut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BODY PANELS AVAILABILITY</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2"/>
          <c:order val="2"/>
          <c:tx>
            <c:strRef>
              <c:f>'[PWC MY 2023_ Planning Tool_.xlsm]PAINT'!$H$50</c:f>
              <c:strCache>
                <c:ptCount val="1"/>
                <c:pt idx="0">
                  <c:v>Total</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Pt>
            <c:idx val="0"/>
            <c:invertIfNegative val="0"/>
            <c:bubble3D val="0"/>
            <c:spPr>
              <a:solidFill>
                <a:schemeClr val="bg1">
                  <a:lumMod val="95000"/>
                </a:schemeClr>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9FFA-422C-9F84-1774D3CA4FBB}"/>
              </c:ext>
            </c:extLst>
          </c:dPt>
          <c:dPt>
            <c:idx val="1"/>
            <c:invertIfNegative val="0"/>
            <c:bubble3D val="0"/>
            <c:spPr>
              <a:solidFill>
                <a:srgbClr val="FF3300"/>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9FFA-422C-9F84-1774D3CA4FBB}"/>
              </c:ext>
            </c:extLst>
          </c:dPt>
          <c:dPt>
            <c:idx val="2"/>
            <c:invertIfNegative val="0"/>
            <c:bubble3D val="0"/>
            <c:spPr>
              <a:solidFill>
                <a:srgbClr val="00B0F0"/>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9FFA-422C-9F84-1774D3CA4FBB}"/>
              </c:ext>
            </c:extLst>
          </c:dPt>
          <c:dPt>
            <c:idx val="3"/>
            <c:invertIfNegative val="0"/>
            <c:bubble3D val="0"/>
            <c:spPr>
              <a:solidFill>
                <a:schemeClr val="accent1">
                  <a:lumMod val="40000"/>
                  <a:lumOff val="60000"/>
                </a:schemeClr>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9FFA-422C-9F84-1774D3CA4FBB}"/>
              </c:ext>
            </c:extLst>
          </c:dPt>
          <c:dPt>
            <c:idx val="4"/>
            <c:invertIfNegative val="0"/>
            <c:bubble3D val="0"/>
            <c:spPr>
              <a:solidFill>
                <a:schemeClr val="bg2">
                  <a:lumMod val="10000"/>
                </a:schemeClr>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9FFA-422C-9F84-1774D3CA4FBB}"/>
              </c:ext>
            </c:extLst>
          </c:dPt>
          <c:dPt>
            <c:idx val="5"/>
            <c:invertIfNegative val="0"/>
            <c:bubble3D val="0"/>
            <c:spPr>
              <a:solidFill>
                <a:schemeClr val="accent6"/>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9FFA-422C-9F84-1774D3CA4FBB}"/>
              </c:ext>
            </c:extLst>
          </c:dPt>
          <c:dPt>
            <c:idx val="6"/>
            <c:invertIfNegative val="0"/>
            <c:bubble3D val="0"/>
            <c:spPr>
              <a:solidFill>
                <a:schemeClr val="accent4"/>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D-9FFA-422C-9F84-1774D3CA4FBB}"/>
              </c:ext>
            </c:extLst>
          </c:dPt>
          <c:cat>
            <c:multiLvlStrRef>
              <c:f>'[PWC MY 2023_ Planning Tool_.xlsm]PAINT'!$D$50:$E$57</c:f>
              <c:multiLvlStrCache>
                <c:ptCount val="7"/>
                <c:lvl>
                  <c:pt idx="0">
                    <c:v>Glacier White</c:v>
                  </c:pt>
                  <c:pt idx="1">
                    <c:v>Glossy Red</c:v>
                  </c:pt>
                  <c:pt idx="2">
                    <c:v>Ocean blue</c:v>
                  </c:pt>
                  <c:pt idx="3">
                    <c:v>Silver Blue</c:v>
                  </c:pt>
                  <c:pt idx="4">
                    <c:v>Midnight Black</c:v>
                  </c:pt>
                  <c:pt idx="5">
                    <c:v>Racing Green</c:v>
                  </c:pt>
                  <c:pt idx="6">
                    <c:v>Sunset Orange</c:v>
                  </c:pt>
                </c:lvl>
                <c:lvl>
                  <c:pt idx="0">
                    <c:v>901</c:v>
                  </c:pt>
                  <c:pt idx="1">
                    <c:v>201</c:v>
                  </c:pt>
                  <c:pt idx="2">
                    <c:v>601</c:v>
                  </c:pt>
                  <c:pt idx="3">
                    <c:v>602</c:v>
                  </c:pt>
                  <c:pt idx="4">
                    <c:v>001</c:v>
                  </c:pt>
                  <c:pt idx="5">
                    <c:v>501</c:v>
                  </c:pt>
                  <c:pt idx="6">
                    <c:v>301</c:v>
                  </c:pt>
                </c:lvl>
              </c:multiLvlStrCache>
              <c:extLst/>
            </c:multiLvlStrRef>
          </c:cat>
          <c:val>
            <c:numRef>
              <c:f>'[PWC MY 2023_ Planning Tool_.xlsm]PAINT'!$H$50:$H$57</c:f>
              <c:numCache>
                <c:formatCode>0</c:formatCode>
                <c:ptCount val="7"/>
                <c:pt idx="0">
                  <c:v>41</c:v>
                </c:pt>
                <c:pt idx="1">
                  <c:v>24</c:v>
                </c:pt>
                <c:pt idx="2">
                  <c:v>21</c:v>
                </c:pt>
                <c:pt idx="3">
                  <c:v>15</c:v>
                </c:pt>
                <c:pt idx="4">
                  <c:v>3</c:v>
                </c:pt>
                <c:pt idx="5">
                  <c:v>0</c:v>
                </c:pt>
                <c:pt idx="6">
                  <c:v>2</c:v>
                </c:pt>
              </c:numCache>
              <c:extLst/>
            </c:numRef>
          </c:val>
          <c:extLst>
            <c:ext xmlns:c16="http://schemas.microsoft.com/office/drawing/2014/chart" uri="{C3380CC4-5D6E-409C-BE32-E72D297353CC}">
              <c16:uniqueId val="{0000000E-9FFA-422C-9F84-1774D3CA4FBB}"/>
            </c:ext>
          </c:extLst>
        </c:ser>
        <c:dLbls>
          <c:showLegendKey val="0"/>
          <c:showVal val="0"/>
          <c:showCatName val="0"/>
          <c:showSerName val="0"/>
          <c:showPercent val="0"/>
          <c:showBubbleSize val="0"/>
        </c:dLbls>
        <c:gapWidth val="100"/>
        <c:overlap val="-24"/>
        <c:axId val="1979413120"/>
        <c:axId val="1979396896"/>
        <c:extLst>
          <c:ext xmlns:c15="http://schemas.microsoft.com/office/drawing/2012/chart" uri="{02D57815-91ED-43cb-92C2-25804820EDAC}">
            <c15:filteredBarSeries>
              <c15:ser>
                <c:idx val="0"/>
                <c:order val="0"/>
                <c:tx>
                  <c:strRef>
                    <c:extLst>
                      <c:ext uri="{02D57815-91ED-43cb-92C2-25804820EDAC}">
                        <c15:formulaRef>
                          <c15:sqref>'[PWC MY 2023_ Planning Tool_.xlsm]PAINT'!$F$49</c15:sqref>
                        </c15:formulaRef>
                      </c:ext>
                    </c:extLst>
                    <c:strCache>
                      <c:ptCount val="1"/>
                      <c:pt idx="0">
                        <c:v>WHS001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Pt>
                  <c:idx val="0"/>
                  <c:invertIfNegative val="0"/>
                  <c:bubble3D val="0"/>
                  <c:spPr>
                    <a:solidFill>
                      <a:schemeClr val="bg1">
                        <a:lumMod val="95000"/>
                      </a:schemeClr>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0-9FFA-422C-9F84-1774D3CA4FBB}"/>
                    </c:ext>
                  </c:extLst>
                </c:dPt>
                <c:dPt>
                  <c:idx val="1"/>
                  <c:invertIfNegative val="0"/>
                  <c:bubble3D val="0"/>
                  <c:spPr>
                    <a:solidFill>
                      <a:srgbClr val="FF3300"/>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2-9FFA-422C-9F84-1774D3CA4FBB}"/>
                    </c:ext>
                  </c:extLst>
                </c:dPt>
                <c:dPt>
                  <c:idx val="3"/>
                  <c:invertIfNegative val="0"/>
                  <c:bubble3D val="0"/>
                  <c:spPr>
                    <a:solidFill>
                      <a:schemeClr val="accent1">
                        <a:lumMod val="60000"/>
                        <a:lumOff val="40000"/>
                      </a:schemeClr>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4-9FFA-422C-9F84-1774D3CA4FBB}"/>
                    </c:ext>
                  </c:extLst>
                </c:dPt>
                <c:dPt>
                  <c:idx val="4"/>
                  <c:invertIfNegative val="0"/>
                  <c:bubble3D val="0"/>
                  <c:spPr>
                    <a:solidFill>
                      <a:schemeClr val="tx1">
                        <a:lumMod val="95000"/>
                        <a:lumOff val="5000"/>
                      </a:schemeClr>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6-9FFA-422C-9F84-1774D3CA4FBB}"/>
                    </c:ext>
                  </c:extLst>
                </c:dPt>
                <c:cat>
                  <c:multiLvlStrRef>
                    <c:extLst>
                      <c:ext uri="{02D57815-91ED-43cb-92C2-25804820EDAC}">
                        <c15:formulaRef>
                          <c15:sqref>'[PWC MY 2023_ Planning Tool_.xlsm]PAINT'!$D$50:$E$57</c15:sqref>
                        </c15:formulaRef>
                      </c:ext>
                    </c:extLst>
                    <c:multiLvlStrCache>
                      <c:ptCount val="7"/>
                      <c:lvl>
                        <c:pt idx="0">
                          <c:v>Glacier White</c:v>
                        </c:pt>
                        <c:pt idx="1">
                          <c:v>Glossy Red</c:v>
                        </c:pt>
                        <c:pt idx="2">
                          <c:v>Ocean blue</c:v>
                        </c:pt>
                        <c:pt idx="3">
                          <c:v>Silver Blue</c:v>
                        </c:pt>
                        <c:pt idx="4">
                          <c:v>Midnight Black</c:v>
                        </c:pt>
                        <c:pt idx="5">
                          <c:v>Racing Green</c:v>
                        </c:pt>
                        <c:pt idx="6">
                          <c:v>Sunset Orange</c:v>
                        </c:pt>
                      </c:lvl>
                      <c:lvl>
                        <c:pt idx="0">
                          <c:v>901</c:v>
                        </c:pt>
                        <c:pt idx="1">
                          <c:v>201</c:v>
                        </c:pt>
                        <c:pt idx="2">
                          <c:v>601</c:v>
                        </c:pt>
                        <c:pt idx="3">
                          <c:v>602</c:v>
                        </c:pt>
                        <c:pt idx="4">
                          <c:v>001</c:v>
                        </c:pt>
                        <c:pt idx="5">
                          <c:v>501</c:v>
                        </c:pt>
                        <c:pt idx="6">
                          <c:v>301</c:v>
                        </c:pt>
                      </c:lvl>
                    </c:multiLvlStrCache>
                  </c:multiLvlStrRef>
                </c:cat>
                <c:val>
                  <c:numRef>
                    <c:extLst>
                      <c:ext uri="{02D57815-91ED-43cb-92C2-25804820EDAC}">
                        <c15:formulaRef>
                          <c15:sqref>'[PWC MY 2023_ Planning Tool_.xlsm]PAINT'!$F$50:$F$57</c15:sqref>
                        </c15:formulaRef>
                      </c:ext>
                    </c:extLst>
                    <c:numCache>
                      <c:formatCode>0</c:formatCode>
                      <c:ptCount val="7"/>
                      <c:pt idx="0">
                        <c:v>31</c:v>
                      </c:pt>
                      <c:pt idx="1">
                        <c:v>17</c:v>
                      </c:pt>
                      <c:pt idx="2">
                        <c:v>15</c:v>
                      </c:pt>
                      <c:pt idx="3">
                        <c:v>5</c:v>
                      </c:pt>
                      <c:pt idx="4">
                        <c:v>0</c:v>
                      </c:pt>
                      <c:pt idx="5">
                        <c:v>0</c:v>
                      </c:pt>
                      <c:pt idx="6">
                        <c:v>0</c:v>
                      </c:pt>
                    </c:numCache>
                  </c:numRef>
                </c:val>
                <c:extLst>
                  <c:ext xmlns:c16="http://schemas.microsoft.com/office/drawing/2014/chart" uri="{C3380CC4-5D6E-409C-BE32-E72D297353CC}">
                    <c16:uniqueId val="{00000017-9FFA-422C-9F84-1774D3CA4FBB}"/>
                  </c:ext>
                </c:extLst>
              </c15:ser>
            </c15:filteredBarSeries>
            <c15:filteredBarSeries>
              <c15:ser>
                <c:idx val="1"/>
                <c:order val="1"/>
                <c:tx>
                  <c:strRef>
                    <c:extLst xmlns:c15="http://schemas.microsoft.com/office/drawing/2012/chart">
                      <c:ext xmlns:c15="http://schemas.microsoft.com/office/drawing/2012/chart" uri="{02D57815-91ED-43cb-92C2-25804820EDAC}">
                        <c15:formulaRef>
                          <c15:sqref>'[PWC MY 2023_ Planning Tool_.xlsm]PAINT'!$G$49</c15:sqref>
                        </c15:formulaRef>
                      </c:ext>
                    </c:extLst>
                    <c:strCache>
                      <c:ptCount val="1"/>
                      <c:pt idx="0">
                        <c:v>SF0001</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multiLvlStrRef>
                    <c:extLst xmlns:c15="http://schemas.microsoft.com/office/drawing/2012/chart">
                      <c:ext xmlns:c15="http://schemas.microsoft.com/office/drawing/2012/chart" uri="{02D57815-91ED-43cb-92C2-25804820EDAC}">
                        <c15:formulaRef>
                          <c15:sqref>'[PWC MY 2023_ Planning Tool_.xlsm]PAINT'!$D$50:$E$57</c15:sqref>
                        </c15:formulaRef>
                      </c:ext>
                    </c:extLst>
                    <c:multiLvlStrCache>
                      <c:ptCount val="7"/>
                      <c:lvl>
                        <c:pt idx="0">
                          <c:v>Glacier White</c:v>
                        </c:pt>
                        <c:pt idx="1">
                          <c:v>Glossy Red</c:v>
                        </c:pt>
                        <c:pt idx="2">
                          <c:v>Ocean blue</c:v>
                        </c:pt>
                        <c:pt idx="3">
                          <c:v>Silver Blue</c:v>
                        </c:pt>
                        <c:pt idx="4">
                          <c:v>Midnight Black</c:v>
                        </c:pt>
                        <c:pt idx="5">
                          <c:v>Racing Green</c:v>
                        </c:pt>
                        <c:pt idx="6">
                          <c:v>Sunset Orange</c:v>
                        </c:pt>
                      </c:lvl>
                      <c:lvl>
                        <c:pt idx="0">
                          <c:v>901</c:v>
                        </c:pt>
                        <c:pt idx="1">
                          <c:v>201</c:v>
                        </c:pt>
                        <c:pt idx="2">
                          <c:v>601</c:v>
                        </c:pt>
                        <c:pt idx="3">
                          <c:v>602</c:v>
                        </c:pt>
                        <c:pt idx="4">
                          <c:v>001</c:v>
                        </c:pt>
                        <c:pt idx="5">
                          <c:v>501</c:v>
                        </c:pt>
                        <c:pt idx="6">
                          <c:v>301</c:v>
                        </c:pt>
                      </c:lvl>
                    </c:multiLvlStrCache>
                  </c:multiLvlStrRef>
                </c:cat>
                <c:val>
                  <c:numRef>
                    <c:extLst xmlns:c15="http://schemas.microsoft.com/office/drawing/2012/chart">
                      <c:ext xmlns:c15="http://schemas.microsoft.com/office/drawing/2012/chart" uri="{02D57815-91ED-43cb-92C2-25804820EDAC}">
                        <c15:formulaRef>
                          <c15:sqref>'[PWC MY 2023_ Planning Tool_.xlsm]PAINT'!$G$50:$G$57</c15:sqref>
                        </c15:formulaRef>
                      </c:ext>
                    </c:extLst>
                    <c:numCache>
                      <c:formatCode>General</c:formatCode>
                      <c:ptCount val="7"/>
                      <c:pt idx="0">
                        <c:v>10</c:v>
                      </c:pt>
                      <c:pt idx="1">
                        <c:v>7</c:v>
                      </c:pt>
                      <c:pt idx="2">
                        <c:v>6</c:v>
                      </c:pt>
                      <c:pt idx="3">
                        <c:v>10</c:v>
                      </c:pt>
                      <c:pt idx="4">
                        <c:v>3</c:v>
                      </c:pt>
                      <c:pt idx="5">
                        <c:v>0</c:v>
                      </c:pt>
                      <c:pt idx="6">
                        <c:v>2</c:v>
                      </c:pt>
                    </c:numCache>
                  </c:numRef>
                </c:val>
                <c:extLst xmlns:c15="http://schemas.microsoft.com/office/drawing/2012/chart">
                  <c:ext xmlns:c16="http://schemas.microsoft.com/office/drawing/2014/chart" uri="{C3380CC4-5D6E-409C-BE32-E72D297353CC}">
                    <c16:uniqueId val="{00000018-9FFA-422C-9F84-1774D3CA4FBB}"/>
                  </c:ext>
                </c:extLst>
              </c15:ser>
            </c15:filteredBarSeries>
          </c:ext>
        </c:extLst>
      </c:barChart>
      <c:catAx>
        <c:axId val="197941312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79396896"/>
        <c:crosses val="autoZero"/>
        <c:auto val="1"/>
        <c:lblAlgn val="ctr"/>
        <c:lblOffset val="100"/>
        <c:noMultiLvlLbl val="0"/>
      </c:catAx>
      <c:valAx>
        <c:axId val="1979396896"/>
        <c:scaling>
          <c:orientation val="minMax"/>
        </c:scaling>
        <c:delete val="0"/>
        <c:axPos val="l"/>
        <c:majorGridlines>
          <c:spPr>
            <a:ln w="9525" cap="flat" cmpd="sng" algn="ctr">
              <a:solidFill>
                <a:schemeClr val="lt1">
                  <a:lumMod val="95000"/>
                  <a:alpha val="1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79413120"/>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sz="2000"/>
              <a:t>BATTERY LEVEL UPDATE_MY2022</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manualLayout>
          <c:layoutTarget val="inner"/>
          <c:xMode val="edge"/>
          <c:yMode val="edge"/>
          <c:x val="0.25534871914581314"/>
          <c:y val="0.27625844867646515"/>
          <c:w val="0.35062561996415087"/>
          <c:h val="0.69703981679241189"/>
        </c:manualLayout>
      </c:layout>
      <c:doughnutChart>
        <c:varyColors val="1"/>
        <c:ser>
          <c:idx val="0"/>
          <c:order val="0"/>
          <c:tx>
            <c:strRef>
              <c:f>Sheet1!$B$1</c:f>
              <c:strCache>
                <c:ptCount val="1"/>
                <c:pt idx="0">
                  <c:v>Sales</c:v>
                </c:pt>
              </c:strCache>
            </c:strRef>
          </c:tx>
          <c:dPt>
            <c:idx val="0"/>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9CDB-4290-8442-54E7CD0AB5D8}"/>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9CDB-4290-8442-54E7CD0AB5D8}"/>
              </c:ext>
            </c:extLst>
          </c:dPt>
          <c:dPt>
            <c:idx val="2"/>
            <c:bubble3D val="0"/>
            <c:spPr>
              <a:solidFill>
                <a:srgbClr val="FF0000"/>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9CDB-4290-8442-54E7CD0AB5D8}"/>
              </c:ext>
            </c:extLst>
          </c:dPt>
          <c:dPt>
            <c:idx val="3"/>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9CDB-4290-8442-54E7CD0AB5D8}"/>
              </c:ext>
            </c:extLst>
          </c:dPt>
          <c:dLbls>
            <c:dLbl>
              <c:idx val="1"/>
              <c:delete val="1"/>
              <c:extLst>
                <c:ext xmlns:c15="http://schemas.microsoft.com/office/drawing/2012/chart" uri="{CE6537A1-D6FC-4f65-9D91-7224C49458BB}"/>
                <c:ext xmlns:c16="http://schemas.microsoft.com/office/drawing/2014/chart" uri="{C3380CC4-5D6E-409C-BE32-E72D297353CC}">
                  <c16:uniqueId val="{00000003-9CDB-4290-8442-54E7CD0AB5D8}"/>
                </c:ext>
              </c:extLst>
            </c:dLbl>
            <c:dLbl>
              <c:idx val="2"/>
              <c:delete val="1"/>
              <c:extLst>
                <c:ext xmlns:c15="http://schemas.microsoft.com/office/drawing/2012/chart" uri="{CE6537A1-D6FC-4f65-9D91-7224C49458BB}"/>
                <c:ext xmlns:c16="http://schemas.microsoft.com/office/drawing/2014/chart" uri="{C3380CC4-5D6E-409C-BE32-E72D297353CC}">
                  <c16:uniqueId val="{00000005-9CDB-4290-8442-54E7CD0AB5D8}"/>
                </c:ext>
              </c:extLst>
            </c:dLbl>
            <c:dLbl>
              <c:idx val="3"/>
              <c:delete val="1"/>
              <c:extLst>
                <c:ext xmlns:c15="http://schemas.microsoft.com/office/drawing/2012/chart" uri="{CE6537A1-D6FC-4f65-9D91-7224C49458BB}"/>
                <c:ext xmlns:c16="http://schemas.microsoft.com/office/drawing/2014/chart" uri="{C3380CC4-5D6E-409C-BE32-E72D297353CC}">
                  <c16:uniqueId val="{00000007-9CDB-4290-8442-54E7CD0AB5D8}"/>
                </c:ext>
              </c:extLst>
            </c:dLbl>
            <c:spPr>
              <a:pattFill prst="pct75">
                <a:fgClr>
                  <a:prstClr val="black">
                    <a:lumMod val="75000"/>
                    <a:lumOff val="25000"/>
                  </a:prstClr>
                </a:fgClr>
                <a:bgClr>
                  <a:prstClr val="black">
                    <a:lumMod val="65000"/>
                    <a:lumOff val="35000"/>
                  </a:prst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4"/>
                <c:pt idx="0">
                  <c:v>On Hand</c:v>
                </c:pt>
                <c:pt idx="1">
                  <c:v>On Order</c:v>
                </c:pt>
                <c:pt idx="2">
                  <c:v>To Order/Investigate</c:v>
                </c:pt>
                <c:pt idx="3">
                  <c:v>SQA</c:v>
                </c:pt>
              </c:strCache>
            </c:strRef>
          </c:cat>
          <c:val>
            <c:numRef>
              <c:f>Sheet1!$B$2:$B$5</c:f>
              <c:numCache>
                <c:formatCode>General</c:formatCode>
                <c:ptCount val="4"/>
                <c:pt idx="0">
                  <c:v>121</c:v>
                </c:pt>
                <c:pt idx="1">
                  <c:v>0</c:v>
                </c:pt>
                <c:pt idx="2">
                  <c:v>0</c:v>
                </c:pt>
                <c:pt idx="3">
                  <c:v>0</c:v>
                </c:pt>
              </c:numCache>
            </c:numRef>
          </c:val>
          <c:extLst>
            <c:ext xmlns:c16="http://schemas.microsoft.com/office/drawing/2014/chart" uri="{C3380CC4-5D6E-409C-BE32-E72D297353CC}">
              <c16:uniqueId val="{00000008-9CDB-4290-8442-54E7CD0AB5D8}"/>
            </c:ext>
          </c:extLst>
        </c:ser>
        <c:dLbls>
          <c:showLegendKey val="0"/>
          <c:showVal val="1"/>
          <c:showCatName val="0"/>
          <c:showSerName val="0"/>
          <c:showPercent val="0"/>
          <c:showBubbleSize val="0"/>
          <c:showLeaderLines val="1"/>
        </c:dLbls>
        <c:firstSliceAng val="0"/>
        <c:holeSize val="50"/>
      </c:doughnut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a:t>VEHICLE LEVEL UPDATE FOR THE LAST CRAFT OF</a:t>
            </a:r>
            <a:r>
              <a:rPr lang="en-US" baseline="0"/>
              <a:t> </a:t>
            </a:r>
            <a:r>
              <a:rPr lang="en-US"/>
              <a:t>MY2022</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manualLayout>
          <c:layoutTarget val="inner"/>
          <c:xMode val="edge"/>
          <c:yMode val="edge"/>
          <c:x val="0.24219293833271477"/>
          <c:y val="0.31587311407067503"/>
          <c:w val="0.36346548151826236"/>
          <c:h val="0.60309472817693111"/>
        </c:manualLayout>
      </c:layout>
      <c:doughnutChart>
        <c:varyColors val="1"/>
        <c:ser>
          <c:idx val="0"/>
          <c:order val="0"/>
          <c:tx>
            <c:strRef>
              <c:f>Sheet1!$B$1</c:f>
              <c:strCache>
                <c:ptCount val="1"/>
                <c:pt idx="0">
                  <c:v>Sales</c:v>
                </c:pt>
              </c:strCache>
            </c:strRef>
          </c:tx>
          <c:dPt>
            <c:idx val="0"/>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6D83-4520-8FD1-6232FF4A529D}"/>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6D83-4520-8FD1-6232FF4A529D}"/>
              </c:ext>
            </c:extLst>
          </c:dPt>
          <c:dPt>
            <c:idx val="2"/>
            <c:bubble3D val="0"/>
            <c:spPr>
              <a:solidFill>
                <a:srgbClr val="FF0000"/>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6D83-4520-8FD1-6232FF4A529D}"/>
              </c:ext>
            </c:extLst>
          </c:dPt>
          <c:dPt>
            <c:idx val="3"/>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6D83-4520-8FD1-6232FF4A529D}"/>
              </c:ext>
            </c:extLst>
          </c:dPt>
          <c:dLbls>
            <c:dLbl>
              <c:idx val="1"/>
              <c:delete val="1"/>
              <c:extLst>
                <c:ext xmlns:c15="http://schemas.microsoft.com/office/drawing/2012/chart" uri="{CE6537A1-D6FC-4f65-9D91-7224C49458BB}"/>
                <c:ext xmlns:c16="http://schemas.microsoft.com/office/drawing/2014/chart" uri="{C3380CC4-5D6E-409C-BE32-E72D297353CC}">
                  <c16:uniqueId val="{00000003-6D83-4520-8FD1-6232FF4A529D}"/>
                </c:ext>
              </c:extLst>
            </c:dLbl>
            <c:dLbl>
              <c:idx val="2"/>
              <c:delete val="1"/>
              <c:extLst>
                <c:ext xmlns:c15="http://schemas.microsoft.com/office/drawing/2012/chart" uri="{CE6537A1-D6FC-4f65-9D91-7224C49458BB}"/>
                <c:ext xmlns:c16="http://schemas.microsoft.com/office/drawing/2014/chart" uri="{C3380CC4-5D6E-409C-BE32-E72D297353CC}">
                  <c16:uniqueId val="{00000005-6D83-4520-8FD1-6232FF4A529D}"/>
                </c:ext>
              </c:extLst>
            </c:dLbl>
            <c:dLbl>
              <c:idx val="3"/>
              <c:delete val="1"/>
              <c:extLst>
                <c:ext xmlns:c15="http://schemas.microsoft.com/office/drawing/2012/chart" uri="{CE6537A1-D6FC-4f65-9D91-7224C49458BB}"/>
                <c:ext xmlns:c16="http://schemas.microsoft.com/office/drawing/2014/chart" uri="{C3380CC4-5D6E-409C-BE32-E72D297353CC}">
                  <c16:uniqueId val="{00000007-6D83-4520-8FD1-6232FF4A529D}"/>
                </c:ext>
              </c:extLst>
            </c:dLbl>
            <c:spPr>
              <a:pattFill prst="pct75">
                <a:fgClr>
                  <a:prstClr val="black">
                    <a:lumMod val="75000"/>
                    <a:lumOff val="25000"/>
                  </a:prstClr>
                </a:fgClr>
                <a:bgClr>
                  <a:prstClr val="black">
                    <a:lumMod val="65000"/>
                    <a:lumOff val="35000"/>
                  </a:prst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4"/>
                <c:pt idx="0">
                  <c:v>On Hand</c:v>
                </c:pt>
                <c:pt idx="1">
                  <c:v>On Order</c:v>
                </c:pt>
                <c:pt idx="2">
                  <c:v>To Order</c:v>
                </c:pt>
                <c:pt idx="3">
                  <c:v>SQA</c:v>
                </c:pt>
              </c:strCache>
            </c:strRef>
          </c:cat>
          <c:val>
            <c:numRef>
              <c:f>Sheet1!$B$2:$B$5</c:f>
              <c:numCache>
                <c:formatCode>General</c:formatCode>
                <c:ptCount val="4"/>
                <c:pt idx="0">
                  <c:v>81</c:v>
                </c:pt>
                <c:pt idx="1">
                  <c:v>0</c:v>
                </c:pt>
                <c:pt idx="2">
                  <c:v>0</c:v>
                </c:pt>
                <c:pt idx="3">
                  <c:v>0</c:v>
                </c:pt>
              </c:numCache>
            </c:numRef>
          </c:val>
          <c:extLst>
            <c:ext xmlns:c16="http://schemas.microsoft.com/office/drawing/2014/chart" uri="{C3380CC4-5D6E-409C-BE32-E72D297353CC}">
              <c16:uniqueId val="{00000008-6D83-4520-8FD1-6232FF4A529D}"/>
            </c:ext>
          </c:extLst>
        </c:ser>
        <c:dLbls>
          <c:showLegendKey val="0"/>
          <c:showVal val="1"/>
          <c:showCatName val="0"/>
          <c:showSerName val="0"/>
          <c:showPercent val="0"/>
          <c:showBubbleSize val="0"/>
          <c:showLeaderLines val="1"/>
        </c:dLbls>
        <c:firstSliceAng val="0"/>
        <c:holeSize val="50"/>
      </c:doughnut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omments/modernComment_124E_4ED87E2F.xml><?xml version="1.0" encoding="utf-8"?>
<p188:cmLst xmlns:a="http://schemas.openxmlformats.org/drawingml/2006/main" xmlns:r="http://schemas.openxmlformats.org/officeDocument/2006/relationships" xmlns:p188="http://schemas.microsoft.com/office/powerpoint/2018/8/main">
  <p188:cm id="{41F56B86-D222-4029-86F6-C6F599FCD329}" authorId="{5BC9E5DB-90EA-38FE-C1C8-7DC55B205C09}" created="2022-11-01T14:38:37.894">
    <pc:sldMkLst xmlns:pc="http://schemas.microsoft.com/office/powerpoint/2013/main/command">
      <pc:docMk/>
      <pc:sldMk cId="1962800296" sldId="1218"/>
    </pc:sldMkLst>
    <p188:txBody>
      <a:bodyPr/>
      <a:lstStyle/>
      <a:p>
        <a:r>
          <a:rPr lang="en-CA"/>
          <a:t>[@Aravintha Swamy  Nagendran]</a:t>
        </a:r>
      </a:p>
    </p188:txBody>
  </p188:cm>
</p188:cmLst>
</file>

<file path=ppt/comments/modernComment_1270_F0EF5841.xml><?xml version="1.0" encoding="utf-8"?>
<p188:cmLst xmlns:a="http://schemas.openxmlformats.org/drawingml/2006/main" xmlns:r="http://schemas.openxmlformats.org/officeDocument/2006/relationships" xmlns:p188="http://schemas.microsoft.com/office/powerpoint/2018/8/main">
  <p188:cm id="{579EA659-E501-4192-A5F2-35A978A243FA}" authorId="{996877D8-8C88-AD89-429E-BE7F3C153604}" created="2024-01-23T16:02:01.443">
    <pc:sldMkLst xmlns:pc="http://schemas.microsoft.com/office/powerpoint/2013/main/command">
      <pc:docMk/>
      <pc:sldMk cId="4042217537" sldId="4720"/>
    </pc:sldMkLst>
    <p188:replyLst>
      <p188:reply id="{6AD4B080-9AD7-4527-A8A7-DDCE47796C04}" authorId="{996877D8-8C88-AD89-429E-BE7F3C153604}" created="2024-01-23T16:02:11.787">
        <p188:txBody>
          <a:bodyPr/>
          <a:lstStyle/>
          <a:p>
            <a:r>
              <a:rPr lang="en-GB"/>
              <a:t>can you boo ka time with me to split?</a:t>
            </a:r>
          </a:p>
        </p188:txBody>
      </p188:reply>
    </p188:replyLst>
    <p188:txBody>
      <a:bodyPr/>
      <a:lstStyle/>
      <a:p>
        <a:r>
          <a:rPr lang="en-GB"/>
          <a:t>[@Abhay Gupta]  we should review this slide to be more informative  on the electrical system bucket? </a:t>
        </a:r>
      </a:p>
    </p188:txBody>
    <p188:extLst>
      <p:ext xmlns:p="http://schemas.openxmlformats.org/presentationml/2006/main" uri="{57CB4572-C831-44C2-8A1C-0ADB6CCDFE69}">
        <p223:reactions xmlns:p223="http://schemas.microsoft.com/office/powerpoint/2022/03/main">
          <p223:rxn type="👍">
            <p223:instance time="2024-01-23T16:28:26.753" authorId="{9C7C42F8-D5BA-0C2D-9A28-CFE0C6513F38}"/>
          </p223:rxn>
        </p223:reactions>
      </p:ext>
    </p188:extLst>
  </p188:cm>
</p188:cmLst>
</file>

<file path=ppt/comments/modernComment_1271_192B35E9.xml><?xml version="1.0" encoding="utf-8"?>
<p188:cmLst xmlns:a="http://schemas.openxmlformats.org/drawingml/2006/main" xmlns:r="http://schemas.openxmlformats.org/officeDocument/2006/relationships" xmlns:p188="http://schemas.microsoft.com/office/powerpoint/2018/8/main">
  <p188:cm id="{E456023C-3D8B-4070-BCF1-66F6F1D2A5CA}" authorId="{996877D8-8C88-AD89-429E-BE7F3C153604}" created="2024-01-23T16:04:07.759">
    <ac:deMkLst xmlns:ac="http://schemas.microsoft.com/office/drawing/2013/main/command">
      <pc:docMk xmlns:pc="http://schemas.microsoft.com/office/powerpoint/2013/main/command"/>
      <pc:sldMk xmlns:pc="http://schemas.microsoft.com/office/powerpoint/2013/main/command" cId="422262249" sldId="4721"/>
      <ac:picMk id="4" creationId="{FD70CAE9-6271-0F4C-7E26-28B734AC44EF}"/>
    </ac:deMkLst>
    <p188:txBody>
      <a:bodyPr/>
      <a:lstStyle/>
      <a:p>
        <a:r>
          <a:rPr lang="en-GB"/>
          <a:t>Also should find a better way to present the electrical system bucket</a:t>
        </a:r>
      </a:p>
    </p188:txBody>
    <p188:extLst>
      <p:ext xmlns:p="http://schemas.openxmlformats.org/presentationml/2006/main" uri="{57CB4572-C831-44C2-8A1C-0ADB6CCDFE69}">
        <p223:reactions xmlns:p223="http://schemas.microsoft.com/office/powerpoint/2022/03/main">
          <p223:rxn type="👍">
            <p223:instance time="2024-01-23T16:28:54.831" authorId="{9C7C42F8-D5BA-0C2D-9A28-CFE0C6513F38}"/>
          </p223:rxn>
        </p223:reactions>
      </p:ext>
    </p188:extLst>
  </p188:cm>
</p188:cmLst>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369575-FCDE-49E1-A2A1-38AD915C7C45}" type="doc">
      <dgm:prSet loTypeId="urn:microsoft.com/office/officeart/2005/8/layout/process3" loCatId="process" qsTypeId="urn:microsoft.com/office/officeart/2005/8/quickstyle/simple1" qsCatId="simple" csTypeId="urn:microsoft.com/office/officeart/2005/8/colors/accent0_3" csCatId="mainScheme" phldr="1"/>
      <dgm:spPr/>
      <dgm:t>
        <a:bodyPr/>
        <a:lstStyle/>
        <a:p>
          <a:endParaRPr lang="en-US"/>
        </a:p>
      </dgm:t>
    </dgm:pt>
    <dgm:pt modelId="{29FF9610-8D92-454D-AE1D-6B4AD40F54C8}">
      <dgm:prSet phldrT="[Text]" phldr="0"/>
      <dgm:spPr/>
      <dgm:t>
        <a:bodyPr/>
        <a:lstStyle/>
        <a:p>
          <a:pPr rtl="0"/>
          <a:r>
            <a:rPr lang="en-US">
              <a:latin typeface="Calibri Light" panose="020F0302020204030204"/>
            </a:rPr>
            <a:t> Service team</a:t>
          </a:r>
          <a:endParaRPr lang="en-US"/>
        </a:p>
      </dgm:t>
    </dgm:pt>
    <dgm:pt modelId="{188A096A-9B32-487D-A6AB-3F9028E35F03}" type="parTrans" cxnId="{8FF4BA5E-4782-4834-9069-12D9D8AC4C1D}">
      <dgm:prSet/>
      <dgm:spPr/>
      <dgm:t>
        <a:bodyPr/>
        <a:lstStyle/>
        <a:p>
          <a:endParaRPr lang="en-US"/>
        </a:p>
      </dgm:t>
    </dgm:pt>
    <dgm:pt modelId="{2963C06D-D1E1-4A65-9457-AE8057A9E80A}" type="sibTrans" cxnId="{8FF4BA5E-4782-4834-9069-12D9D8AC4C1D}">
      <dgm:prSet/>
      <dgm:spPr/>
      <dgm:t>
        <a:bodyPr/>
        <a:lstStyle/>
        <a:p>
          <a:endParaRPr lang="en-US"/>
        </a:p>
      </dgm:t>
    </dgm:pt>
    <dgm:pt modelId="{4BAADC73-F835-4011-A5BD-49EDAA4C5898}">
      <dgm:prSet phldrT="[Text]" phldr="0"/>
      <dgm:spPr/>
      <dgm:t>
        <a:bodyPr/>
        <a:lstStyle/>
        <a:p>
          <a:pPr rtl="0"/>
          <a:r>
            <a:rPr lang="en-US">
              <a:latin typeface="Calibri Light" panose="020F0302020204030204"/>
            </a:rPr>
            <a:t>Receives customer concern</a:t>
          </a:r>
          <a:endParaRPr lang="en-US"/>
        </a:p>
      </dgm:t>
    </dgm:pt>
    <dgm:pt modelId="{BEF244A7-882A-4CC2-9665-E68880F9E645}" type="parTrans" cxnId="{96534A41-9995-4CF4-9269-2804B9915100}">
      <dgm:prSet/>
      <dgm:spPr/>
      <dgm:t>
        <a:bodyPr/>
        <a:lstStyle/>
        <a:p>
          <a:endParaRPr lang="en-US"/>
        </a:p>
      </dgm:t>
    </dgm:pt>
    <dgm:pt modelId="{7A9B24C4-3AE4-44B1-83CA-0C2EDB590FD4}" type="sibTrans" cxnId="{96534A41-9995-4CF4-9269-2804B9915100}">
      <dgm:prSet/>
      <dgm:spPr/>
      <dgm:t>
        <a:bodyPr/>
        <a:lstStyle/>
        <a:p>
          <a:endParaRPr lang="en-US"/>
        </a:p>
      </dgm:t>
    </dgm:pt>
    <dgm:pt modelId="{3F23E4D0-AFAD-4C9F-857C-67801667CE11}">
      <dgm:prSet phldrT="[Text]"/>
      <dgm:spPr/>
      <dgm:t>
        <a:bodyPr/>
        <a:lstStyle/>
        <a:p>
          <a:pPr rtl="0"/>
          <a:r>
            <a:rPr lang="en-US">
              <a:latin typeface="Calibri Light" panose="020F0302020204030204"/>
            </a:rPr>
            <a:t> Planning</a:t>
          </a:r>
        </a:p>
      </dgm:t>
    </dgm:pt>
    <dgm:pt modelId="{36C830D7-C612-46DF-A32E-99C2A5903C73}" type="parTrans" cxnId="{10621854-AE65-4191-86D6-A8B3090F7A10}">
      <dgm:prSet/>
      <dgm:spPr/>
      <dgm:t>
        <a:bodyPr/>
        <a:lstStyle/>
        <a:p>
          <a:endParaRPr lang="en-US"/>
        </a:p>
      </dgm:t>
    </dgm:pt>
    <dgm:pt modelId="{07759F1D-EBAF-476B-A757-3D251CE07783}" type="sibTrans" cxnId="{10621854-AE65-4191-86D6-A8B3090F7A10}">
      <dgm:prSet/>
      <dgm:spPr/>
      <dgm:t>
        <a:bodyPr/>
        <a:lstStyle/>
        <a:p>
          <a:endParaRPr lang="en-US"/>
        </a:p>
      </dgm:t>
    </dgm:pt>
    <dgm:pt modelId="{C2DBFFC6-1D96-4F47-A41C-58D9F6889474}">
      <dgm:prSet phldrT="[Text]"/>
      <dgm:spPr/>
      <dgm:t>
        <a:bodyPr/>
        <a:lstStyle/>
        <a:p>
          <a:pPr rtl="0"/>
          <a:r>
            <a:rPr lang="en-US">
              <a:latin typeface="Calibri Light" panose="020F0302020204030204"/>
            </a:rPr>
            <a:t>Program team gets notified</a:t>
          </a:r>
          <a:endParaRPr lang="en-US"/>
        </a:p>
      </dgm:t>
    </dgm:pt>
    <dgm:pt modelId="{50A64026-7A0A-4B12-9ABB-D0E29BF84404}" type="parTrans" cxnId="{A8C81769-86A0-46D7-B37D-50783DEFB89F}">
      <dgm:prSet/>
      <dgm:spPr/>
      <dgm:t>
        <a:bodyPr/>
        <a:lstStyle/>
        <a:p>
          <a:endParaRPr lang="en-US"/>
        </a:p>
      </dgm:t>
    </dgm:pt>
    <dgm:pt modelId="{3FC161B7-4D85-471A-83B8-2E48000A686C}" type="sibTrans" cxnId="{A8C81769-86A0-46D7-B37D-50783DEFB89F}">
      <dgm:prSet/>
      <dgm:spPr/>
      <dgm:t>
        <a:bodyPr/>
        <a:lstStyle/>
        <a:p>
          <a:endParaRPr lang="en-US"/>
        </a:p>
      </dgm:t>
    </dgm:pt>
    <dgm:pt modelId="{2B5F047B-C434-4D80-93AC-4EFF6B999390}">
      <dgm:prSet phldrT="[Text]"/>
      <dgm:spPr/>
      <dgm:t>
        <a:bodyPr/>
        <a:lstStyle/>
        <a:p>
          <a:r>
            <a:rPr lang="en-US">
              <a:latin typeface="Calibri Light" panose="020F0302020204030204"/>
            </a:rPr>
            <a:t>Defines accountability for warranty repair</a:t>
          </a:r>
          <a:endParaRPr lang="en-US"/>
        </a:p>
      </dgm:t>
    </dgm:pt>
    <dgm:pt modelId="{0E66F33D-C9AF-4663-804E-E59DB27A89B9}" type="parTrans" cxnId="{FFD6C1B8-F80C-4A8A-88C1-91EEBEA5D1B9}">
      <dgm:prSet/>
      <dgm:spPr/>
      <dgm:t>
        <a:bodyPr/>
        <a:lstStyle/>
        <a:p>
          <a:endParaRPr lang="en-US"/>
        </a:p>
      </dgm:t>
    </dgm:pt>
    <dgm:pt modelId="{ACF3CEA4-DE1D-4450-987F-105886B7364F}" type="sibTrans" cxnId="{FFD6C1B8-F80C-4A8A-88C1-91EEBEA5D1B9}">
      <dgm:prSet/>
      <dgm:spPr/>
      <dgm:t>
        <a:bodyPr/>
        <a:lstStyle/>
        <a:p>
          <a:endParaRPr lang="en-US"/>
        </a:p>
      </dgm:t>
    </dgm:pt>
    <dgm:pt modelId="{60B9E7D3-C7B9-4395-B37C-AA96E95810E8}">
      <dgm:prSet phldr="0"/>
      <dgm:spPr/>
      <dgm:t>
        <a:bodyPr/>
        <a:lstStyle/>
        <a:p>
          <a:pPr rtl="0"/>
          <a:r>
            <a:rPr lang="en-US">
              <a:latin typeface="Calibri Light" panose="020F0302020204030204"/>
            </a:rPr>
            <a:t>RCA and corrective actions</a:t>
          </a:r>
        </a:p>
      </dgm:t>
    </dgm:pt>
    <dgm:pt modelId="{A206B918-A745-4D0E-AB54-3C50A3B79807}" type="parTrans" cxnId="{8F22B424-21C6-4028-9AF8-2F97D598FC67}">
      <dgm:prSet/>
      <dgm:spPr/>
    </dgm:pt>
    <dgm:pt modelId="{1CA372B6-7BBF-46DC-A0C4-18D3E8D91DC2}" type="sibTrans" cxnId="{8F22B424-21C6-4028-9AF8-2F97D598FC67}">
      <dgm:prSet/>
      <dgm:spPr/>
    </dgm:pt>
    <dgm:pt modelId="{98814AB2-E87F-4E1B-A99F-B7AC2EA86341}">
      <dgm:prSet phldr="0"/>
      <dgm:spPr/>
      <dgm:t>
        <a:bodyPr/>
        <a:lstStyle/>
        <a:p>
          <a:pPr rtl="0"/>
          <a:r>
            <a:rPr lang="en-US">
              <a:latin typeface="Calibri Light" panose="020F0302020204030204"/>
            </a:rPr>
            <a:t>Respective departments</a:t>
          </a:r>
        </a:p>
      </dgm:t>
    </dgm:pt>
    <dgm:pt modelId="{7C7A00DE-E416-4796-8B8C-79423A9DE78C}" type="parTrans" cxnId="{B33584A9-5663-425A-B2B5-DE70487C0691}">
      <dgm:prSet/>
      <dgm:spPr/>
    </dgm:pt>
    <dgm:pt modelId="{12AD6DCC-6ABE-4930-B5D2-9B2CB4948765}" type="sibTrans" cxnId="{B33584A9-5663-425A-B2B5-DE70487C0691}">
      <dgm:prSet/>
      <dgm:spPr/>
      <dgm:t>
        <a:bodyPr/>
        <a:lstStyle/>
        <a:p>
          <a:endParaRPr lang="en-US"/>
        </a:p>
      </dgm:t>
    </dgm:pt>
    <dgm:pt modelId="{B3AB488B-02E3-4322-AA97-5CEC8FD0C381}">
      <dgm:prSet phldr="0"/>
      <dgm:spPr/>
      <dgm:t>
        <a:bodyPr/>
        <a:lstStyle/>
        <a:p>
          <a:pPr rtl="0"/>
          <a:r>
            <a:rPr lang="en-US">
              <a:latin typeface="Calibri Light" panose="020F0302020204030204"/>
            </a:rPr>
            <a:t>Supports RCA and prepares data</a:t>
          </a:r>
        </a:p>
      </dgm:t>
    </dgm:pt>
    <dgm:pt modelId="{4195739A-6A4E-467B-B773-56087C46DD24}" type="parTrans" cxnId="{8732424F-CE80-4CEB-AE62-9BA40B36D878}">
      <dgm:prSet/>
      <dgm:spPr/>
    </dgm:pt>
    <dgm:pt modelId="{6BFFDA55-0079-4EA7-B93E-2953C9FAB291}" type="sibTrans" cxnId="{8732424F-CE80-4CEB-AE62-9BA40B36D878}">
      <dgm:prSet/>
      <dgm:spPr/>
    </dgm:pt>
    <dgm:pt modelId="{DD3B6E1E-1B38-4BF5-A821-034D0B91088F}">
      <dgm:prSet phldr="0"/>
      <dgm:spPr/>
      <dgm:t>
        <a:bodyPr/>
        <a:lstStyle/>
        <a:p>
          <a:r>
            <a:rPr lang="en-US">
              <a:latin typeface="Calibri Light" panose="020F0302020204030204"/>
            </a:rPr>
            <a:t>Parts are requested as MINGLE request</a:t>
          </a:r>
          <a:endParaRPr lang="en-US"/>
        </a:p>
      </dgm:t>
    </dgm:pt>
    <dgm:pt modelId="{0D983AF6-5991-489A-BB43-5A147D533FD6}" type="parTrans" cxnId="{B702EE3B-5FFF-4BF7-B6E0-CEB2D0F1D0F0}">
      <dgm:prSet/>
      <dgm:spPr/>
    </dgm:pt>
    <dgm:pt modelId="{DDD642BF-82AB-4215-B013-7385E34CC3BC}" type="sibTrans" cxnId="{B702EE3B-5FFF-4BF7-B6E0-CEB2D0F1D0F0}">
      <dgm:prSet/>
      <dgm:spPr/>
      <dgm:t>
        <a:bodyPr/>
        <a:lstStyle/>
        <a:p>
          <a:endParaRPr lang="en-US"/>
        </a:p>
      </dgm:t>
    </dgm:pt>
    <dgm:pt modelId="{4344724E-A768-481B-933D-45F8E2CF364E}">
      <dgm:prSet phldr="0"/>
      <dgm:spPr/>
      <dgm:t>
        <a:bodyPr/>
        <a:lstStyle/>
        <a:p>
          <a:pPr rtl="0"/>
          <a:r>
            <a:rPr lang="en-US">
              <a:latin typeface="Calibri Light" panose="020F0302020204030204"/>
            </a:rPr>
            <a:t> shares action plan for concerns </a:t>
          </a:r>
          <a:endParaRPr lang="en-US"/>
        </a:p>
      </dgm:t>
    </dgm:pt>
    <dgm:pt modelId="{23C1A520-D0BF-4585-807D-18E8D5997292}" type="parTrans" cxnId="{08F69690-84E3-4285-88FE-C25352064E6F}">
      <dgm:prSet/>
      <dgm:spPr/>
    </dgm:pt>
    <dgm:pt modelId="{67539ADB-DFAE-4214-924F-576E4CFCBF61}" type="sibTrans" cxnId="{08F69690-84E3-4285-88FE-C25352064E6F}">
      <dgm:prSet/>
      <dgm:spPr/>
    </dgm:pt>
    <dgm:pt modelId="{6656DBA1-78E5-4972-A9B8-B7E62E461809}" type="pres">
      <dgm:prSet presAssocID="{97369575-FCDE-49E1-A2A1-38AD915C7C45}" presName="linearFlow" presStyleCnt="0">
        <dgm:presLayoutVars>
          <dgm:dir/>
          <dgm:animLvl val="lvl"/>
          <dgm:resizeHandles val="exact"/>
        </dgm:presLayoutVars>
      </dgm:prSet>
      <dgm:spPr/>
    </dgm:pt>
    <dgm:pt modelId="{76FD11CD-CC3E-4BA2-9143-1F1343B39655}" type="pres">
      <dgm:prSet presAssocID="{29FF9610-8D92-454D-AE1D-6B4AD40F54C8}" presName="composite" presStyleCnt="0"/>
      <dgm:spPr/>
    </dgm:pt>
    <dgm:pt modelId="{CD853510-5C9C-42E1-A434-3963C2342D7F}" type="pres">
      <dgm:prSet presAssocID="{29FF9610-8D92-454D-AE1D-6B4AD40F54C8}" presName="parTx" presStyleLbl="node1" presStyleIdx="0" presStyleCnt="4">
        <dgm:presLayoutVars>
          <dgm:chMax val="0"/>
          <dgm:chPref val="0"/>
          <dgm:bulletEnabled val="1"/>
        </dgm:presLayoutVars>
      </dgm:prSet>
      <dgm:spPr/>
    </dgm:pt>
    <dgm:pt modelId="{58824FA0-A41B-4BC0-B6F1-46D93B8755FF}" type="pres">
      <dgm:prSet presAssocID="{29FF9610-8D92-454D-AE1D-6B4AD40F54C8}" presName="parSh" presStyleLbl="node1" presStyleIdx="0" presStyleCnt="4"/>
      <dgm:spPr/>
    </dgm:pt>
    <dgm:pt modelId="{9B1285BA-E2D6-4F18-87FE-E4E898B5BEBE}" type="pres">
      <dgm:prSet presAssocID="{29FF9610-8D92-454D-AE1D-6B4AD40F54C8}" presName="desTx" presStyleLbl="fgAcc1" presStyleIdx="0" presStyleCnt="4">
        <dgm:presLayoutVars>
          <dgm:bulletEnabled val="1"/>
        </dgm:presLayoutVars>
      </dgm:prSet>
      <dgm:spPr/>
    </dgm:pt>
    <dgm:pt modelId="{ABDAC077-0AA4-45CF-983D-55777CF19270}" type="pres">
      <dgm:prSet presAssocID="{2963C06D-D1E1-4A65-9457-AE8057A9E80A}" presName="sibTrans" presStyleLbl="sibTrans2D1" presStyleIdx="0" presStyleCnt="3"/>
      <dgm:spPr/>
    </dgm:pt>
    <dgm:pt modelId="{BBBC9993-6CD7-4DE8-9832-31EC3AB669CB}" type="pres">
      <dgm:prSet presAssocID="{2963C06D-D1E1-4A65-9457-AE8057A9E80A}" presName="connTx" presStyleLbl="sibTrans2D1" presStyleIdx="0" presStyleCnt="3"/>
      <dgm:spPr/>
    </dgm:pt>
    <dgm:pt modelId="{3EFE0DBD-1B6C-42BF-A5D4-3872CEBB5013}" type="pres">
      <dgm:prSet presAssocID="{3F23E4D0-AFAD-4C9F-857C-67801667CE11}" presName="composite" presStyleCnt="0"/>
      <dgm:spPr/>
    </dgm:pt>
    <dgm:pt modelId="{2082F883-B433-4FA7-82FE-14F3F057E615}" type="pres">
      <dgm:prSet presAssocID="{3F23E4D0-AFAD-4C9F-857C-67801667CE11}" presName="parTx" presStyleLbl="node1" presStyleIdx="0" presStyleCnt="4">
        <dgm:presLayoutVars>
          <dgm:chMax val="0"/>
          <dgm:chPref val="0"/>
          <dgm:bulletEnabled val="1"/>
        </dgm:presLayoutVars>
      </dgm:prSet>
      <dgm:spPr/>
    </dgm:pt>
    <dgm:pt modelId="{250EE195-D493-43F8-ADEF-D8BE022FE243}" type="pres">
      <dgm:prSet presAssocID="{3F23E4D0-AFAD-4C9F-857C-67801667CE11}" presName="parSh" presStyleLbl="node1" presStyleIdx="1" presStyleCnt="4"/>
      <dgm:spPr/>
    </dgm:pt>
    <dgm:pt modelId="{DC74C232-DA39-4931-B46C-6FB45680CAF2}" type="pres">
      <dgm:prSet presAssocID="{3F23E4D0-AFAD-4C9F-857C-67801667CE11}" presName="desTx" presStyleLbl="fgAcc1" presStyleIdx="1" presStyleCnt="4">
        <dgm:presLayoutVars>
          <dgm:bulletEnabled val="1"/>
        </dgm:presLayoutVars>
      </dgm:prSet>
      <dgm:spPr/>
    </dgm:pt>
    <dgm:pt modelId="{23A6E7BA-073E-4E02-9D01-7DA3A530FB42}" type="pres">
      <dgm:prSet presAssocID="{07759F1D-EBAF-476B-A757-3D251CE07783}" presName="sibTrans" presStyleLbl="sibTrans2D1" presStyleIdx="1" presStyleCnt="3"/>
      <dgm:spPr/>
    </dgm:pt>
    <dgm:pt modelId="{41B5A954-3C95-412B-A961-8B3EFA8DF97C}" type="pres">
      <dgm:prSet presAssocID="{07759F1D-EBAF-476B-A757-3D251CE07783}" presName="connTx" presStyleLbl="sibTrans2D1" presStyleIdx="1" presStyleCnt="3"/>
      <dgm:spPr/>
    </dgm:pt>
    <dgm:pt modelId="{19C9FF0C-2786-4222-8568-DF9C407E948C}" type="pres">
      <dgm:prSet presAssocID="{C2DBFFC6-1D96-4F47-A41C-58D9F6889474}" presName="composite" presStyleCnt="0"/>
      <dgm:spPr/>
    </dgm:pt>
    <dgm:pt modelId="{C82D37E6-6376-4CE6-95D7-539F650539C7}" type="pres">
      <dgm:prSet presAssocID="{C2DBFFC6-1D96-4F47-A41C-58D9F6889474}" presName="parTx" presStyleLbl="node1" presStyleIdx="1" presStyleCnt="4">
        <dgm:presLayoutVars>
          <dgm:chMax val="0"/>
          <dgm:chPref val="0"/>
          <dgm:bulletEnabled val="1"/>
        </dgm:presLayoutVars>
      </dgm:prSet>
      <dgm:spPr/>
    </dgm:pt>
    <dgm:pt modelId="{5D713EB4-C8A2-441B-8D5E-F44A8E678DBB}" type="pres">
      <dgm:prSet presAssocID="{C2DBFFC6-1D96-4F47-A41C-58D9F6889474}" presName="parSh" presStyleLbl="node1" presStyleIdx="2" presStyleCnt="4"/>
      <dgm:spPr/>
    </dgm:pt>
    <dgm:pt modelId="{B0A00658-5BF5-4592-8F8C-B4B3485A964B}" type="pres">
      <dgm:prSet presAssocID="{C2DBFFC6-1D96-4F47-A41C-58D9F6889474}" presName="desTx" presStyleLbl="fgAcc1" presStyleIdx="2" presStyleCnt="4">
        <dgm:presLayoutVars>
          <dgm:bulletEnabled val="1"/>
        </dgm:presLayoutVars>
      </dgm:prSet>
      <dgm:spPr/>
    </dgm:pt>
    <dgm:pt modelId="{481A3076-1691-431C-9AB5-A74905B1104C}" type="pres">
      <dgm:prSet presAssocID="{3FC161B7-4D85-471A-83B8-2E48000A686C}" presName="sibTrans" presStyleLbl="sibTrans2D1" presStyleIdx="2" presStyleCnt="3"/>
      <dgm:spPr/>
    </dgm:pt>
    <dgm:pt modelId="{AFA9AF9C-673B-4CBC-86EB-F3CFC5C73EF2}" type="pres">
      <dgm:prSet presAssocID="{3FC161B7-4D85-471A-83B8-2E48000A686C}" presName="connTx" presStyleLbl="sibTrans2D1" presStyleIdx="2" presStyleCnt="3"/>
      <dgm:spPr/>
    </dgm:pt>
    <dgm:pt modelId="{B2D4E583-B792-4216-8C57-61E4A1F18137}" type="pres">
      <dgm:prSet presAssocID="{98814AB2-E87F-4E1B-A99F-B7AC2EA86341}" presName="composite" presStyleCnt="0"/>
      <dgm:spPr/>
    </dgm:pt>
    <dgm:pt modelId="{EE6FF066-7C4C-4EAE-B161-A9ADBF97D575}" type="pres">
      <dgm:prSet presAssocID="{98814AB2-E87F-4E1B-A99F-B7AC2EA86341}" presName="parTx" presStyleLbl="node1" presStyleIdx="2" presStyleCnt="4">
        <dgm:presLayoutVars>
          <dgm:chMax val="0"/>
          <dgm:chPref val="0"/>
          <dgm:bulletEnabled val="1"/>
        </dgm:presLayoutVars>
      </dgm:prSet>
      <dgm:spPr/>
    </dgm:pt>
    <dgm:pt modelId="{AB349711-6A48-4EE2-895E-2ECB435793DA}" type="pres">
      <dgm:prSet presAssocID="{98814AB2-E87F-4E1B-A99F-B7AC2EA86341}" presName="parSh" presStyleLbl="node1" presStyleIdx="3" presStyleCnt="4"/>
      <dgm:spPr/>
    </dgm:pt>
    <dgm:pt modelId="{D1F8E5A8-98A6-4965-8C5A-3FC201B35712}" type="pres">
      <dgm:prSet presAssocID="{98814AB2-E87F-4E1B-A99F-B7AC2EA86341}" presName="desTx" presStyleLbl="fgAcc1" presStyleIdx="3" presStyleCnt="4">
        <dgm:presLayoutVars>
          <dgm:bulletEnabled val="1"/>
        </dgm:presLayoutVars>
      </dgm:prSet>
      <dgm:spPr/>
    </dgm:pt>
  </dgm:ptLst>
  <dgm:cxnLst>
    <dgm:cxn modelId="{84092A07-5DDC-4713-929A-79EC7FF40971}" type="presOf" srcId="{3FC161B7-4D85-471A-83B8-2E48000A686C}" destId="{481A3076-1691-431C-9AB5-A74905B1104C}" srcOrd="0" destOrd="0" presId="urn:microsoft.com/office/officeart/2005/8/layout/process3"/>
    <dgm:cxn modelId="{D9ED7217-743D-41FB-85EB-A3E68FE49159}" type="presOf" srcId="{29FF9610-8D92-454D-AE1D-6B4AD40F54C8}" destId="{58824FA0-A41B-4BC0-B6F1-46D93B8755FF}" srcOrd="1" destOrd="0" presId="urn:microsoft.com/office/officeart/2005/8/layout/process3"/>
    <dgm:cxn modelId="{8F35AA1D-8C28-4999-9213-5E2A031F0071}" type="presOf" srcId="{4344724E-A768-481B-933D-45F8E2CF364E}" destId="{D1F8E5A8-98A6-4965-8C5A-3FC201B35712}" srcOrd="0" destOrd="0" presId="urn:microsoft.com/office/officeart/2005/8/layout/process3"/>
    <dgm:cxn modelId="{A6330F20-2DD8-4293-91A2-3208B6658FA2}" type="presOf" srcId="{3FC161B7-4D85-471A-83B8-2E48000A686C}" destId="{AFA9AF9C-673B-4CBC-86EB-F3CFC5C73EF2}" srcOrd="1" destOrd="0" presId="urn:microsoft.com/office/officeart/2005/8/layout/process3"/>
    <dgm:cxn modelId="{3156CB23-F5ED-43D6-A1BA-133893BFA305}" type="presOf" srcId="{3F23E4D0-AFAD-4C9F-857C-67801667CE11}" destId="{250EE195-D493-43F8-ADEF-D8BE022FE243}" srcOrd="1" destOrd="0" presId="urn:microsoft.com/office/officeart/2005/8/layout/process3"/>
    <dgm:cxn modelId="{8F22B424-21C6-4028-9AF8-2F97D598FC67}" srcId="{29FF9610-8D92-454D-AE1D-6B4AD40F54C8}" destId="{60B9E7D3-C7B9-4395-B37C-AA96E95810E8}" srcOrd="1" destOrd="0" parTransId="{A206B918-A745-4D0E-AB54-3C50A3B79807}" sibTransId="{1CA372B6-7BBF-46DC-A0C4-18D3E8D91DC2}"/>
    <dgm:cxn modelId="{D0F6F237-CC77-40D0-B552-C3143EEB7467}" type="presOf" srcId="{2B5F047B-C434-4D80-93AC-4EFF6B999390}" destId="{B0A00658-5BF5-4592-8F8C-B4B3485A964B}" srcOrd="0" destOrd="1" presId="urn:microsoft.com/office/officeart/2005/8/layout/process3"/>
    <dgm:cxn modelId="{B702EE3B-5FFF-4BF7-B6E0-CEB2D0F1D0F0}" srcId="{3F23E4D0-AFAD-4C9F-857C-67801667CE11}" destId="{DD3B6E1E-1B38-4BF5-A821-034D0B91088F}" srcOrd="0" destOrd="0" parTransId="{0D983AF6-5991-489A-BB43-5A147D533FD6}" sibTransId="{DDD642BF-82AB-4215-B013-7385E34CC3BC}"/>
    <dgm:cxn modelId="{5EE3ED5C-2649-407A-914E-972A0B913569}" type="presOf" srcId="{C2DBFFC6-1D96-4F47-A41C-58D9F6889474}" destId="{C82D37E6-6376-4CE6-95D7-539F650539C7}" srcOrd="0" destOrd="0" presId="urn:microsoft.com/office/officeart/2005/8/layout/process3"/>
    <dgm:cxn modelId="{8FF4BA5E-4782-4834-9069-12D9D8AC4C1D}" srcId="{97369575-FCDE-49E1-A2A1-38AD915C7C45}" destId="{29FF9610-8D92-454D-AE1D-6B4AD40F54C8}" srcOrd="0" destOrd="0" parTransId="{188A096A-9B32-487D-A6AB-3F9028E35F03}" sibTransId="{2963C06D-D1E1-4A65-9457-AE8057A9E80A}"/>
    <dgm:cxn modelId="{96534A41-9995-4CF4-9269-2804B9915100}" srcId="{29FF9610-8D92-454D-AE1D-6B4AD40F54C8}" destId="{4BAADC73-F835-4011-A5BD-49EDAA4C5898}" srcOrd="0" destOrd="0" parTransId="{BEF244A7-882A-4CC2-9665-E68880F9E645}" sibTransId="{7A9B24C4-3AE4-44B1-83CA-0C2EDB590FD4}"/>
    <dgm:cxn modelId="{069ED241-5FFF-40E0-8B84-405D98725017}" type="presOf" srcId="{B3AB488B-02E3-4322-AA97-5CEC8FD0C381}" destId="{B0A00658-5BF5-4592-8F8C-B4B3485A964B}" srcOrd="0" destOrd="0" presId="urn:microsoft.com/office/officeart/2005/8/layout/process3"/>
    <dgm:cxn modelId="{A8C81769-86A0-46D7-B37D-50783DEFB89F}" srcId="{97369575-FCDE-49E1-A2A1-38AD915C7C45}" destId="{C2DBFFC6-1D96-4F47-A41C-58D9F6889474}" srcOrd="2" destOrd="0" parTransId="{50A64026-7A0A-4B12-9ABB-D0E29BF84404}" sibTransId="{3FC161B7-4D85-471A-83B8-2E48000A686C}"/>
    <dgm:cxn modelId="{8732424F-CE80-4CEB-AE62-9BA40B36D878}" srcId="{C2DBFFC6-1D96-4F47-A41C-58D9F6889474}" destId="{B3AB488B-02E3-4322-AA97-5CEC8FD0C381}" srcOrd="0" destOrd="0" parTransId="{4195739A-6A4E-467B-B773-56087C46DD24}" sibTransId="{6BFFDA55-0079-4EA7-B93E-2953C9FAB291}"/>
    <dgm:cxn modelId="{10621854-AE65-4191-86D6-A8B3090F7A10}" srcId="{97369575-FCDE-49E1-A2A1-38AD915C7C45}" destId="{3F23E4D0-AFAD-4C9F-857C-67801667CE11}" srcOrd="1" destOrd="0" parTransId="{36C830D7-C612-46DF-A32E-99C2A5903C73}" sibTransId="{07759F1D-EBAF-476B-A757-3D251CE07783}"/>
    <dgm:cxn modelId="{8ED99185-55B2-413A-8606-4A6AF1ACBE61}" type="presOf" srcId="{07759F1D-EBAF-476B-A757-3D251CE07783}" destId="{41B5A954-3C95-412B-A961-8B3EFA8DF97C}" srcOrd="1" destOrd="0" presId="urn:microsoft.com/office/officeart/2005/8/layout/process3"/>
    <dgm:cxn modelId="{76472886-A3B0-4976-A87B-3FC452D2282C}" type="presOf" srcId="{3F23E4D0-AFAD-4C9F-857C-67801667CE11}" destId="{2082F883-B433-4FA7-82FE-14F3F057E615}" srcOrd="0" destOrd="0" presId="urn:microsoft.com/office/officeart/2005/8/layout/process3"/>
    <dgm:cxn modelId="{302B4F87-71A4-4668-BC9D-1257F0E0E95A}" type="presOf" srcId="{97369575-FCDE-49E1-A2A1-38AD915C7C45}" destId="{6656DBA1-78E5-4972-A9B8-B7E62E461809}" srcOrd="0" destOrd="0" presId="urn:microsoft.com/office/officeart/2005/8/layout/process3"/>
    <dgm:cxn modelId="{159E8B90-1561-4DE3-B4D3-37BC4A91DDE5}" type="presOf" srcId="{DD3B6E1E-1B38-4BF5-A821-034D0B91088F}" destId="{DC74C232-DA39-4931-B46C-6FB45680CAF2}" srcOrd="0" destOrd="0" presId="urn:microsoft.com/office/officeart/2005/8/layout/process3"/>
    <dgm:cxn modelId="{08F69690-84E3-4285-88FE-C25352064E6F}" srcId="{98814AB2-E87F-4E1B-A99F-B7AC2EA86341}" destId="{4344724E-A768-481B-933D-45F8E2CF364E}" srcOrd="0" destOrd="0" parTransId="{23C1A520-D0BF-4585-807D-18E8D5997292}" sibTransId="{67539ADB-DFAE-4214-924F-576E4CFCBF61}"/>
    <dgm:cxn modelId="{27E660A2-68A4-4C72-B93F-0420CBD19F16}" type="presOf" srcId="{60B9E7D3-C7B9-4395-B37C-AA96E95810E8}" destId="{9B1285BA-E2D6-4F18-87FE-E4E898B5BEBE}" srcOrd="0" destOrd="1" presId="urn:microsoft.com/office/officeart/2005/8/layout/process3"/>
    <dgm:cxn modelId="{B33584A9-5663-425A-B2B5-DE70487C0691}" srcId="{97369575-FCDE-49E1-A2A1-38AD915C7C45}" destId="{98814AB2-E87F-4E1B-A99F-B7AC2EA86341}" srcOrd="3" destOrd="0" parTransId="{7C7A00DE-E416-4796-8B8C-79423A9DE78C}" sibTransId="{12AD6DCC-6ABE-4930-B5D2-9B2CB4948765}"/>
    <dgm:cxn modelId="{FFD6C1B8-F80C-4A8A-88C1-91EEBEA5D1B9}" srcId="{C2DBFFC6-1D96-4F47-A41C-58D9F6889474}" destId="{2B5F047B-C434-4D80-93AC-4EFF6B999390}" srcOrd="1" destOrd="0" parTransId="{0E66F33D-C9AF-4663-804E-E59DB27A89B9}" sibTransId="{ACF3CEA4-DE1D-4450-987F-105886B7364F}"/>
    <dgm:cxn modelId="{344295BE-A32D-4CB1-8599-2886270632C9}" type="presOf" srcId="{98814AB2-E87F-4E1B-A99F-B7AC2EA86341}" destId="{EE6FF066-7C4C-4EAE-B161-A9ADBF97D575}" srcOrd="0" destOrd="0" presId="urn:microsoft.com/office/officeart/2005/8/layout/process3"/>
    <dgm:cxn modelId="{67C195C1-5E36-458B-A7BB-A9955708B84F}" type="presOf" srcId="{4BAADC73-F835-4011-A5BD-49EDAA4C5898}" destId="{9B1285BA-E2D6-4F18-87FE-E4E898B5BEBE}" srcOrd="0" destOrd="0" presId="urn:microsoft.com/office/officeart/2005/8/layout/process3"/>
    <dgm:cxn modelId="{B8DADEC3-CC13-437B-93D9-6B04F2718520}" type="presOf" srcId="{29FF9610-8D92-454D-AE1D-6B4AD40F54C8}" destId="{CD853510-5C9C-42E1-A434-3963C2342D7F}" srcOrd="0" destOrd="0" presId="urn:microsoft.com/office/officeart/2005/8/layout/process3"/>
    <dgm:cxn modelId="{E61131D7-1E59-4BAE-89C6-C33C0015FCB3}" type="presOf" srcId="{98814AB2-E87F-4E1B-A99F-B7AC2EA86341}" destId="{AB349711-6A48-4EE2-895E-2ECB435793DA}" srcOrd="1" destOrd="0" presId="urn:microsoft.com/office/officeart/2005/8/layout/process3"/>
    <dgm:cxn modelId="{E4C305E7-66A6-472E-9D2C-22958852F9E6}" type="presOf" srcId="{2963C06D-D1E1-4A65-9457-AE8057A9E80A}" destId="{ABDAC077-0AA4-45CF-983D-55777CF19270}" srcOrd="0" destOrd="0" presId="urn:microsoft.com/office/officeart/2005/8/layout/process3"/>
    <dgm:cxn modelId="{7F0129EC-D583-428F-BD3C-610EB5BC392F}" type="presOf" srcId="{C2DBFFC6-1D96-4F47-A41C-58D9F6889474}" destId="{5D713EB4-C8A2-441B-8D5E-F44A8E678DBB}" srcOrd="1" destOrd="0" presId="urn:microsoft.com/office/officeart/2005/8/layout/process3"/>
    <dgm:cxn modelId="{42EA44F1-4F4B-416F-A762-CDB8DD54CA51}" type="presOf" srcId="{2963C06D-D1E1-4A65-9457-AE8057A9E80A}" destId="{BBBC9993-6CD7-4DE8-9832-31EC3AB669CB}" srcOrd="1" destOrd="0" presId="urn:microsoft.com/office/officeart/2005/8/layout/process3"/>
    <dgm:cxn modelId="{4F1CC2F6-12F6-4E31-9BCE-3074CEB0A427}" type="presOf" srcId="{07759F1D-EBAF-476B-A757-3D251CE07783}" destId="{23A6E7BA-073E-4E02-9D01-7DA3A530FB42}" srcOrd="0" destOrd="0" presId="urn:microsoft.com/office/officeart/2005/8/layout/process3"/>
    <dgm:cxn modelId="{DFD2E04A-BCD8-4D4A-8EC5-C677FE5BAA08}" type="presParOf" srcId="{6656DBA1-78E5-4972-A9B8-B7E62E461809}" destId="{76FD11CD-CC3E-4BA2-9143-1F1343B39655}" srcOrd="0" destOrd="0" presId="urn:microsoft.com/office/officeart/2005/8/layout/process3"/>
    <dgm:cxn modelId="{751BD45B-89F3-44A2-9F3F-12075290DC70}" type="presParOf" srcId="{76FD11CD-CC3E-4BA2-9143-1F1343B39655}" destId="{CD853510-5C9C-42E1-A434-3963C2342D7F}" srcOrd="0" destOrd="0" presId="urn:microsoft.com/office/officeart/2005/8/layout/process3"/>
    <dgm:cxn modelId="{3867E478-59A0-46A4-8C6E-AD4366BE94DE}" type="presParOf" srcId="{76FD11CD-CC3E-4BA2-9143-1F1343B39655}" destId="{58824FA0-A41B-4BC0-B6F1-46D93B8755FF}" srcOrd="1" destOrd="0" presId="urn:microsoft.com/office/officeart/2005/8/layout/process3"/>
    <dgm:cxn modelId="{0A7625B8-D5F3-45DF-8F6B-F048CF695FF6}" type="presParOf" srcId="{76FD11CD-CC3E-4BA2-9143-1F1343B39655}" destId="{9B1285BA-E2D6-4F18-87FE-E4E898B5BEBE}" srcOrd="2" destOrd="0" presId="urn:microsoft.com/office/officeart/2005/8/layout/process3"/>
    <dgm:cxn modelId="{1CB63A66-EDB1-4631-9024-C419EFC5D3C8}" type="presParOf" srcId="{6656DBA1-78E5-4972-A9B8-B7E62E461809}" destId="{ABDAC077-0AA4-45CF-983D-55777CF19270}" srcOrd="1" destOrd="0" presId="urn:microsoft.com/office/officeart/2005/8/layout/process3"/>
    <dgm:cxn modelId="{40253D20-566C-464F-9344-2302F8800DD4}" type="presParOf" srcId="{ABDAC077-0AA4-45CF-983D-55777CF19270}" destId="{BBBC9993-6CD7-4DE8-9832-31EC3AB669CB}" srcOrd="0" destOrd="0" presId="urn:microsoft.com/office/officeart/2005/8/layout/process3"/>
    <dgm:cxn modelId="{B957D74C-C37C-487F-9A55-2079FB1790C2}" type="presParOf" srcId="{6656DBA1-78E5-4972-A9B8-B7E62E461809}" destId="{3EFE0DBD-1B6C-42BF-A5D4-3872CEBB5013}" srcOrd="2" destOrd="0" presId="urn:microsoft.com/office/officeart/2005/8/layout/process3"/>
    <dgm:cxn modelId="{4C5471FD-2BE6-4690-BED1-A7D312DEBDED}" type="presParOf" srcId="{3EFE0DBD-1B6C-42BF-A5D4-3872CEBB5013}" destId="{2082F883-B433-4FA7-82FE-14F3F057E615}" srcOrd="0" destOrd="0" presId="urn:microsoft.com/office/officeart/2005/8/layout/process3"/>
    <dgm:cxn modelId="{81721175-B2F7-41AD-9462-C3A1E2D0D9B3}" type="presParOf" srcId="{3EFE0DBD-1B6C-42BF-A5D4-3872CEBB5013}" destId="{250EE195-D493-43F8-ADEF-D8BE022FE243}" srcOrd="1" destOrd="0" presId="urn:microsoft.com/office/officeart/2005/8/layout/process3"/>
    <dgm:cxn modelId="{AB3E4E26-F556-4B37-AD88-0A49AA0CA0ED}" type="presParOf" srcId="{3EFE0DBD-1B6C-42BF-A5D4-3872CEBB5013}" destId="{DC74C232-DA39-4931-B46C-6FB45680CAF2}" srcOrd="2" destOrd="0" presId="urn:microsoft.com/office/officeart/2005/8/layout/process3"/>
    <dgm:cxn modelId="{CFD63976-5807-496C-8D2F-C0F96F31AED2}" type="presParOf" srcId="{6656DBA1-78E5-4972-A9B8-B7E62E461809}" destId="{23A6E7BA-073E-4E02-9D01-7DA3A530FB42}" srcOrd="3" destOrd="0" presId="urn:microsoft.com/office/officeart/2005/8/layout/process3"/>
    <dgm:cxn modelId="{B7A01167-8724-4FAD-BEDB-1775CCA42423}" type="presParOf" srcId="{23A6E7BA-073E-4E02-9D01-7DA3A530FB42}" destId="{41B5A954-3C95-412B-A961-8B3EFA8DF97C}" srcOrd="0" destOrd="0" presId="urn:microsoft.com/office/officeart/2005/8/layout/process3"/>
    <dgm:cxn modelId="{80CBC68A-7195-414F-86A6-C5A0F8DBA6C0}" type="presParOf" srcId="{6656DBA1-78E5-4972-A9B8-B7E62E461809}" destId="{19C9FF0C-2786-4222-8568-DF9C407E948C}" srcOrd="4" destOrd="0" presId="urn:microsoft.com/office/officeart/2005/8/layout/process3"/>
    <dgm:cxn modelId="{BD8C96EB-6C80-4D28-838E-F2AB05D16491}" type="presParOf" srcId="{19C9FF0C-2786-4222-8568-DF9C407E948C}" destId="{C82D37E6-6376-4CE6-95D7-539F650539C7}" srcOrd="0" destOrd="0" presId="urn:microsoft.com/office/officeart/2005/8/layout/process3"/>
    <dgm:cxn modelId="{01C02E40-9AA6-432C-8882-C32C1421B5D5}" type="presParOf" srcId="{19C9FF0C-2786-4222-8568-DF9C407E948C}" destId="{5D713EB4-C8A2-441B-8D5E-F44A8E678DBB}" srcOrd="1" destOrd="0" presId="urn:microsoft.com/office/officeart/2005/8/layout/process3"/>
    <dgm:cxn modelId="{499E1F38-2ED8-4179-8AAA-6CE985CD540A}" type="presParOf" srcId="{19C9FF0C-2786-4222-8568-DF9C407E948C}" destId="{B0A00658-5BF5-4592-8F8C-B4B3485A964B}" srcOrd="2" destOrd="0" presId="urn:microsoft.com/office/officeart/2005/8/layout/process3"/>
    <dgm:cxn modelId="{015043CF-7210-4AAB-8BBC-0F0691712CC2}" type="presParOf" srcId="{6656DBA1-78E5-4972-A9B8-B7E62E461809}" destId="{481A3076-1691-431C-9AB5-A74905B1104C}" srcOrd="5" destOrd="0" presId="urn:microsoft.com/office/officeart/2005/8/layout/process3"/>
    <dgm:cxn modelId="{F54AB7A0-A9C1-476D-8C83-071112468207}" type="presParOf" srcId="{481A3076-1691-431C-9AB5-A74905B1104C}" destId="{AFA9AF9C-673B-4CBC-86EB-F3CFC5C73EF2}" srcOrd="0" destOrd="0" presId="urn:microsoft.com/office/officeart/2005/8/layout/process3"/>
    <dgm:cxn modelId="{9B89F2A9-DE62-484C-955C-E48267CCF24B}" type="presParOf" srcId="{6656DBA1-78E5-4972-A9B8-B7E62E461809}" destId="{B2D4E583-B792-4216-8C57-61E4A1F18137}" srcOrd="6" destOrd="0" presId="urn:microsoft.com/office/officeart/2005/8/layout/process3"/>
    <dgm:cxn modelId="{560C23D7-18E0-4943-A7CF-A955CFBFB588}" type="presParOf" srcId="{B2D4E583-B792-4216-8C57-61E4A1F18137}" destId="{EE6FF066-7C4C-4EAE-B161-A9ADBF97D575}" srcOrd="0" destOrd="0" presId="urn:microsoft.com/office/officeart/2005/8/layout/process3"/>
    <dgm:cxn modelId="{27CB8010-0F05-4A15-B38D-D286B9F86C2A}" type="presParOf" srcId="{B2D4E583-B792-4216-8C57-61E4A1F18137}" destId="{AB349711-6A48-4EE2-895E-2ECB435793DA}" srcOrd="1" destOrd="0" presId="urn:microsoft.com/office/officeart/2005/8/layout/process3"/>
    <dgm:cxn modelId="{C2AFCD20-34B2-4A5D-80A9-2313525A4EAB}" type="presParOf" srcId="{B2D4E583-B792-4216-8C57-61E4A1F18137}" destId="{D1F8E5A8-98A6-4965-8C5A-3FC201B35712}"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824FA0-A41B-4BC0-B6F1-46D93B8755FF}">
      <dsp:nvSpPr>
        <dsp:cNvPr id="0" name=""/>
        <dsp:cNvSpPr/>
      </dsp:nvSpPr>
      <dsp:spPr>
        <a:xfrm>
          <a:off x="1518" y="1284711"/>
          <a:ext cx="1907913" cy="111437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72390" numCol="1" spcCol="1270" anchor="t" anchorCtr="0">
          <a:noAutofit/>
        </a:bodyPr>
        <a:lstStyle/>
        <a:p>
          <a:pPr marL="0" lvl="0" indent="0" algn="l" defTabSz="844550" rtl="0">
            <a:lnSpc>
              <a:spcPct val="90000"/>
            </a:lnSpc>
            <a:spcBef>
              <a:spcPct val="0"/>
            </a:spcBef>
            <a:spcAft>
              <a:spcPct val="35000"/>
            </a:spcAft>
            <a:buNone/>
          </a:pPr>
          <a:r>
            <a:rPr lang="en-US" sz="1900" kern="1200">
              <a:latin typeface="Calibri Light" panose="020F0302020204030204"/>
            </a:rPr>
            <a:t> Service team</a:t>
          </a:r>
          <a:endParaRPr lang="en-US" sz="1900" kern="1200"/>
        </a:p>
      </dsp:txBody>
      <dsp:txXfrm>
        <a:off x="1518" y="1284711"/>
        <a:ext cx="1907913" cy="742918"/>
      </dsp:txXfrm>
    </dsp:sp>
    <dsp:sp modelId="{9B1285BA-E2D6-4F18-87FE-E4E898B5BEBE}">
      <dsp:nvSpPr>
        <dsp:cNvPr id="0" name=""/>
        <dsp:cNvSpPr/>
      </dsp:nvSpPr>
      <dsp:spPr>
        <a:xfrm>
          <a:off x="392295" y="2027630"/>
          <a:ext cx="1907913" cy="2333081"/>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rtl="0">
            <a:lnSpc>
              <a:spcPct val="90000"/>
            </a:lnSpc>
            <a:spcBef>
              <a:spcPct val="0"/>
            </a:spcBef>
            <a:spcAft>
              <a:spcPct val="15000"/>
            </a:spcAft>
            <a:buChar char="•"/>
          </a:pPr>
          <a:r>
            <a:rPr lang="en-US" sz="1900" kern="1200">
              <a:latin typeface="Calibri Light" panose="020F0302020204030204"/>
            </a:rPr>
            <a:t>Receives customer concern</a:t>
          </a:r>
          <a:endParaRPr lang="en-US" sz="1900" kern="1200"/>
        </a:p>
        <a:p>
          <a:pPr marL="171450" lvl="1" indent="-171450" algn="l" defTabSz="844550" rtl="0">
            <a:lnSpc>
              <a:spcPct val="90000"/>
            </a:lnSpc>
            <a:spcBef>
              <a:spcPct val="0"/>
            </a:spcBef>
            <a:spcAft>
              <a:spcPct val="15000"/>
            </a:spcAft>
            <a:buChar char="•"/>
          </a:pPr>
          <a:r>
            <a:rPr lang="en-US" sz="1900" kern="1200">
              <a:latin typeface="Calibri Light" panose="020F0302020204030204"/>
            </a:rPr>
            <a:t>RCA and corrective actions</a:t>
          </a:r>
        </a:p>
      </dsp:txBody>
      <dsp:txXfrm>
        <a:off x="448176" y="2083511"/>
        <a:ext cx="1796151" cy="2221319"/>
      </dsp:txXfrm>
    </dsp:sp>
    <dsp:sp modelId="{ABDAC077-0AA4-45CF-983D-55777CF19270}">
      <dsp:nvSpPr>
        <dsp:cNvPr id="0" name=""/>
        <dsp:cNvSpPr/>
      </dsp:nvSpPr>
      <dsp:spPr>
        <a:xfrm>
          <a:off x="2198664" y="1418663"/>
          <a:ext cx="613173" cy="475015"/>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2198664" y="1513666"/>
        <a:ext cx="470669" cy="285009"/>
      </dsp:txXfrm>
    </dsp:sp>
    <dsp:sp modelId="{250EE195-D493-43F8-ADEF-D8BE022FE243}">
      <dsp:nvSpPr>
        <dsp:cNvPr id="0" name=""/>
        <dsp:cNvSpPr/>
      </dsp:nvSpPr>
      <dsp:spPr>
        <a:xfrm>
          <a:off x="3066362" y="1284711"/>
          <a:ext cx="1907913" cy="111437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72390" numCol="1" spcCol="1270" anchor="t" anchorCtr="0">
          <a:noAutofit/>
        </a:bodyPr>
        <a:lstStyle/>
        <a:p>
          <a:pPr marL="0" lvl="0" indent="0" algn="l" defTabSz="844550" rtl="0">
            <a:lnSpc>
              <a:spcPct val="90000"/>
            </a:lnSpc>
            <a:spcBef>
              <a:spcPct val="0"/>
            </a:spcBef>
            <a:spcAft>
              <a:spcPct val="35000"/>
            </a:spcAft>
            <a:buNone/>
          </a:pPr>
          <a:r>
            <a:rPr lang="en-US" sz="1900" kern="1200">
              <a:latin typeface="Calibri Light" panose="020F0302020204030204"/>
            </a:rPr>
            <a:t> Planning</a:t>
          </a:r>
        </a:p>
      </dsp:txBody>
      <dsp:txXfrm>
        <a:off x="3066362" y="1284711"/>
        <a:ext cx="1907913" cy="742918"/>
      </dsp:txXfrm>
    </dsp:sp>
    <dsp:sp modelId="{DC74C232-DA39-4931-B46C-6FB45680CAF2}">
      <dsp:nvSpPr>
        <dsp:cNvPr id="0" name=""/>
        <dsp:cNvSpPr/>
      </dsp:nvSpPr>
      <dsp:spPr>
        <a:xfrm>
          <a:off x="3457139" y="2027630"/>
          <a:ext cx="1907913" cy="2333081"/>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a:latin typeface="Calibri Light" panose="020F0302020204030204"/>
            </a:rPr>
            <a:t>Parts are requested as MINGLE request</a:t>
          </a:r>
          <a:endParaRPr lang="en-US" sz="1900" kern="1200"/>
        </a:p>
      </dsp:txBody>
      <dsp:txXfrm>
        <a:off x="3513020" y="2083511"/>
        <a:ext cx="1796151" cy="2221319"/>
      </dsp:txXfrm>
    </dsp:sp>
    <dsp:sp modelId="{23A6E7BA-073E-4E02-9D01-7DA3A530FB42}">
      <dsp:nvSpPr>
        <dsp:cNvPr id="0" name=""/>
        <dsp:cNvSpPr/>
      </dsp:nvSpPr>
      <dsp:spPr>
        <a:xfrm>
          <a:off x="5263508" y="1418663"/>
          <a:ext cx="613173" cy="475015"/>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5263508" y="1513666"/>
        <a:ext cx="470669" cy="285009"/>
      </dsp:txXfrm>
    </dsp:sp>
    <dsp:sp modelId="{5D713EB4-C8A2-441B-8D5E-F44A8E678DBB}">
      <dsp:nvSpPr>
        <dsp:cNvPr id="0" name=""/>
        <dsp:cNvSpPr/>
      </dsp:nvSpPr>
      <dsp:spPr>
        <a:xfrm>
          <a:off x="6131206" y="1284711"/>
          <a:ext cx="1907913" cy="111437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72390" numCol="1" spcCol="1270" anchor="t" anchorCtr="0">
          <a:noAutofit/>
        </a:bodyPr>
        <a:lstStyle/>
        <a:p>
          <a:pPr marL="0" lvl="0" indent="0" algn="l" defTabSz="844550" rtl="0">
            <a:lnSpc>
              <a:spcPct val="90000"/>
            </a:lnSpc>
            <a:spcBef>
              <a:spcPct val="0"/>
            </a:spcBef>
            <a:spcAft>
              <a:spcPct val="35000"/>
            </a:spcAft>
            <a:buNone/>
          </a:pPr>
          <a:r>
            <a:rPr lang="en-US" sz="1900" kern="1200">
              <a:latin typeface="Calibri Light" panose="020F0302020204030204"/>
            </a:rPr>
            <a:t>Program team gets notified</a:t>
          </a:r>
          <a:endParaRPr lang="en-US" sz="1900" kern="1200"/>
        </a:p>
      </dsp:txBody>
      <dsp:txXfrm>
        <a:off x="6131206" y="1284711"/>
        <a:ext cx="1907913" cy="742918"/>
      </dsp:txXfrm>
    </dsp:sp>
    <dsp:sp modelId="{B0A00658-5BF5-4592-8F8C-B4B3485A964B}">
      <dsp:nvSpPr>
        <dsp:cNvPr id="0" name=""/>
        <dsp:cNvSpPr/>
      </dsp:nvSpPr>
      <dsp:spPr>
        <a:xfrm>
          <a:off x="6521983" y="2027630"/>
          <a:ext cx="1907913" cy="2333081"/>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rtl="0">
            <a:lnSpc>
              <a:spcPct val="90000"/>
            </a:lnSpc>
            <a:spcBef>
              <a:spcPct val="0"/>
            </a:spcBef>
            <a:spcAft>
              <a:spcPct val="15000"/>
            </a:spcAft>
            <a:buChar char="•"/>
          </a:pPr>
          <a:r>
            <a:rPr lang="en-US" sz="1900" kern="1200">
              <a:latin typeface="Calibri Light" panose="020F0302020204030204"/>
            </a:rPr>
            <a:t>Supports RCA and prepares data</a:t>
          </a:r>
        </a:p>
        <a:p>
          <a:pPr marL="171450" lvl="1" indent="-171450" algn="l" defTabSz="844550">
            <a:lnSpc>
              <a:spcPct val="90000"/>
            </a:lnSpc>
            <a:spcBef>
              <a:spcPct val="0"/>
            </a:spcBef>
            <a:spcAft>
              <a:spcPct val="15000"/>
            </a:spcAft>
            <a:buChar char="•"/>
          </a:pPr>
          <a:r>
            <a:rPr lang="en-US" sz="1900" kern="1200">
              <a:latin typeface="Calibri Light" panose="020F0302020204030204"/>
            </a:rPr>
            <a:t>Defines accountability for warranty repair</a:t>
          </a:r>
          <a:endParaRPr lang="en-US" sz="1900" kern="1200"/>
        </a:p>
      </dsp:txBody>
      <dsp:txXfrm>
        <a:off x="6577864" y="2083511"/>
        <a:ext cx="1796151" cy="2221319"/>
      </dsp:txXfrm>
    </dsp:sp>
    <dsp:sp modelId="{481A3076-1691-431C-9AB5-A74905B1104C}">
      <dsp:nvSpPr>
        <dsp:cNvPr id="0" name=""/>
        <dsp:cNvSpPr/>
      </dsp:nvSpPr>
      <dsp:spPr>
        <a:xfrm>
          <a:off x="8328352" y="1418663"/>
          <a:ext cx="613173" cy="475015"/>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8328352" y="1513666"/>
        <a:ext cx="470669" cy="285009"/>
      </dsp:txXfrm>
    </dsp:sp>
    <dsp:sp modelId="{AB349711-6A48-4EE2-895E-2ECB435793DA}">
      <dsp:nvSpPr>
        <dsp:cNvPr id="0" name=""/>
        <dsp:cNvSpPr/>
      </dsp:nvSpPr>
      <dsp:spPr>
        <a:xfrm>
          <a:off x="9196050" y="1284711"/>
          <a:ext cx="1907913" cy="111437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72390" numCol="1" spcCol="1270" anchor="t" anchorCtr="0">
          <a:noAutofit/>
        </a:bodyPr>
        <a:lstStyle/>
        <a:p>
          <a:pPr marL="0" lvl="0" indent="0" algn="l" defTabSz="844550" rtl="0">
            <a:lnSpc>
              <a:spcPct val="90000"/>
            </a:lnSpc>
            <a:spcBef>
              <a:spcPct val="0"/>
            </a:spcBef>
            <a:spcAft>
              <a:spcPct val="35000"/>
            </a:spcAft>
            <a:buNone/>
          </a:pPr>
          <a:r>
            <a:rPr lang="en-US" sz="1900" kern="1200">
              <a:latin typeface="Calibri Light" panose="020F0302020204030204"/>
            </a:rPr>
            <a:t>Respective departments</a:t>
          </a:r>
        </a:p>
      </dsp:txBody>
      <dsp:txXfrm>
        <a:off x="9196050" y="1284711"/>
        <a:ext cx="1907913" cy="742918"/>
      </dsp:txXfrm>
    </dsp:sp>
    <dsp:sp modelId="{D1F8E5A8-98A6-4965-8C5A-3FC201B35712}">
      <dsp:nvSpPr>
        <dsp:cNvPr id="0" name=""/>
        <dsp:cNvSpPr/>
      </dsp:nvSpPr>
      <dsp:spPr>
        <a:xfrm>
          <a:off x="9586827" y="2027630"/>
          <a:ext cx="1907913" cy="2333081"/>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rtl="0">
            <a:lnSpc>
              <a:spcPct val="90000"/>
            </a:lnSpc>
            <a:spcBef>
              <a:spcPct val="0"/>
            </a:spcBef>
            <a:spcAft>
              <a:spcPct val="15000"/>
            </a:spcAft>
            <a:buChar char="•"/>
          </a:pPr>
          <a:r>
            <a:rPr lang="en-US" sz="1900" kern="1200">
              <a:latin typeface="Calibri Light" panose="020F0302020204030204"/>
            </a:rPr>
            <a:t> shares action plan for concerns </a:t>
          </a:r>
          <a:endParaRPr lang="en-US" sz="1900" kern="1200"/>
        </a:p>
      </dsp:txBody>
      <dsp:txXfrm>
        <a:off x="9642708" y="2083511"/>
        <a:ext cx="1796151" cy="2221319"/>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711DA5F-ACDE-44FE-B6DB-DA5BD4EBA6D3}" type="datetimeFigureOut">
              <a:rPr lang="en-CA" smtClean="0"/>
              <a:t>2024-03-12</a:t>
            </a:fld>
            <a:endParaRPr lang="en-CA"/>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Tree>
    <p:extLst>
      <p:ext uri="{BB962C8B-B14F-4D97-AF65-F5344CB8AC3E}">
        <p14:creationId xmlns:p14="http://schemas.microsoft.com/office/powerpoint/2010/main" val="54421755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6-12T18:27:54.678"/>
    </inkml:context>
    <inkml:brush xml:id="br0">
      <inkml:brushProperty name="width" value="0.1" units="cm"/>
      <inkml:brushProperty name="height" value="0.1" units="cm"/>
      <inkml:brushProperty name="color" value="#E71224"/>
    </inkml:brush>
  </inkml:definitions>
  <inkml:trace contextRef="#ctx0" brushRef="#br0">3355 2376 16383 0 0,'0'0'0'0'0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621A13-F193-468A-AB66-8E2D270A96E5}" type="datetimeFigureOut">
              <a:rPr lang="en-CA" smtClean="0"/>
              <a:t>2024-03-12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90A334-5B23-4647-9B6C-CD1135EE81EE}" type="slidenum">
              <a:rPr lang="en-CA" smtClean="0"/>
              <a:t>‹#›</a:t>
            </a:fld>
            <a:endParaRPr lang="en-CA"/>
          </a:p>
        </p:txBody>
      </p:sp>
    </p:spTree>
    <p:extLst>
      <p:ext uri="{BB962C8B-B14F-4D97-AF65-F5344CB8AC3E}">
        <p14:creationId xmlns:p14="http://schemas.microsoft.com/office/powerpoint/2010/main" val="3109762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Bharath</a:t>
            </a:r>
          </a:p>
        </p:txBody>
      </p:sp>
      <p:sp>
        <p:nvSpPr>
          <p:cNvPr id="4" name="Slide Number Placeholder 3"/>
          <p:cNvSpPr>
            <a:spLocks noGrp="1"/>
          </p:cNvSpPr>
          <p:nvPr>
            <p:ph type="sldNum" sz="quarter" idx="5"/>
          </p:nvPr>
        </p:nvSpPr>
        <p:spPr/>
        <p:txBody>
          <a:bodyPr/>
          <a:lstStyle/>
          <a:p>
            <a:fld id="{6990A334-5B23-4647-9B6C-CD1135EE81EE}" type="slidenum">
              <a:rPr lang="en-CA" smtClean="0"/>
              <a:t>6</a:t>
            </a:fld>
            <a:endParaRPr lang="en-CA"/>
          </a:p>
        </p:txBody>
      </p:sp>
    </p:spTree>
    <p:extLst>
      <p:ext uri="{BB962C8B-B14F-4D97-AF65-F5344CB8AC3E}">
        <p14:creationId xmlns:p14="http://schemas.microsoft.com/office/powerpoint/2010/main" val="15075826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Harjinder / Marc roche / Julien</a:t>
            </a:r>
          </a:p>
        </p:txBody>
      </p:sp>
      <p:sp>
        <p:nvSpPr>
          <p:cNvPr id="4" name="Slide Number Placeholder 3"/>
          <p:cNvSpPr>
            <a:spLocks noGrp="1"/>
          </p:cNvSpPr>
          <p:nvPr>
            <p:ph type="sldNum" sz="quarter" idx="5"/>
          </p:nvPr>
        </p:nvSpPr>
        <p:spPr/>
        <p:txBody>
          <a:bodyPr/>
          <a:lstStyle/>
          <a:p>
            <a:fld id="{6990A334-5B23-4647-9B6C-CD1135EE81EE}" type="slidenum">
              <a:rPr lang="en-CA" smtClean="0"/>
              <a:t>39</a:t>
            </a:fld>
            <a:endParaRPr lang="en-CA"/>
          </a:p>
        </p:txBody>
      </p:sp>
    </p:spTree>
    <p:extLst>
      <p:ext uri="{BB962C8B-B14F-4D97-AF65-F5344CB8AC3E}">
        <p14:creationId xmlns:p14="http://schemas.microsoft.com/office/powerpoint/2010/main" val="3785121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Harjinder / Marc roche / Julien</a:t>
            </a:r>
          </a:p>
        </p:txBody>
      </p:sp>
      <p:sp>
        <p:nvSpPr>
          <p:cNvPr id="4" name="Slide Number Placeholder 3"/>
          <p:cNvSpPr>
            <a:spLocks noGrp="1"/>
          </p:cNvSpPr>
          <p:nvPr>
            <p:ph type="sldNum" sz="quarter" idx="5"/>
          </p:nvPr>
        </p:nvSpPr>
        <p:spPr/>
        <p:txBody>
          <a:bodyPr/>
          <a:lstStyle/>
          <a:p>
            <a:fld id="{6990A334-5B23-4647-9B6C-CD1135EE81EE}" type="slidenum">
              <a:rPr lang="en-CA" smtClean="0"/>
              <a:t>40</a:t>
            </a:fld>
            <a:endParaRPr lang="en-CA"/>
          </a:p>
        </p:txBody>
      </p:sp>
    </p:spTree>
    <p:extLst>
      <p:ext uri="{BB962C8B-B14F-4D97-AF65-F5344CB8AC3E}">
        <p14:creationId xmlns:p14="http://schemas.microsoft.com/office/powerpoint/2010/main" val="290909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Harjinder / Marc </a:t>
            </a:r>
            <a:r>
              <a:rPr lang="en-US" err="1"/>
              <a:t>roche</a:t>
            </a:r>
            <a:r>
              <a:rPr lang="en-US"/>
              <a:t> / Julien</a:t>
            </a:r>
          </a:p>
        </p:txBody>
      </p:sp>
      <p:sp>
        <p:nvSpPr>
          <p:cNvPr id="4" name="Slide Number Placeholder 3"/>
          <p:cNvSpPr>
            <a:spLocks noGrp="1"/>
          </p:cNvSpPr>
          <p:nvPr>
            <p:ph type="sldNum" sz="quarter" idx="5"/>
          </p:nvPr>
        </p:nvSpPr>
        <p:spPr/>
        <p:txBody>
          <a:bodyPr/>
          <a:lstStyle/>
          <a:p>
            <a:fld id="{6990A334-5B23-4647-9B6C-CD1135EE81EE}" type="slidenum">
              <a:rPr lang="en-CA" smtClean="0"/>
              <a:t>41</a:t>
            </a:fld>
            <a:endParaRPr lang="en-CA"/>
          </a:p>
        </p:txBody>
      </p:sp>
    </p:spTree>
    <p:extLst>
      <p:ext uri="{BB962C8B-B14F-4D97-AF65-F5344CB8AC3E}">
        <p14:creationId xmlns:p14="http://schemas.microsoft.com/office/powerpoint/2010/main" val="36471056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Olivier</a:t>
            </a:r>
          </a:p>
        </p:txBody>
      </p:sp>
      <p:sp>
        <p:nvSpPr>
          <p:cNvPr id="4" name="Slide Number Placeholder 3"/>
          <p:cNvSpPr>
            <a:spLocks noGrp="1"/>
          </p:cNvSpPr>
          <p:nvPr>
            <p:ph type="sldNum" sz="quarter" idx="5"/>
          </p:nvPr>
        </p:nvSpPr>
        <p:spPr/>
        <p:txBody>
          <a:bodyPr/>
          <a:lstStyle/>
          <a:p>
            <a:fld id="{6990A334-5B23-4647-9B6C-CD1135EE81EE}" type="slidenum">
              <a:rPr lang="en-CA" smtClean="0"/>
              <a:t>42</a:t>
            </a:fld>
            <a:endParaRPr lang="en-CA"/>
          </a:p>
        </p:txBody>
      </p:sp>
    </p:spTree>
    <p:extLst>
      <p:ext uri="{BB962C8B-B14F-4D97-AF65-F5344CB8AC3E}">
        <p14:creationId xmlns:p14="http://schemas.microsoft.com/office/powerpoint/2010/main" val="12244354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Jeremy/Joan</a:t>
            </a:r>
          </a:p>
        </p:txBody>
      </p:sp>
      <p:sp>
        <p:nvSpPr>
          <p:cNvPr id="4" name="Slide Number Placeholder 3"/>
          <p:cNvSpPr>
            <a:spLocks noGrp="1"/>
          </p:cNvSpPr>
          <p:nvPr>
            <p:ph type="sldNum" sz="quarter" idx="5"/>
          </p:nvPr>
        </p:nvSpPr>
        <p:spPr/>
        <p:txBody>
          <a:bodyPr/>
          <a:lstStyle/>
          <a:p>
            <a:fld id="{6990A334-5B23-4647-9B6C-CD1135EE81EE}" type="slidenum">
              <a:rPr lang="en-CA" smtClean="0"/>
              <a:t>43</a:t>
            </a:fld>
            <a:endParaRPr lang="en-CA"/>
          </a:p>
        </p:txBody>
      </p:sp>
    </p:spTree>
    <p:extLst>
      <p:ext uri="{BB962C8B-B14F-4D97-AF65-F5344CB8AC3E}">
        <p14:creationId xmlns:p14="http://schemas.microsoft.com/office/powerpoint/2010/main" val="6597251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Bharath</a:t>
            </a:r>
          </a:p>
        </p:txBody>
      </p:sp>
      <p:sp>
        <p:nvSpPr>
          <p:cNvPr id="4" name="Slide Number Placeholder 3"/>
          <p:cNvSpPr>
            <a:spLocks noGrp="1"/>
          </p:cNvSpPr>
          <p:nvPr>
            <p:ph type="sldNum" sz="quarter" idx="5"/>
          </p:nvPr>
        </p:nvSpPr>
        <p:spPr/>
        <p:txBody>
          <a:bodyPr/>
          <a:lstStyle/>
          <a:p>
            <a:fld id="{6990A334-5B23-4647-9B6C-CD1135EE81EE}" type="slidenum">
              <a:rPr lang="en-CA" smtClean="0"/>
              <a:t>44</a:t>
            </a:fld>
            <a:endParaRPr lang="en-CA"/>
          </a:p>
        </p:txBody>
      </p:sp>
    </p:spTree>
    <p:extLst>
      <p:ext uri="{BB962C8B-B14F-4D97-AF65-F5344CB8AC3E}">
        <p14:creationId xmlns:p14="http://schemas.microsoft.com/office/powerpoint/2010/main" val="16253355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Bharath</a:t>
            </a:r>
          </a:p>
        </p:txBody>
      </p:sp>
      <p:sp>
        <p:nvSpPr>
          <p:cNvPr id="4" name="Slide Number Placeholder 3"/>
          <p:cNvSpPr>
            <a:spLocks noGrp="1"/>
          </p:cNvSpPr>
          <p:nvPr>
            <p:ph type="sldNum" sz="quarter" idx="5"/>
          </p:nvPr>
        </p:nvSpPr>
        <p:spPr/>
        <p:txBody>
          <a:bodyPr/>
          <a:lstStyle/>
          <a:p>
            <a:fld id="{6990A334-5B23-4647-9B6C-CD1135EE81EE}" type="slidenum">
              <a:rPr lang="en-CA" smtClean="0"/>
              <a:t>45</a:t>
            </a:fld>
            <a:endParaRPr lang="en-CA"/>
          </a:p>
        </p:txBody>
      </p:sp>
    </p:spTree>
    <p:extLst>
      <p:ext uri="{BB962C8B-B14F-4D97-AF65-F5344CB8AC3E}">
        <p14:creationId xmlns:p14="http://schemas.microsoft.com/office/powerpoint/2010/main" val="9875088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Jeremy / Jasmine / Bharath</a:t>
            </a:r>
          </a:p>
        </p:txBody>
      </p:sp>
      <p:sp>
        <p:nvSpPr>
          <p:cNvPr id="4" name="Slide Number Placeholder 3"/>
          <p:cNvSpPr>
            <a:spLocks noGrp="1"/>
          </p:cNvSpPr>
          <p:nvPr>
            <p:ph type="sldNum" sz="quarter" idx="5"/>
          </p:nvPr>
        </p:nvSpPr>
        <p:spPr/>
        <p:txBody>
          <a:bodyPr/>
          <a:lstStyle/>
          <a:p>
            <a:fld id="{6990A334-5B23-4647-9B6C-CD1135EE81EE}" type="slidenum">
              <a:rPr lang="en-CA" smtClean="0"/>
              <a:t>46</a:t>
            </a:fld>
            <a:endParaRPr lang="en-CA"/>
          </a:p>
        </p:txBody>
      </p:sp>
    </p:spTree>
    <p:extLst>
      <p:ext uri="{BB962C8B-B14F-4D97-AF65-F5344CB8AC3E}">
        <p14:creationId xmlns:p14="http://schemas.microsoft.com/office/powerpoint/2010/main" val="31456538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Sylvester / Jeremy/Bharath</a:t>
            </a:r>
          </a:p>
        </p:txBody>
      </p:sp>
      <p:sp>
        <p:nvSpPr>
          <p:cNvPr id="4" name="Slide Number Placeholder 3"/>
          <p:cNvSpPr>
            <a:spLocks noGrp="1"/>
          </p:cNvSpPr>
          <p:nvPr>
            <p:ph type="sldNum" sz="quarter" idx="5"/>
          </p:nvPr>
        </p:nvSpPr>
        <p:spPr/>
        <p:txBody>
          <a:bodyPr/>
          <a:lstStyle/>
          <a:p>
            <a:fld id="{6990A334-5B23-4647-9B6C-CD1135EE81EE}" type="slidenum">
              <a:rPr lang="en-CA" smtClean="0"/>
              <a:t>47</a:t>
            </a:fld>
            <a:endParaRPr lang="en-CA"/>
          </a:p>
        </p:txBody>
      </p:sp>
    </p:spTree>
    <p:extLst>
      <p:ext uri="{BB962C8B-B14F-4D97-AF65-F5344CB8AC3E}">
        <p14:creationId xmlns:p14="http://schemas.microsoft.com/office/powerpoint/2010/main" val="42758828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Pier luc</a:t>
            </a:r>
          </a:p>
        </p:txBody>
      </p:sp>
      <p:sp>
        <p:nvSpPr>
          <p:cNvPr id="4" name="Slide Number Placeholder 3"/>
          <p:cNvSpPr>
            <a:spLocks noGrp="1"/>
          </p:cNvSpPr>
          <p:nvPr>
            <p:ph type="sldNum" sz="quarter" idx="5"/>
          </p:nvPr>
        </p:nvSpPr>
        <p:spPr/>
        <p:txBody>
          <a:bodyPr/>
          <a:lstStyle/>
          <a:p>
            <a:fld id="{6990A334-5B23-4647-9B6C-CD1135EE81EE}" type="slidenum">
              <a:rPr lang="en-CA" smtClean="0"/>
              <a:t>49</a:t>
            </a:fld>
            <a:endParaRPr lang="en-CA"/>
          </a:p>
        </p:txBody>
      </p:sp>
    </p:spTree>
    <p:extLst>
      <p:ext uri="{BB962C8B-B14F-4D97-AF65-F5344CB8AC3E}">
        <p14:creationId xmlns:p14="http://schemas.microsoft.com/office/powerpoint/2010/main" val="668208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Bharath</a:t>
            </a:r>
          </a:p>
        </p:txBody>
      </p:sp>
      <p:sp>
        <p:nvSpPr>
          <p:cNvPr id="4" name="Slide Number Placeholder 3"/>
          <p:cNvSpPr>
            <a:spLocks noGrp="1"/>
          </p:cNvSpPr>
          <p:nvPr>
            <p:ph type="sldNum" sz="quarter" idx="5"/>
          </p:nvPr>
        </p:nvSpPr>
        <p:spPr/>
        <p:txBody>
          <a:bodyPr/>
          <a:lstStyle/>
          <a:p>
            <a:fld id="{6990A334-5B23-4647-9B6C-CD1135EE81EE}" type="slidenum">
              <a:rPr lang="en-CA" smtClean="0"/>
              <a:t>11</a:t>
            </a:fld>
            <a:endParaRPr lang="en-CA"/>
          </a:p>
        </p:txBody>
      </p:sp>
    </p:spTree>
    <p:extLst>
      <p:ext uri="{BB962C8B-B14F-4D97-AF65-F5344CB8AC3E}">
        <p14:creationId xmlns:p14="http://schemas.microsoft.com/office/powerpoint/2010/main" val="14325284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Cyrille</a:t>
            </a:r>
          </a:p>
        </p:txBody>
      </p:sp>
      <p:sp>
        <p:nvSpPr>
          <p:cNvPr id="4" name="Slide Number Placeholder 3"/>
          <p:cNvSpPr>
            <a:spLocks noGrp="1"/>
          </p:cNvSpPr>
          <p:nvPr>
            <p:ph type="sldNum" sz="quarter" idx="5"/>
          </p:nvPr>
        </p:nvSpPr>
        <p:spPr/>
        <p:txBody>
          <a:bodyPr/>
          <a:lstStyle/>
          <a:p>
            <a:fld id="{6990A334-5B23-4647-9B6C-CD1135EE81EE}" type="slidenum">
              <a:rPr lang="en-CA" smtClean="0"/>
              <a:t>50</a:t>
            </a:fld>
            <a:endParaRPr lang="en-CA"/>
          </a:p>
        </p:txBody>
      </p:sp>
    </p:spTree>
    <p:extLst>
      <p:ext uri="{BB962C8B-B14F-4D97-AF65-F5344CB8AC3E}">
        <p14:creationId xmlns:p14="http://schemas.microsoft.com/office/powerpoint/2010/main" val="36022214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John / Raul</a:t>
            </a:r>
          </a:p>
        </p:txBody>
      </p:sp>
      <p:sp>
        <p:nvSpPr>
          <p:cNvPr id="4" name="Slide Number Placeholder 3"/>
          <p:cNvSpPr>
            <a:spLocks noGrp="1"/>
          </p:cNvSpPr>
          <p:nvPr>
            <p:ph type="sldNum" sz="quarter" idx="5"/>
          </p:nvPr>
        </p:nvSpPr>
        <p:spPr/>
        <p:txBody>
          <a:bodyPr/>
          <a:lstStyle/>
          <a:p>
            <a:fld id="{6990A334-5B23-4647-9B6C-CD1135EE81EE}" type="slidenum">
              <a:rPr lang="en-CA" smtClean="0"/>
              <a:t>51</a:t>
            </a:fld>
            <a:endParaRPr lang="en-CA"/>
          </a:p>
        </p:txBody>
      </p:sp>
    </p:spTree>
    <p:extLst>
      <p:ext uri="{BB962C8B-B14F-4D97-AF65-F5344CB8AC3E}">
        <p14:creationId xmlns:p14="http://schemas.microsoft.com/office/powerpoint/2010/main" val="34501327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John / Raul</a:t>
            </a:r>
          </a:p>
        </p:txBody>
      </p:sp>
      <p:sp>
        <p:nvSpPr>
          <p:cNvPr id="4" name="Slide Number Placeholder 3"/>
          <p:cNvSpPr>
            <a:spLocks noGrp="1"/>
          </p:cNvSpPr>
          <p:nvPr>
            <p:ph type="sldNum" sz="quarter" idx="5"/>
          </p:nvPr>
        </p:nvSpPr>
        <p:spPr/>
        <p:txBody>
          <a:bodyPr/>
          <a:lstStyle/>
          <a:p>
            <a:fld id="{6990A334-5B23-4647-9B6C-CD1135EE81EE}" type="slidenum">
              <a:rPr lang="en-CA" smtClean="0"/>
              <a:t>52</a:t>
            </a:fld>
            <a:endParaRPr lang="en-CA"/>
          </a:p>
        </p:txBody>
      </p:sp>
    </p:spTree>
    <p:extLst>
      <p:ext uri="{BB962C8B-B14F-4D97-AF65-F5344CB8AC3E}">
        <p14:creationId xmlns:p14="http://schemas.microsoft.com/office/powerpoint/2010/main" val="3403408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400">
                <a:cs typeface="Calibri"/>
              </a:rPr>
              <a:t>Vehicle level TMS validation on going</a:t>
            </a:r>
          </a:p>
          <a:p>
            <a:pPr lvl="2"/>
            <a:r>
              <a:rPr lang="en-US" sz="1400">
                <a:cs typeface="Calibri"/>
              </a:rPr>
              <a:t>Minor deltas at component level; confirmation at vehicle level impact pending cast ride plate availability. Not identified as significant thus far</a:t>
            </a:r>
          </a:p>
          <a:p>
            <a:pPr lvl="1"/>
            <a:r>
              <a:rPr lang="en-US" sz="1400">
                <a:cs typeface="Calibri"/>
              </a:rPr>
              <a:t>EMI/EMC status </a:t>
            </a:r>
          </a:p>
          <a:p>
            <a:pPr lvl="2"/>
            <a:r>
              <a:rPr lang="en-US" sz="1400">
                <a:cs typeface="Calibri"/>
              </a:rPr>
              <a:t>TT2 was tested for north American compliance; deltas identified in radiated emissions between carbon/performance, under investigation.</a:t>
            </a:r>
          </a:p>
          <a:p>
            <a:pPr lvl="1"/>
            <a:r>
              <a:rPr lang="en-US" sz="1400">
                <a:cs typeface="Calibri"/>
              </a:rPr>
              <a:t>OTS (off throttle steering) – test plan aligned with performance; firmware changes for testing queued and ready for test/post processing of results.</a:t>
            </a:r>
          </a:p>
          <a:p>
            <a:endParaRPr lang="fr-CA"/>
          </a:p>
        </p:txBody>
      </p:sp>
      <p:sp>
        <p:nvSpPr>
          <p:cNvPr id="4" name="Slide Number Placeholder 3"/>
          <p:cNvSpPr>
            <a:spLocks noGrp="1"/>
          </p:cNvSpPr>
          <p:nvPr>
            <p:ph type="sldNum" sz="quarter" idx="5"/>
          </p:nvPr>
        </p:nvSpPr>
        <p:spPr/>
        <p:txBody>
          <a:bodyPr/>
          <a:lstStyle/>
          <a:p>
            <a:fld id="{6990A334-5B23-4647-9B6C-CD1135EE81EE}" type="slidenum">
              <a:rPr lang="en-CA" smtClean="0"/>
              <a:t>53</a:t>
            </a:fld>
            <a:endParaRPr lang="en-CA"/>
          </a:p>
        </p:txBody>
      </p:sp>
    </p:spTree>
    <p:extLst>
      <p:ext uri="{BB962C8B-B14F-4D97-AF65-F5344CB8AC3E}">
        <p14:creationId xmlns:p14="http://schemas.microsoft.com/office/powerpoint/2010/main" val="1403075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Jeremy/Joan</a:t>
            </a:r>
          </a:p>
        </p:txBody>
      </p:sp>
      <p:sp>
        <p:nvSpPr>
          <p:cNvPr id="4" name="Slide Number Placeholder 3"/>
          <p:cNvSpPr>
            <a:spLocks noGrp="1"/>
          </p:cNvSpPr>
          <p:nvPr>
            <p:ph type="sldNum" sz="quarter" idx="5"/>
          </p:nvPr>
        </p:nvSpPr>
        <p:spPr/>
        <p:txBody>
          <a:bodyPr/>
          <a:lstStyle/>
          <a:p>
            <a:fld id="{6990A334-5B23-4647-9B6C-CD1135EE81EE}" type="slidenum">
              <a:rPr lang="en-CA" smtClean="0"/>
              <a:t>12</a:t>
            </a:fld>
            <a:endParaRPr lang="en-CA"/>
          </a:p>
        </p:txBody>
      </p:sp>
    </p:spTree>
    <p:extLst>
      <p:ext uri="{BB962C8B-B14F-4D97-AF65-F5344CB8AC3E}">
        <p14:creationId xmlns:p14="http://schemas.microsoft.com/office/powerpoint/2010/main" val="89882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Bharath</a:t>
            </a:r>
          </a:p>
        </p:txBody>
      </p:sp>
      <p:sp>
        <p:nvSpPr>
          <p:cNvPr id="4" name="Slide Number Placeholder 3"/>
          <p:cNvSpPr>
            <a:spLocks noGrp="1"/>
          </p:cNvSpPr>
          <p:nvPr>
            <p:ph type="sldNum" sz="quarter" idx="5"/>
          </p:nvPr>
        </p:nvSpPr>
        <p:spPr/>
        <p:txBody>
          <a:bodyPr/>
          <a:lstStyle/>
          <a:p>
            <a:fld id="{6990A334-5B23-4647-9B6C-CD1135EE81EE}" type="slidenum">
              <a:rPr lang="en-CA" smtClean="0"/>
              <a:t>13</a:t>
            </a:fld>
            <a:endParaRPr lang="en-CA"/>
          </a:p>
        </p:txBody>
      </p:sp>
    </p:spTree>
    <p:extLst>
      <p:ext uri="{BB962C8B-B14F-4D97-AF65-F5344CB8AC3E}">
        <p14:creationId xmlns:p14="http://schemas.microsoft.com/office/powerpoint/2010/main" val="3990630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Jeremy / Jasmine / Bharath</a:t>
            </a:r>
          </a:p>
        </p:txBody>
      </p:sp>
      <p:sp>
        <p:nvSpPr>
          <p:cNvPr id="4" name="Slide Number Placeholder 3"/>
          <p:cNvSpPr>
            <a:spLocks noGrp="1"/>
          </p:cNvSpPr>
          <p:nvPr>
            <p:ph type="sldNum" sz="quarter" idx="5"/>
          </p:nvPr>
        </p:nvSpPr>
        <p:spPr/>
        <p:txBody>
          <a:bodyPr/>
          <a:lstStyle/>
          <a:p>
            <a:fld id="{6990A334-5B23-4647-9B6C-CD1135EE81EE}" type="slidenum">
              <a:rPr lang="en-CA" smtClean="0"/>
              <a:t>14</a:t>
            </a:fld>
            <a:endParaRPr lang="en-CA"/>
          </a:p>
        </p:txBody>
      </p:sp>
    </p:spTree>
    <p:extLst>
      <p:ext uri="{BB962C8B-B14F-4D97-AF65-F5344CB8AC3E}">
        <p14:creationId xmlns:p14="http://schemas.microsoft.com/office/powerpoint/2010/main" val="3722999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Sylvester / Jeremy/Bharath</a:t>
            </a:r>
          </a:p>
        </p:txBody>
      </p:sp>
      <p:sp>
        <p:nvSpPr>
          <p:cNvPr id="4" name="Slide Number Placeholder 3"/>
          <p:cNvSpPr>
            <a:spLocks noGrp="1"/>
          </p:cNvSpPr>
          <p:nvPr>
            <p:ph type="sldNum" sz="quarter" idx="5"/>
          </p:nvPr>
        </p:nvSpPr>
        <p:spPr/>
        <p:txBody>
          <a:bodyPr/>
          <a:lstStyle/>
          <a:p>
            <a:fld id="{6990A334-5B23-4647-9B6C-CD1135EE81EE}" type="slidenum">
              <a:rPr lang="en-CA" smtClean="0"/>
              <a:t>15</a:t>
            </a:fld>
            <a:endParaRPr lang="en-CA"/>
          </a:p>
        </p:txBody>
      </p:sp>
    </p:spTree>
    <p:extLst>
      <p:ext uri="{BB962C8B-B14F-4D97-AF65-F5344CB8AC3E}">
        <p14:creationId xmlns:p14="http://schemas.microsoft.com/office/powerpoint/2010/main" val="1036449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6990A334-5B23-4647-9B6C-CD1135EE81EE}" type="slidenum">
              <a:rPr lang="en-CA" smtClean="0"/>
              <a:t>17</a:t>
            </a:fld>
            <a:endParaRPr lang="en-CA"/>
          </a:p>
        </p:txBody>
      </p:sp>
    </p:spTree>
    <p:extLst>
      <p:ext uri="{BB962C8B-B14F-4D97-AF65-F5344CB8AC3E}">
        <p14:creationId xmlns:p14="http://schemas.microsoft.com/office/powerpoint/2010/main" val="18239756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6990A334-5B23-4647-9B6C-CD1135EE81EE}" type="slidenum">
              <a:rPr lang="en-CA" smtClean="0"/>
              <a:t>26</a:t>
            </a:fld>
            <a:endParaRPr lang="en-CA"/>
          </a:p>
        </p:txBody>
      </p:sp>
    </p:spTree>
    <p:extLst>
      <p:ext uri="{BB962C8B-B14F-4D97-AF65-F5344CB8AC3E}">
        <p14:creationId xmlns:p14="http://schemas.microsoft.com/office/powerpoint/2010/main" val="13015430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90A334-5B23-4647-9B6C-CD1135EE81EE}" type="slidenum">
              <a:rPr lang="en-CA" smtClean="0"/>
              <a:t>31</a:t>
            </a:fld>
            <a:endParaRPr lang="en-CA"/>
          </a:p>
        </p:txBody>
      </p:sp>
    </p:spTree>
    <p:extLst>
      <p:ext uri="{BB962C8B-B14F-4D97-AF65-F5344CB8AC3E}">
        <p14:creationId xmlns:p14="http://schemas.microsoft.com/office/powerpoint/2010/main" val="23235154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C29EE-EF45-430F-8307-F1898D719AD5}"/>
              </a:ext>
            </a:extLst>
          </p:cNvPr>
          <p:cNvSpPr>
            <a:spLocks noGrp="1"/>
          </p:cNvSpPr>
          <p:nvPr>
            <p:ph type="title"/>
          </p:nvPr>
        </p:nvSpPr>
        <p:spPr>
          <a:xfrm>
            <a:off x="838198" y="3429000"/>
            <a:ext cx="10515600" cy="947738"/>
          </a:xfrm>
        </p:spPr>
        <p:txBody>
          <a:bodyPr anchor="b"/>
          <a:lstStyle>
            <a:lvl1pPr algn="ctr">
              <a:defRPr>
                <a:solidFill>
                  <a:schemeClr val="bg1"/>
                </a:solidFill>
              </a:defRPr>
            </a:lvl1pPr>
          </a:lstStyle>
          <a:p>
            <a:r>
              <a:rPr lang="en-US"/>
              <a:t>Click to edit Master title style</a:t>
            </a:r>
            <a:endParaRPr lang="en-CA"/>
          </a:p>
        </p:txBody>
      </p:sp>
      <p:sp>
        <p:nvSpPr>
          <p:cNvPr id="8" name="Text Placeholder 7">
            <a:extLst>
              <a:ext uri="{FF2B5EF4-FFF2-40B4-BE49-F238E27FC236}">
                <a16:creationId xmlns:a16="http://schemas.microsoft.com/office/drawing/2014/main" id="{20930834-D445-4C2D-AA30-1741B2A4FD71}"/>
              </a:ext>
            </a:extLst>
          </p:cNvPr>
          <p:cNvSpPr>
            <a:spLocks noGrp="1"/>
          </p:cNvSpPr>
          <p:nvPr>
            <p:ph type="body" sz="quarter" idx="11"/>
          </p:nvPr>
        </p:nvSpPr>
        <p:spPr>
          <a:xfrm>
            <a:off x="2643186" y="4376738"/>
            <a:ext cx="6905625" cy="914400"/>
          </a:xfrm>
        </p:spPr>
        <p:txBody>
          <a:bodyPr anchor="ctr"/>
          <a:lstStyle>
            <a:lvl1pPr algn="ctr">
              <a:buNone/>
              <a:defRPr>
                <a:solidFill>
                  <a:schemeClr val="accent3">
                    <a:lumMod val="60000"/>
                    <a:lumOff val="40000"/>
                  </a:schemeClr>
                </a:solidFill>
                <a:latin typeface="Yu Gothic UI Light" panose="020B0300000000000000" pitchFamily="34" charset="-128"/>
                <a:ea typeface="Yu Gothic UI Light" panose="020B0300000000000000" pitchFamily="34" charset="-128"/>
              </a:defRPr>
            </a:lvl1pPr>
            <a:lvl2pPr>
              <a:buNone/>
              <a:defRPr/>
            </a:lvl2pPr>
          </a:lstStyle>
          <a:p>
            <a:pPr lvl="0"/>
            <a:r>
              <a:rPr lang="en-US"/>
              <a:t>Click to edit Master text style</a:t>
            </a:r>
          </a:p>
        </p:txBody>
      </p:sp>
      <p:pic>
        <p:nvPicPr>
          <p:cNvPr id="5" name="Picture 4" descr="Logo&#10;&#10;Description automatically generated">
            <a:extLst>
              <a:ext uri="{FF2B5EF4-FFF2-40B4-BE49-F238E27FC236}">
                <a16:creationId xmlns:a16="http://schemas.microsoft.com/office/drawing/2014/main" id="{F29788B5-D295-4F2D-99D3-CDFFC4F2881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06170" y="929331"/>
            <a:ext cx="2179659" cy="2025800"/>
          </a:xfrm>
          <a:prstGeom prst="rect">
            <a:avLst/>
          </a:prstGeom>
        </p:spPr>
      </p:pic>
    </p:spTree>
    <p:extLst>
      <p:ext uri="{BB962C8B-B14F-4D97-AF65-F5344CB8AC3E}">
        <p14:creationId xmlns:p14="http://schemas.microsoft.com/office/powerpoint/2010/main" val="556090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EB75570-7F9F-4246-8447-400C72791703}"/>
              </a:ext>
            </a:extLst>
          </p:cNvPr>
          <p:cNvSpPr/>
          <p:nvPr userDrawn="1"/>
        </p:nvSpPr>
        <p:spPr>
          <a:xfrm>
            <a:off x="0" y="0"/>
            <a:ext cx="12192000" cy="96290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374666" y="22303"/>
            <a:ext cx="10515600" cy="918296"/>
          </a:xfrm>
        </p:spPr>
        <p:txBody>
          <a:bodyPr anchor="ctr">
            <a:normAutofit/>
          </a:bodyPr>
          <a:lstStyle>
            <a:lvl1pPr algn="l">
              <a:defRPr sz="3200" spc="600">
                <a:solidFill>
                  <a:schemeClr val="bg1"/>
                </a:solidFill>
                <a:latin typeface="Red Hat Display" panose="02010503040201060303" pitchFamily="2" charset="0"/>
                <a:ea typeface="Yu Gothic UI Light" panose="020B0300000000000000" pitchFamily="34" charset="-128"/>
              </a:defRPr>
            </a:lvl1pPr>
          </a:lstStyle>
          <a:p>
            <a:r>
              <a:rPr lang="en-US"/>
              <a:t>Click to edit Master title style</a:t>
            </a:r>
          </a:p>
        </p:txBody>
      </p:sp>
      <p:sp>
        <p:nvSpPr>
          <p:cNvPr id="3" name="Content Placeholder 2"/>
          <p:cNvSpPr>
            <a:spLocks noGrp="1"/>
          </p:cNvSpPr>
          <p:nvPr>
            <p:ph idx="1"/>
          </p:nvPr>
        </p:nvSpPr>
        <p:spPr>
          <a:xfrm>
            <a:off x="838200" y="1353343"/>
            <a:ext cx="10515600" cy="4866482"/>
          </a:xfrm>
        </p:spPr>
        <p:txBody>
          <a:bodyPr/>
          <a:lstStyle>
            <a:lvl1pPr>
              <a:defRPr>
                <a:latin typeface="Source Sans Pro" panose="020B0503030403020204" pitchFamily="34" charset="0"/>
                <a:ea typeface="Source Sans Pro" panose="020B0503030403020204" pitchFamily="34" charset="0"/>
              </a:defRPr>
            </a:lvl1pPr>
            <a:lvl2pPr>
              <a:defRPr>
                <a:latin typeface="Source Sans Pro" panose="020B0503030403020204" pitchFamily="34" charset="0"/>
                <a:ea typeface="Source Sans Pro" panose="020B0503030403020204" pitchFamily="34" charset="0"/>
              </a:defRPr>
            </a:lvl2pPr>
            <a:lvl3pPr>
              <a:defRPr>
                <a:latin typeface="Source Sans Pro" panose="020B0503030403020204" pitchFamily="34" charset="0"/>
                <a:ea typeface="Source Sans Pro" panose="020B0503030403020204" pitchFamily="34" charset="0"/>
              </a:defRPr>
            </a:lvl3pPr>
            <a:lvl4pPr>
              <a:defRPr>
                <a:latin typeface="Source Sans Pro" panose="020B0503030403020204" pitchFamily="34" charset="0"/>
                <a:ea typeface="Source Sans Pro" panose="020B0503030403020204" pitchFamily="34" charset="0"/>
              </a:defRPr>
            </a:lvl4pPr>
            <a:lvl5pPr>
              <a:defRPr>
                <a:latin typeface="Source Sans Pro" panose="020B0503030403020204" pitchFamily="34" charset="0"/>
                <a:ea typeface="Source Sans Pro" panose="020B05030304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a:latin typeface="Source Sans Pro" panose="020B0503030403020204" pitchFamily="34" charset="0"/>
                <a:ea typeface="Source Sans Pro" panose="020B0503030403020204" pitchFamily="34" charset="0"/>
              </a:defRPr>
            </a:lvl1pPr>
          </a:lstStyle>
          <a:p>
            <a:fld id="{33EBF1D8-5E2C-4DEC-AB49-3DD065131E23}" type="datetime1">
              <a:rPr lang="en-US" smtClean="0"/>
              <a:t>3/12/2024</a:t>
            </a:fld>
            <a:endParaRPr lang="en-US"/>
          </a:p>
        </p:txBody>
      </p:sp>
      <p:pic>
        <p:nvPicPr>
          <p:cNvPr id="9" name="Picture 8" descr="A picture containing text, clipart&#10;&#10;Description automatically generated">
            <a:extLst>
              <a:ext uri="{FF2B5EF4-FFF2-40B4-BE49-F238E27FC236}">
                <a16:creationId xmlns:a16="http://schemas.microsoft.com/office/drawing/2014/main" id="{9181EDE3-3477-49BB-BA48-95D4EB88649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72027" y="354531"/>
            <a:ext cx="973116" cy="217141"/>
          </a:xfrm>
          <a:prstGeom prst="rect">
            <a:avLst/>
          </a:prstGeom>
        </p:spPr>
      </p:pic>
    </p:spTree>
    <p:extLst>
      <p:ext uri="{BB962C8B-B14F-4D97-AF65-F5344CB8AC3E}">
        <p14:creationId xmlns:p14="http://schemas.microsoft.com/office/powerpoint/2010/main" val="320358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C29EE-EF45-430F-8307-F1898D719AD5}"/>
              </a:ext>
            </a:extLst>
          </p:cNvPr>
          <p:cNvSpPr>
            <a:spLocks noGrp="1"/>
          </p:cNvSpPr>
          <p:nvPr>
            <p:ph type="title"/>
          </p:nvPr>
        </p:nvSpPr>
        <p:spPr>
          <a:xfrm>
            <a:off x="838199" y="2484155"/>
            <a:ext cx="10515600" cy="783255"/>
          </a:xfrm>
        </p:spPr>
        <p:txBody>
          <a:bodyPr anchor="b"/>
          <a:lstStyle>
            <a:lvl1pPr algn="ctr">
              <a:defRPr spc="600">
                <a:solidFill>
                  <a:schemeClr val="bg1"/>
                </a:solidFill>
                <a:latin typeface="Red Hat Display" panose="02010503040201060303" pitchFamily="2" charset="0"/>
              </a:defRPr>
            </a:lvl1pPr>
          </a:lstStyle>
          <a:p>
            <a:r>
              <a:rPr lang="en-US"/>
              <a:t>Click to edit Master title style</a:t>
            </a:r>
            <a:endParaRPr lang="en-CA"/>
          </a:p>
        </p:txBody>
      </p:sp>
      <p:sp>
        <p:nvSpPr>
          <p:cNvPr id="3" name="Date Placeholder 2">
            <a:extLst>
              <a:ext uri="{FF2B5EF4-FFF2-40B4-BE49-F238E27FC236}">
                <a16:creationId xmlns:a16="http://schemas.microsoft.com/office/drawing/2014/main" id="{CCEA4D9C-C712-4748-8AE3-E6B9E27FDA54}"/>
              </a:ext>
            </a:extLst>
          </p:cNvPr>
          <p:cNvSpPr>
            <a:spLocks noGrp="1"/>
          </p:cNvSpPr>
          <p:nvPr>
            <p:ph type="dt" sz="half" idx="10"/>
          </p:nvPr>
        </p:nvSpPr>
        <p:spPr>
          <a:xfrm>
            <a:off x="9382124" y="6342857"/>
            <a:ext cx="2743200" cy="365125"/>
          </a:xfrm>
          <a:prstGeom prst="rect">
            <a:avLst/>
          </a:prstGeom>
        </p:spPr>
        <p:txBody>
          <a:bodyPr/>
          <a:lstStyle>
            <a:lvl1pPr algn="ctr">
              <a:defRPr>
                <a:solidFill>
                  <a:schemeClr val="bg1">
                    <a:lumMod val="75000"/>
                  </a:schemeClr>
                </a:solidFill>
                <a:latin typeface="Source Sans Pro" panose="020B0503030403020204" pitchFamily="34" charset="0"/>
                <a:ea typeface="Source Sans Pro" panose="020B0503030403020204" pitchFamily="34" charset="0"/>
              </a:defRPr>
            </a:lvl1pPr>
          </a:lstStyle>
          <a:p>
            <a:fld id="{C764DE79-268F-4C1A-8933-263129D2AF90}" type="datetimeFigureOut">
              <a:rPr lang="en-US" smtClean="0"/>
              <a:pPr/>
              <a:t>3/12/2024</a:t>
            </a:fld>
            <a:endParaRPr lang="en-US"/>
          </a:p>
        </p:txBody>
      </p:sp>
      <p:sp>
        <p:nvSpPr>
          <p:cNvPr id="8" name="Text Placeholder 7">
            <a:extLst>
              <a:ext uri="{FF2B5EF4-FFF2-40B4-BE49-F238E27FC236}">
                <a16:creationId xmlns:a16="http://schemas.microsoft.com/office/drawing/2014/main" id="{20930834-D445-4C2D-AA30-1741B2A4FD71}"/>
              </a:ext>
            </a:extLst>
          </p:cNvPr>
          <p:cNvSpPr>
            <a:spLocks noGrp="1"/>
          </p:cNvSpPr>
          <p:nvPr>
            <p:ph type="body" sz="quarter" idx="11"/>
          </p:nvPr>
        </p:nvSpPr>
        <p:spPr>
          <a:xfrm>
            <a:off x="2643187" y="3429000"/>
            <a:ext cx="6905625" cy="755703"/>
          </a:xfrm>
        </p:spPr>
        <p:txBody>
          <a:bodyPr anchor="ctr"/>
          <a:lstStyle>
            <a:lvl1pPr algn="ctr">
              <a:buNone/>
              <a:defRPr>
                <a:solidFill>
                  <a:schemeClr val="bg1"/>
                </a:solidFill>
                <a:latin typeface="Source Sans Pro" panose="020B0503030403020204" pitchFamily="34" charset="0"/>
                <a:ea typeface="Source Sans Pro" panose="020B0503030403020204" pitchFamily="34" charset="0"/>
              </a:defRPr>
            </a:lvl1pPr>
            <a:lvl2pPr>
              <a:buNone/>
              <a:defRPr/>
            </a:lvl2pPr>
          </a:lstStyle>
          <a:p>
            <a:pPr lvl="0"/>
            <a:r>
              <a:rPr lang="en-US"/>
              <a:t>Click to edit Master text style</a:t>
            </a:r>
          </a:p>
        </p:txBody>
      </p:sp>
      <p:pic>
        <p:nvPicPr>
          <p:cNvPr id="6" name="Picture 5" descr="Logo&#10;&#10;Description automatically generated">
            <a:extLst>
              <a:ext uri="{FF2B5EF4-FFF2-40B4-BE49-F238E27FC236}">
                <a16:creationId xmlns:a16="http://schemas.microsoft.com/office/drawing/2014/main" id="{BFB0DAD6-BF82-4DE8-9D40-F736C692EED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02665" y="5356963"/>
            <a:ext cx="1386669" cy="1288787"/>
          </a:xfrm>
          <a:prstGeom prst="rect">
            <a:avLst/>
          </a:prstGeom>
        </p:spPr>
      </p:pic>
    </p:spTree>
    <p:extLst>
      <p:ext uri="{BB962C8B-B14F-4D97-AF65-F5344CB8AC3E}">
        <p14:creationId xmlns:p14="http://schemas.microsoft.com/office/powerpoint/2010/main" val="556090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Section 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823946"/>
            <a:ext cx="9144000" cy="1210108"/>
          </a:xfrm>
        </p:spPr>
        <p:txBody>
          <a:bodyPr anchor="b">
            <a:noAutofit/>
          </a:bodyPr>
          <a:lstStyle>
            <a:lvl1pPr algn="ctr">
              <a:defRPr sz="3600" spc="600">
                <a:latin typeface="Red Hat Display" panose="02010503040201060303" pitchFamily="2" charset="0"/>
                <a:ea typeface="Yu Gothic UI Light" panose="020B0300000000000000" pitchFamily="34" charset="-128"/>
              </a:defRPr>
            </a:lvl1pPr>
          </a:lstStyle>
          <a:p>
            <a:r>
              <a:rPr lang="en-US"/>
              <a:t>Click to edit Master title style</a:t>
            </a:r>
          </a:p>
        </p:txBody>
      </p:sp>
      <p:sp>
        <p:nvSpPr>
          <p:cNvPr id="3" name="Subtitle 2"/>
          <p:cNvSpPr>
            <a:spLocks noGrp="1"/>
          </p:cNvSpPr>
          <p:nvPr>
            <p:ph type="subTitle" idx="1"/>
          </p:nvPr>
        </p:nvSpPr>
        <p:spPr>
          <a:xfrm>
            <a:off x="1524000" y="4126129"/>
            <a:ext cx="9144000" cy="766762"/>
          </a:xfrm>
        </p:spPr>
        <p:txBody>
          <a:bodyPr>
            <a:normAutofit/>
          </a:bodyPr>
          <a:lstStyle>
            <a:lvl1pPr marL="0" indent="0" algn="ctr">
              <a:buNone/>
              <a:defRPr sz="2800">
                <a:solidFill>
                  <a:schemeClr val="tx1">
                    <a:lumMod val="50000"/>
                    <a:lumOff val="50000"/>
                  </a:schemeClr>
                </a:solidFill>
                <a:latin typeface="Source Sans Pro" panose="020B0503030403020204" pitchFamily="34" charset="0"/>
                <a:ea typeface="Source Sans Pro" panose="020B05030304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Picture 7">
            <a:extLst>
              <a:ext uri="{FF2B5EF4-FFF2-40B4-BE49-F238E27FC236}">
                <a16:creationId xmlns:a16="http://schemas.microsoft.com/office/drawing/2014/main" id="{30CAD16C-E2F3-47CC-84B6-8302FEB9BE48}"/>
              </a:ext>
            </a:extLst>
          </p:cNvPr>
          <p:cNvPicPr>
            <a:picLocks noChangeAspect="1"/>
          </p:cNvPicPr>
          <p:nvPr userDrawn="1"/>
        </p:nvPicPr>
        <p:blipFill>
          <a:blip r:embed="rId2" cstate="print">
            <a:biLevel thresh="25000"/>
            <a:extLst>
              <a:ext uri="{28A0092B-C50C-407E-A947-70E740481C1C}">
                <a14:useLocalDpi xmlns:a14="http://schemas.microsoft.com/office/drawing/2010/main" val="0"/>
              </a:ext>
            </a:extLst>
          </a:blip>
          <a:stretch>
            <a:fillRect/>
          </a:stretch>
        </p:blipFill>
        <p:spPr>
          <a:xfrm>
            <a:off x="10514349" y="218523"/>
            <a:ext cx="1343748" cy="1113737"/>
          </a:xfrm>
          <a:prstGeom prst="rect">
            <a:avLst/>
          </a:prstGeom>
        </p:spPr>
      </p:pic>
      <p:sp>
        <p:nvSpPr>
          <p:cNvPr id="17" name="Rectangle 16">
            <a:extLst>
              <a:ext uri="{FF2B5EF4-FFF2-40B4-BE49-F238E27FC236}">
                <a16:creationId xmlns:a16="http://schemas.microsoft.com/office/drawing/2014/main" id="{07571D21-B53C-4C10-AC39-3F6802FE839A}"/>
              </a:ext>
            </a:extLst>
          </p:cNvPr>
          <p:cNvSpPr/>
          <p:nvPr userDrawn="1"/>
        </p:nvSpPr>
        <p:spPr>
          <a:xfrm>
            <a:off x="0" y="0"/>
            <a:ext cx="12192000" cy="115523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D7081F4E-79B7-497D-9689-C0927549EE3B}"/>
              </a:ext>
            </a:extLst>
          </p:cNvPr>
          <p:cNvSpPr/>
          <p:nvPr userDrawn="1"/>
        </p:nvSpPr>
        <p:spPr>
          <a:xfrm>
            <a:off x="0" y="5702763"/>
            <a:ext cx="12192000" cy="115523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descr="A picture containing text, clipart&#10;&#10;Description automatically generated">
            <a:extLst>
              <a:ext uri="{FF2B5EF4-FFF2-40B4-BE49-F238E27FC236}">
                <a16:creationId xmlns:a16="http://schemas.microsoft.com/office/drawing/2014/main" id="{7715C9E3-946D-42F0-B99D-29727E3115E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33688" y="6076489"/>
            <a:ext cx="2124624" cy="474090"/>
          </a:xfrm>
          <a:prstGeom prst="rect">
            <a:avLst/>
          </a:prstGeom>
        </p:spPr>
      </p:pic>
    </p:spTree>
    <p:extLst>
      <p:ext uri="{BB962C8B-B14F-4D97-AF65-F5344CB8AC3E}">
        <p14:creationId xmlns:p14="http://schemas.microsoft.com/office/powerpoint/2010/main" val="128960644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EB75570-7F9F-4246-8447-400C72791703}"/>
              </a:ext>
            </a:extLst>
          </p:cNvPr>
          <p:cNvSpPr/>
          <p:nvPr userDrawn="1"/>
        </p:nvSpPr>
        <p:spPr>
          <a:xfrm>
            <a:off x="0" y="0"/>
            <a:ext cx="12192000" cy="96290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374666" y="22303"/>
            <a:ext cx="10515600" cy="918296"/>
          </a:xfrm>
        </p:spPr>
        <p:txBody>
          <a:bodyPr anchor="ctr">
            <a:normAutofit/>
          </a:bodyPr>
          <a:lstStyle>
            <a:lvl1pPr algn="l">
              <a:defRPr sz="3200" spc="600">
                <a:solidFill>
                  <a:schemeClr val="bg1"/>
                </a:solidFill>
                <a:latin typeface="Red Hat Display" panose="02010503040201060303" pitchFamily="2" charset="0"/>
                <a:ea typeface="Yu Gothic UI Light" panose="020B0300000000000000" pitchFamily="34" charset="-128"/>
              </a:defRPr>
            </a:lvl1pPr>
          </a:lstStyle>
          <a:p>
            <a:r>
              <a:rPr lang="en-US"/>
              <a:t>Click to edit Master title style</a:t>
            </a:r>
          </a:p>
        </p:txBody>
      </p:sp>
      <p:sp>
        <p:nvSpPr>
          <p:cNvPr id="3" name="Content Placeholder 2"/>
          <p:cNvSpPr>
            <a:spLocks noGrp="1"/>
          </p:cNvSpPr>
          <p:nvPr>
            <p:ph idx="1"/>
          </p:nvPr>
        </p:nvSpPr>
        <p:spPr>
          <a:xfrm>
            <a:off x="838200" y="1353343"/>
            <a:ext cx="10515600" cy="4866482"/>
          </a:xfrm>
        </p:spPr>
        <p:txBody>
          <a:bodyPr/>
          <a:lstStyle>
            <a:lvl1pPr>
              <a:defRPr>
                <a:latin typeface="Source Sans Pro" panose="020B0503030403020204" pitchFamily="34" charset="0"/>
                <a:ea typeface="Source Sans Pro" panose="020B0503030403020204" pitchFamily="34" charset="0"/>
              </a:defRPr>
            </a:lvl1pPr>
            <a:lvl2pPr>
              <a:defRPr>
                <a:latin typeface="Source Sans Pro" panose="020B0503030403020204" pitchFamily="34" charset="0"/>
                <a:ea typeface="Source Sans Pro" panose="020B0503030403020204" pitchFamily="34" charset="0"/>
              </a:defRPr>
            </a:lvl2pPr>
            <a:lvl3pPr>
              <a:defRPr>
                <a:latin typeface="Source Sans Pro" panose="020B0503030403020204" pitchFamily="34" charset="0"/>
                <a:ea typeface="Source Sans Pro" panose="020B0503030403020204" pitchFamily="34" charset="0"/>
              </a:defRPr>
            </a:lvl3pPr>
            <a:lvl4pPr>
              <a:defRPr>
                <a:latin typeface="Source Sans Pro" panose="020B0503030403020204" pitchFamily="34" charset="0"/>
                <a:ea typeface="Source Sans Pro" panose="020B0503030403020204" pitchFamily="34" charset="0"/>
              </a:defRPr>
            </a:lvl4pPr>
            <a:lvl5pPr>
              <a:defRPr>
                <a:latin typeface="Source Sans Pro" panose="020B0503030403020204" pitchFamily="34" charset="0"/>
                <a:ea typeface="Source Sans Pro" panose="020B05030304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a:latin typeface="Source Sans Pro" panose="020B0503030403020204" pitchFamily="34" charset="0"/>
                <a:ea typeface="Source Sans Pro" panose="020B0503030403020204" pitchFamily="34" charset="0"/>
              </a:defRPr>
            </a:lvl1pPr>
          </a:lstStyle>
          <a:p>
            <a:fld id="{C764DE79-268F-4C1A-8933-263129D2AF90}" type="datetimeFigureOut">
              <a:rPr lang="en-US" smtClean="0"/>
              <a:pPr/>
              <a:t>3/12/2024</a:t>
            </a:fld>
            <a:endParaRPr lang="en-US"/>
          </a:p>
        </p:txBody>
      </p:sp>
      <p:pic>
        <p:nvPicPr>
          <p:cNvPr id="9" name="Picture 8" descr="A picture containing text, clipart&#10;&#10;Description automatically generated">
            <a:extLst>
              <a:ext uri="{FF2B5EF4-FFF2-40B4-BE49-F238E27FC236}">
                <a16:creationId xmlns:a16="http://schemas.microsoft.com/office/drawing/2014/main" id="{9181EDE3-3477-49BB-BA48-95D4EB88649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72027" y="354531"/>
            <a:ext cx="973116" cy="217141"/>
          </a:xfrm>
          <a:prstGeom prst="rect">
            <a:avLst/>
          </a:prstGeom>
        </p:spPr>
      </p:pic>
    </p:spTree>
    <p:extLst>
      <p:ext uri="{BB962C8B-B14F-4D97-AF65-F5344CB8AC3E}">
        <p14:creationId xmlns:p14="http://schemas.microsoft.com/office/powerpoint/2010/main" val="320358638"/>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ocus List ">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22849-3451-45C7-90B0-5A7EFFCA8D7F}"/>
              </a:ext>
            </a:extLst>
          </p:cNvPr>
          <p:cNvSpPr>
            <a:spLocks noGrp="1"/>
          </p:cNvSpPr>
          <p:nvPr>
            <p:ph type="title" hasCustomPrompt="1"/>
          </p:nvPr>
        </p:nvSpPr>
        <p:spPr>
          <a:xfrm>
            <a:off x="0" y="2937539"/>
            <a:ext cx="12192000" cy="982922"/>
          </a:xfrm>
        </p:spPr>
        <p:txBody>
          <a:bodyPr>
            <a:normAutofit/>
          </a:bodyPr>
          <a:lstStyle>
            <a:lvl1pPr algn="ctr">
              <a:defRPr sz="2000" spc="600">
                <a:solidFill>
                  <a:schemeClr val="bg1"/>
                </a:solidFill>
                <a:latin typeface="Red Hat Display" panose="02010503040201060303" pitchFamily="2" charset="0"/>
                <a:ea typeface="Yu Gothic UI Light" panose="020B0300000000000000" pitchFamily="34" charset="-128"/>
              </a:defRPr>
            </a:lvl1pPr>
          </a:lstStyle>
          <a:p>
            <a:r>
              <a:rPr lang="en-US"/>
              <a:t>Thank you</a:t>
            </a:r>
            <a:endParaRPr lang="en-CA"/>
          </a:p>
        </p:txBody>
      </p:sp>
      <p:pic>
        <p:nvPicPr>
          <p:cNvPr id="6" name="Picture 5" descr="Logo&#10;&#10;Description automatically generated">
            <a:extLst>
              <a:ext uri="{FF2B5EF4-FFF2-40B4-BE49-F238E27FC236}">
                <a16:creationId xmlns:a16="http://schemas.microsoft.com/office/drawing/2014/main" id="{D33C18E8-4549-4383-B93E-1F8C3FF269D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02665" y="5365275"/>
            <a:ext cx="1386669" cy="1288787"/>
          </a:xfrm>
          <a:prstGeom prst="rect">
            <a:avLst/>
          </a:prstGeom>
        </p:spPr>
      </p:pic>
    </p:spTree>
    <p:extLst>
      <p:ext uri="{BB962C8B-B14F-4D97-AF65-F5344CB8AC3E}">
        <p14:creationId xmlns:p14="http://schemas.microsoft.com/office/powerpoint/2010/main" val="2925210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19174"/>
            <a:ext cx="9144000" cy="870868"/>
          </a:xfrm>
        </p:spPr>
        <p:txBody>
          <a:bodyPr anchor="b">
            <a:normAutofit/>
          </a:bodyPr>
          <a:lstStyle>
            <a:lvl1pPr algn="ctr">
              <a:defRPr sz="4000">
                <a:latin typeface="Yu Gothic UI Light" panose="020B0300000000000000" pitchFamily="34" charset="-128"/>
                <a:ea typeface="Yu Gothic UI Light" panose="020B0300000000000000" pitchFamily="34" charset="-128"/>
              </a:defRPr>
            </a:lvl1pPr>
          </a:lstStyle>
          <a:p>
            <a:r>
              <a:rPr lang="en-US"/>
              <a:t>Click to edit Master title style</a:t>
            </a:r>
          </a:p>
        </p:txBody>
      </p:sp>
      <p:sp>
        <p:nvSpPr>
          <p:cNvPr id="3" name="Subtitle 2"/>
          <p:cNvSpPr>
            <a:spLocks noGrp="1"/>
          </p:cNvSpPr>
          <p:nvPr>
            <p:ph type="subTitle" idx="1"/>
          </p:nvPr>
        </p:nvSpPr>
        <p:spPr>
          <a:xfrm>
            <a:off x="1524000" y="3182117"/>
            <a:ext cx="9144000" cy="766762"/>
          </a:xfrm>
        </p:spPr>
        <p:txBody>
          <a:bodyPr>
            <a:normAutofit/>
          </a:bodyPr>
          <a:lstStyle>
            <a:lvl1pPr marL="0" indent="0" algn="ctr">
              <a:buNone/>
              <a:defRPr sz="2800">
                <a:solidFill>
                  <a:schemeClr val="tx1">
                    <a:lumMod val="50000"/>
                    <a:lumOff val="50000"/>
                  </a:schemeClr>
                </a:solidFill>
                <a:latin typeface="Yu Gothic UI Light" panose="020B0300000000000000" pitchFamily="34" charset="-128"/>
                <a:ea typeface="Yu Gothic UI Light" panose="020B0300000000000000" pitchFamily="34"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Picture 7">
            <a:extLst>
              <a:ext uri="{FF2B5EF4-FFF2-40B4-BE49-F238E27FC236}">
                <a16:creationId xmlns:a16="http://schemas.microsoft.com/office/drawing/2014/main" id="{30CAD16C-E2F3-47CC-84B6-8302FEB9BE48}"/>
              </a:ext>
            </a:extLst>
          </p:cNvPr>
          <p:cNvPicPr>
            <a:picLocks noChangeAspect="1"/>
          </p:cNvPicPr>
          <p:nvPr userDrawn="1"/>
        </p:nvPicPr>
        <p:blipFill>
          <a:blip r:embed="rId2" cstate="print">
            <a:biLevel thresh="25000"/>
            <a:extLst>
              <a:ext uri="{28A0092B-C50C-407E-A947-70E740481C1C}">
                <a14:useLocalDpi xmlns:a14="http://schemas.microsoft.com/office/drawing/2010/main" val="0"/>
              </a:ext>
            </a:extLst>
          </a:blip>
          <a:stretch>
            <a:fillRect/>
          </a:stretch>
        </p:blipFill>
        <p:spPr>
          <a:xfrm>
            <a:off x="10514349" y="218523"/>
            <a:ext cx="1343748" cy="1113737"/>
          </a:xfrm>
          <a:prstGeom prst="rect">
            <a:avLst/>
          </a:prstGeom>
        </p:spPr>
      </p:pic>
      <p:sp>
        <p:nvSpPr>
          <p:cNvPr id="17" name="Rectangle 16">
            <a:extLst>
              <a:ext uri="{FF2B5EF4-FFF2-40B4-BE49-F238E27FC236}">
                <a16:creationId xmlns:a16="http://schemas.microsoft.com/office/drawing/2014/main" id="{07571D21-B53C-4C10-AC39-3F6802FE839A}"/>
              </a:ext>
            </a:extLst>
          </p:cNvPr>
          <p:cNvSpPr/>
          <p:nvPr userDrawn="1"/>
        </p:nvSpPr>
        <p:spPr>
          <a:xfrm>
            <a:off x="0" y="0"/>
            <a:ext cx="12192000" cy="21852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D7081F4E-79B7-497D-9689-C0927549EE3B}"/>
              </a:ext>
            </a:extLst>
          </p:cNvPr>
          <p:cNvSpPr/>
          <p:nvPr userDrawn="1"/>
        </p:nvSpPr>
        <p:spPr>
          <a:xfrm>
            <a:off x="0" y="6639477"/>
            <a:ext cx="12192000" cy="21852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Logo&#10;&#10;Description automatically generated">
            <a:extLst>
              <a:ext uri="{FF2B5EF4-FFF2-40B4-BE49-F238E27FC236}">
                <a16:creationId xmlns:a16="http://schemas.microsoft.com/office/drawing/2014/main" id="{5CCE122B-EB38-4A93-90E4-81976D89B3A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503984" y="5090693"/>
            <a:ext cx="1184031" cy="1100452"/>
          </a:xfrm>
          <a:prstGeom prst="rect">
            <a:avLst/>
          </a:prstGeom>
        </p:spPr>
      </p:pic>
      <p:sp>
        <p:nvSpPr>
          <p:cNvPr id="10" name="Slide Number Placeholder 5">
            <a:extLst>
              <a:ext uri="{FF2B5EF4-FFF2-40B4-BE49-F238E27FC236}">
                <a16:creationId xmlns:a16="http://schemas.microsoft.com/office/drawing/2014/main" id="{2BC16B5A-22B6-4101-890A-32D66CE800DA}"/>
              </a:ext>
            </a:extLst>
          </p:cNvPr>
          <p:cNvSpPr>
            <a:spLocks noGrp="1"/>
          </p:cNvSpPr>
          <p:nvPr>
            <p:ph type="sldNum" sz="quarter" idx="4"/>
          </p:nvPr>
        </p:nvSpPr>
        <p:spPr>
          <a:xfrm>
            <a:off x="9029703" y="6475614"/>
            <a:ext cx="2743200" cy="365125"/>
          </a:xfrm>
          <a:prstGeom prst="rect">
            <a:avLst/>
          </a:prstGeom>
        </p:spPr>
        <p:txBody>
          <a:bodyPr vert="horz" lIns="91440" tIns="45720" rIns="91440" bIns="45720" rtlCol="0" anchor="ctr"/>
          <a:lstStyle>
            <a:lvl1pPr algn="r">
              <a:defRPr sz="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fld id="{903E5BF1-FEAF-4C67-9515-5C961A539E29}" type="slidenum">
              <a:rPr lang="en-CA" smtClean="0"/>
              <a:pPr/>
              <a:t>‹#›</a:t>
            </a:fld>
            <a:endParaRPr lang="en-CA">
              <a:solidFill>
                <a:schemeClr val="tx1"/>
              </a:solidFill>
            </a:endParaRPr>
          </a:p>
        </p:txBody>
      </p:sp>
    </p:spTree>
    <p:extLst>
      <p:ext uri="{BB962C8B-B14F-4D97-AF65-F5344CB8AC3E}">
        <p14:creationId xmlns:p14="http://schemas.microsoft.com/office/powerpoint/2010/main" val="128960644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7003BA0-BC7F-471B-8649-55A1EC0B3E41}"/>
              </a:ext>
            </a:extLst>
          </p:cNvPr>
          <p:cNvSpPr/>
          <p:nvPr userDrawn="1"/>
        </p:nvSpPr>
        <p:spPr>
          <a:xfrm>
            <a:off x="0" y="1"/>
            <a:ext cx="12192000" cy="84789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387619" y="-106556"/>
            <a:ext cx="10515600" cy="918296"/>
          </a:xfrm>
        </p:spPr>
        <p:txBody>
          <a:bodyPr anchor="b">
            <a:normAutofit/>
          </a:bodyPr>
          <a:lstStyle>
            <a:lvl1pPr>
              <a:defRPr sz="3600" cap="all" baseline="0">
                <a:solidFill>
                  <a:schemeClr val="bg1"/>
                </a:solidFill>
                <a:latin typeface="Yu Gothic UI Light" panose="020B0300000000000000" pitchFamily="34" charset="-128"/>
                <a:ea typeface="Yu Gothic UI Light" panose="020B0300000000000000" pitchFamily="34" charset="-128"/>
              </a:defRPr>
            </a:lvl1pPr>
          </a:lstStyle>
          <a:p>
            <a:r>
              <a:rPr lang="en-US"/>
              <a:t>Click to edit Master title style</a:t>
            </a:r>
          </a:p>
        </p:txBody>
      </p:sp>
      <p:sp>
        <p:nvSpPr>
          <p:cNvPr id="3" name="Content Placeholder 2"/>
          <p:cNvSpPr>
            <a:spLocks noGrp="1"/>
          </p:cNvSpPr>
          <p:nvPr>
            <p:ph idx="1"/>
          </p:nvPr>
        </p:nvSpPr>
        <p:spPr>
          <a:xfrm>
            <a:off x="387619" y="1076443"/>
            <a:ext cx="11434482" cy="50916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9" name="Straight Connector 8">
            <a:extLst>
              <a:ext uri="{FF2B5EF4-FFF2-40B4-BE49-F238E27FC236}">
                <a16:creationId xmlns:a16="http://schemas.microsoft.com/office/drawing/2014/main" id="{D7E2F1C4-9C9A-4CC5-AA64-DFD794ED72A7}"/>
              </a:ext>
            </a:extLst>
          </p:cNvPr>
          <p:cNvCxnSpPr>
            <a:cxnSpLocks/>
          </p:cNvCxnSpPr>
          <p:nvPr userDrawn="1"/>
        </p:nvCxnSpPr>
        <p:spPr>
          <a:xfrm>
            <a:off x="349135" y="6475614"/>
            <a:ext cx="11472966"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5697FD9C-9C6C-403A-B969-9EC37BC8A615}"/>
              </a:ext>
            </a:extLst>
          </p:cNvPr>
          <p:cNvSpPr>
            <a:spLocks noGrp="1"/>
          </p:cNvSpPr>
          <p:nvPr>
            <p:ph type="sldNum" sz="quarter" idx="4"/>
          </p:nvPr>
        </p:nvSpPr>
        <p:spPr>
          <a:xfrm>
            <a:off x="9029703" y="6475614"/>
            <a:ext cx="2743200" cy="365125"/>
          </a:xfrm>
          <a:prstGeom prst="rect">
            <a:avLst/>
          </a:prstGeom>
        </p:spPr>
        <p:txBody>
          <a:bodyPr vert="horz" lIns="91440" tIns="45720" rIns="91440" bIns="45720" rtlCol="0" anchor="ctr"/>
          <a:lstStyle>
            <a:lvl1pPr algn="r">
              <a:defRPr sz="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fld id="{903E5BF1-FEAF-4C67-9515-5C961A539E29}" type="slidenum">
              <a:rPr lang="en-CA" smtClean="0"/>
              <a:pPr/>
              <a:t>‹#›</a:t>
            </a:fld>
            <a:endParaRPr lang="en-CA">
              <a:solidFill>
                <a:schemeClr val="tx1"/>
              </a:solidFill>
            </a:endParaRPr>
          </a:p>
        </p:txBody>
      </p:sp>
      <p:pic>
        <p:nvPicPr>
          <p:cNvPr id="15" name="Picture 14">
            <a:extLst>
              <a:ext uri="{FF2B5EF4-FFF2-40B4-BE49-F238E27FC236}">
                <a16:creationId xmlns:a16="http://schemas.microsoft.com/office/drawing/2014/main" id="{EB5B0959-A93B-4004-9198-6E74D4C325D8}"/>
              </a:ext>
            </a:extLst>
          </p:cNvPr>
          <p:cNvPicPr>
            <a:picLocks noChangeAspect="1"/>
          </p:cNvPicPr>
          <p:nvPr userDrawn="1"/>
        </p:nvPicPr>
        <p:blipFill rotWithShape="1">
          <a:blip r:embed="rId2"/>
          <a:srcRect l="7875" t="6679" r="10302" b="8101"/>
          <a:stretch/>
        </p:blipFill>
        <p:spPr>
          <a:xfrm>
            <a:off x="833284" y="6210911"/>
            <a:ext cx="584521" cy="543849"/>
          </a:xfrm>
          <a:prstGeom prst="rect">
            <a:avLst/>
          </a:prstGeom>
        </p:spPr>
      </p:pic>
    </p:spTree>
    <p:extLst>
      <p:ext uri="{BB962C8B-B14F-4D97-AF65-F5344CB8AC3E}">
        <p14:creationId xmlns:p14="http://schemas.microsoft.com/office/powerpoint/2010/main" val="320358638"/>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7619" y="-106556"/>
            <a:ext cx="10515600" cy="918296"/>
          </a:xfrm>
        </p:spPr>
        <p:txBody>
          <a:bodyPr anchor="b">
            <a:normAutofit/>
          </a:bodyPr>
          <a:lstStyle>
            <a:lvl1pPr>
              <a:defRPr sz="3600" b="0" cap="all" baseline="0">
                <a:solidFill>
                  <a:schemeClr val="tx1"/>
                </a:solidFill>
                <a:latin typeface="Yu Gothic UI" panose="020B0500000000000000" pitchFamily="34" charset="-128"/>
                <a:ea typeface="Yu Gothic UI" panose="020B0500000000000000" pitchFamily="34" charset="-128"/>
              </a:defRPr>
            </a:lvl1pPr>
          </a:lstStyle>
          <a:p>
            <a:r>
              <a:rPr lang="en-US"/>
              <a:t>Click to edit Master title style</a:t>
            </a:r>
          </a:p>
        </p:txBody>
      </p:sp>
      <p:sp>
        <p:nvSpPr>
          <p:cNvPr id="3" name="Content Placeholder 2"/>
          <p:cNvSpPr>
            <a:spLocks noGrp="1"/>
          </p:cNvSpPr>
          <p:nvPr>
            <p:ph idx="1"/>
          </p:nvPr>
        </p:nvSpPr>
        <p:spPr>
          <a:xfrm>
            <a:off x="387619" y="1076443"/>
            <a:ext cx="11434482" cy="50916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9" name="Straight Connector 8">
            <a:extLst>
              <a:ext uri="{FF2B5EF4-FFF2-40B4-BE49-F238E27FC236}">
                <a16:creationId xmlns:a16="http://schemas.microsoft.com/office/drawing/2014/main" id="{D7E2F1C4-9C9A-4CC5-AA64-DFD794ED72A7}"/>
              </a:ext>
            </a:extLst>
          </p:cNvPr>
          <p:cNvCxnSpPr>
            <a:cxnSpLocks/>
          </p:cNvCxnSpPr>
          <p:nvPr userDrawn="1"/>
        </p:nvCxnSpPr>
        <p:spPr>
          <a:xfrm>
            <a:off x="349135" y="6475614"/>
            <a:ext cx="11472966"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5697FD9C-9C6C-403A-B969-9EC37BC8A615}"/>
              </a:ext>
            </a:extLst>
          </p:cNvPr>
          <p:cNvSpPr>
            <a:spLocks noGrp="1"/>
          </p:cNvSpPr>
          <p:nvPr>
            <p:ph type="sldNum" sz="quarter" idx="4"/>
          </p:nvPr>
        </p:nvSpPr>
        <p:spPr>
          <a:xfrm>
            <a:off x="9029703" y="6475614"/>
            <a:ext cx="2743200" cy="365125"/>
          </a:xfrm>
          <a:prstGeom prst="rect">
            <a:avLst/>
          </a:prstGeom>
        </p:spPr>
        <p:txBody>
          <a:bodyPr vert="horz" lIns="91440" tIns="45720" rIns="91440" bIns="45720" rtlCol="0" anchor="ctr"/>
          <a:lstStyle>
            <a:lvl1pPr algn="r">
              <a:defRPr sz="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fld id="{903E5BF1-FEAF-4C67-9515-5C961A539E29}" type="slidenum">
              <a:rPr lang="en-CA" smtClean="0"/>
              <a:pPr/>
              <a:t>‹#›</a:t>
            </a:fld>
            <a:endParaRPr lang="en-CA">
              <a:solidFill>
                <a:schemeClr val="tx1"/>
              </a:solidFill>
            </a:endParaRPr>
          </a:p>
        </p:txBody>
      </p:sp>
      <p:pic>
        <p:nvPicPr>
          <p:cNvPr id="15" name="Picture 14">
            <a:extLst>
              <a:ext uri="{FF2B5EF4-FFF2-40B4-BE49-F238E27FC236}">
                <a16:creationId xmlns:a16="http://schemas.microsoft.com/office/drawing/2014/main" id="{EB5B0959-A93B-4004-9198-6E74D4C325D8}"/>
              </a:ext>
            </a:extLst>
          </p:cNvPr>
          <p:cNvPicPr>
            <a:picLocks noChangeAspect="1"/>
          </p:cNvPicPr>
          <p:nvPr userDrawn="1"/>
        </p:nvPicPr>
        <p:blipFill rotWithShape="1">
          <a:blip r:embed="rId2"/>
          <a:srcRect l="7875" t="6679" r="10302" b="8101"/>
          <a:stretch/>
        </p:blipFill>
        <p:spPr>
          <a:xfrm>
            <a:off x="833284" y="6210911"/>
            <a:ext cx="584521" cy="543849"/>
          </a:xfrm>
          <a:prstGeom prst="rect">
            <a:avLst/>
          </a:prstGeom>
        </p:spPr>
      </p:pic>
    </p:spTree>
    <p:extLst>
      <p:ext uri="{BB962C8B-B14F-4D97-AF65-F5344CB8AC3E}">
        <p14:creationId xmlns:p14="http://schemas.microsoft.com/office/powerpoint/2010/main" val="4061848454"/>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cus List ">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22849-3451-45C7-90B0-5A7EFFCA8D7F}"/>
              </a:ext>
            </a:extLst>
          </p:cNvPr>
          <p:cNvSpPr>
            <a:spLocks noGrp="1"/>
          </p:cNvSpPr>
          <p:nvPr>
            <p:ph type="title"/>
          </p:nvPr>
        </p:nvSpPr>
        <p:spPr>
          <a:xfrm>
            <a:off x="763782" y="288925"/>
            <a:ext cx="10515600" cy="1325563"/>
          </a:xfrm>
        </p:spPr>
        <p:txBody>
          <a:bodyPr>
            <a:normAutofit/>
          </a:bodyPr>
          <a:lstStyle>
            <a:lvl1pPr>
              <a:defRPr sz="4000">
                <a:solidFill>
                  <a:schemeClr val="accent3">
                    <a:lumMod val="60000"/>
                    <a:lumOff val="40000"/>
                  </a:schemeClr>
                </a:solidFill>
                <a:latin typeface="Yu Gothic UI Light" panose="020B0300000000000000" pitchFamily="34" charset="-128"/>
                <a:ea typeface="Yu Gothic UI Light" panose="020B0300000000000000" pitchFamily="34" charset="-128"/>
              </a:defRPr>
            </a:lvl1pPr>
          </a:lstStyle>
          <a:p>
            <a:r>
              <a:rPr lang="en-US"/>
              <a:t>Click to edit Master title style</a:t>
            </a:r>
            <a:endParaRPr lang="en-CA"/>
          </a:p>
        </p:txBody>
      </p:sp>
      <p:sp>
        <p:nvSpPr>
          <p:cNvPr id="3" name="Slide Number Placeholder 2">
            <a:extLst>
              <a:ext uri="{FF2B5EF4-FFF2-40B4-BE49-F238E27FC236}">
                <a16:creationId xmlns:a16="http://schemas.microsoft.com/office/drawing/2014/main" id="{8D64BC0E-09AC-4240-8CAF-8B3E78EE70C5}"/>
              </a:ext>
            </a:extLst>
          </p:cNvPr>
          <p:cNvSpPr>
            <a:spLocks noGrp="1"/>
          </p:cNvSpPr>
          <p:nvPr>
            <p:ph type="sldNum" sz="quarter" idx="10"/>
          </p:nvPr>
        </p:nvSpPr>
        <p:spPr>
          <a:xfrm>
            <a:off x="8610600" y="6356350"/>
            <a:ext cx="2743200" cy="365125"/>
          </a:xfrm>
          <a:prstGeom prst="rect">
            <a:avLst/>
          </a:prstGeom>
        </p:spPr>
        <p:txBody>
          <a:bodyPr/>
          <a:lstStyle>
            <a:lvl1pPr>
              <a:defRPr>
                <a:solidFill>
                  <a:schemeClr val="bg1"/>
                </a:solidFill>
              </a:defRPr>
            </a:lvl1pPr>
          </a:lstStyle>
          <a:p>
            <a:fld id="{20BBF881-5A34-4FA8-B012-5C02C18902BB}" type="slidenum">
              <a:rPr lang="en-CA" smtClean="0"/>
              <a:pPr/>
              <a:t>‹#›</a:t>
            </a:fld>
            <a:endParaRPr lang="en-CA"/>
          </a:p>
        </p:txBody>
      </p:sp>
      <p:cxnSp>
        <p:nvCxnSpPr>
          <p:cNvPr id="4" name="Straight Connector 3">
            <a:extLst>
              <a:ext uri="{FF2B5EF4-FFF2-40B4-BE49-F238E27FC236}">
                <a16:creationId xmlns:a16="http://schemas.microsoft.com/office/drawing/2014/main" id="{A7D9067D-E4F6-4985-8BF4-365047623703}"/>
              </a:ext>
            </a:extLst>
          </p:cNvPr>
          <p:cNvCxnSpPr>
            <a:cxnSpLocks/>
          </p:cNvCxnSpPr>
          <p:nvPr userDrawn="1"/>
        </p:nvCxnSpPr>
        <p:spPr>
          <a:xfrm>
            <a:off x="763782" y="1402454"/>
            <a:ext cx="0" cy="35754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5210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nd Content - 1col">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E9EFCA0C-1DB3-FE4C-B0A5-EFA24ABB9DD5}"/>
              </a:ext>
            </a:extLst>
          </p:cNvPr>
          <p:cNvSpPr>
            <a:spLocks noGrp="1"/>
          </p:cNvSpPr>
          <p:nvPr>
            <p:ph type="sldNum" sz="quarter" idx="11"/>
          </p:nvPr>
        </p:nvSpPr>
        <p:spPr/>
        <p:txBody>
          <a:bodyPr/>
          <a:lstStyle/>
          <a:p>
            <a:fld id="{FDCA44C5-497B-3F47-9019-28726BB89983}" type="slidenum">
              <a:rPr lang="en-US" smtClean="0"/>
              <a:pPr/>
              <a:t>‹#›</a:t>
            </a:fld>
            <a:endParaRPr lang="en-US"/>
          </a:p>
        </p:txBody>
      </p:sp>
      <p:sp>
        <p:nvSpPr>
          <p:cNvPr id="15" name="Text Placeholder 14">
            <a:extLst>
              <a:ext uri="{FF2B5EF4-FFF2-40B4-BE49-F238E27FC236}">
                <a16:creationId xmlns:a16="http://schemas.microsoft.com/office/drawing/2014/main" id="{B740DEEF-2E62-314F-8BF4-9E467C5822B7}"/>
              </a:ext>
            </a:extLst>
          </p:cNvPr>
          <p:cNvSpPr>
            <a:spLocks noGrp="1"/>
          </p:cNvSpPr>
          <p:nvPr>
            <p:ph type="body" sz="quarter" idx="12" hasCustomPrompt="1"/>
          </p:nvPr>
        </p:nvSpPr>
        <p:spPr>
          <a:xfrm>
            <a:off x="515937" y="1400538"/>
            <a:ext cx="11160125" cy="4668476"/>
          </a:xfrm>
        </p:spPr>
        <p:txBody>
          <a:bodyPr/>
          <a:lstStyle>
            <a:lvl1pPr>
              <a:defRPr sz="2600" b="1" i="0" spc="0">
                <a:solidFill>
                  <a:schemeClr val="tx1"/>
                </a:solidFill>
                <a:latin typeface="JOSEFIN SANS SEMIBOLD ROMAN" pitchFamily="2" charset="77"/>
              </a:defRPr>
            </a:lvl1pPr>
            <a:lvl2pPr marL="0" indent="0">
              <a:lnSpc>
                <a:spcPts val="2600"/>
              </a:lnSpc>
              <a:buNone/>
              <a:defRPr/>
            </a:lvl2pPr>
            <a:lvl3pPr>
              <a:lnSpc>
                <a:spcPts val="2600"/>
              </a:lnSpc>
              <a:spcAft>
                <a:spcPts val="200"/>
              </a:spcAft>
              <a:defRPr/>
            </a:lvl3pPr>
            <a:lvl4pPr>
              <a:lnSpc>
                <a:spcPts val="2600"/>
              </a:lnSpc>
              <a:spcAft>
                <a:spcPts val="200"/>
              </a:spcAft>
              <a:defRPr/>
            </a:lvl4pPr>
            <a:lvl5pPr>
              <a:lnSpc>
                <a:spcPts val="2600"/>
              </a:lnSpc>
              <a:spcAft>
                <a:spcPts val="2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8" name="Straight Connector 17">
            <a:extLst>
              <a:ext uri="{FF2B5EF4-FFF2-40B4-BE49-F238E27FC236}">
                <a16:creationId xmlns:a16="http://schemas.microsoft.com/office/drawing/2014/main" id="{6E1DF5A3-02C5-F142-8F32-946347456608}"/>
              </a:ext>
            </a:extLst>
          </p:cNvPr>
          <p:cNvCxnSpPr>
            <a:cxnSpLocks/>
          </p:cNvCxnSpPr>
          <p:nvPr userDrawn="1"/>
        </p:nvCxnSpPr>
        <p:spPr>
          <a:xfrm flipH="1">
            <a:off x="377036" y="383080"/>
            <a:ext cx="138901" cy="179199"/>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9" name="Title 18">
            <a:extLst>
              <a:ext uri="{FF2B5EF4-FFF2-40B4-BE49-F238E27FC236}">
                <a16:creationId xmlns:a16="http://schemas.microsoft.com/office/drawing/2014/main" id="{D612D600-0C83-3646-BE84-C3911890C804}"/>
              </a:ext>
            </a:extLst>
          </p:cNvPr>
          <p:cNvSpPr>
            <a:spLocks noGrp="1"/>
          </p:cNvSpPr>
          <p:nvPr>
            <p:ph type="title"/>
          </p:nvPr>
        </p:nvSpPr>
        <p:spPr>
          <a:xfrm>
            <a:off x="515937" y="477744"/>
            <a:ext cx="11160125" cy="289208"/>
          </a:xfrm>
        </p:spPr>
        <p:txBody>
          <a:bodyPr>
            <a:normAutofit/>
          </a:bodyPr>
          <a:lstStyle>
            <a:lvl1pPr>
              <a:defRPr sz="1400" b="1" i="0" spc="100" baseline="0">
                <a:solidFill>
                  <a:schemeClr val="tx1"/>
                </a:solidFill>
                <a:latin typeface="JOSEFIN SANS SEMIBOLD ROMAN" pitchFamily="2" charset="77"/>
              </a:defRPr>
            </a:lvl1pPr>
          </a:lstStyle>
          <a:p>
            <a:r>
              <a:rPr lang="en-US"/>
              <a:t>Click to edit Master title style</a:t>
            </a:r>
          </a:p>
        </p:txBody>
      </p:sp>
    </p:spTree>
    <p:extLst>
      <p:ext uri="{BB962C8B-B14F-4D97-AF65-F5344CB8AC3E}">
        <p14:creationId xmlns:p14="http://schemas.microsoft.com/office/powerpoint/2010/main" val="820884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ader+Table">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9D96C41F-230E-D244-85E6-72C4F45D1FDB}"/>
              </a:ext>
            </a:extLst>
          </p:cNvPr>
          <p:cNvPicPr>
            <a:picLocks noChangeAspect="1"/>
          </p:cNvPicPr>
          <p:nvPr userDrawn="1"/>
        </p:nvPicPr>
        <p:blipFill>
          <a:blip r:embed="rId2"/>
          <a:stretch>
            <a:fillRect/>
          </a:stretch>
        </p:blipFill>
        <p:spPr>
          <a:xfrm>
            <a:off x="0" y="0"/>
            <a:ext cx="12192000" cy="1816100"/>
          </a:xfrm>
          <a:prstGeom prst="rect">
            <a:avLst/>
          </a:prstGeom>
        </p:spPr>
      </p:pic>
      <p:sp>
        <p:nvSpPr>
          <p:cNvPr id="3" name="Slide Number Placeholder 2">
            <a:extLst>
              <a:ext uri="{FF2B5EF4-FFF2-40B4-BE49-F238E27FC236}">
                <a16:creationId xmlns:a16="http://schemas.microsoft.com/office/drawing/2014/main" id="{32512346-41A3-544C-8AC8-9A810C4A0FC7}"/>
              </a:ext>
            </a:extLst>
          </p:cNvPr>
          <p:cNvSpPr>
            <a:spLocks noGrp="1"/>
          </p:cNvSpPr>
          <p:nvPr>
            <p:ph type="sldNum" sz="quarter" idx="10"/>
          </p:nvPr>
        </p:nvSpPr>
        <p:spPr/>
        <p:txBody>
          <a:bodyPr/>
          <a:lstStyle/>
          <a:p>
            <a:fld id="{FDCA44C5-497B-3F47-9019-28726BB89983}" type="slidenum">
              <a:rPr lang="en-US" smtClean="0"/>
              <a:pPr/>
              <a:t>‹#›</a:t>
            </a:fld>
            <a:endParaRPr lang="en-US"/>
          </a:p>
        </p:txBody>
      </p:sp>
      <p:cxnSp>
        <p:nvCxnSpPr>
          <p:cNvPr id="7" name="Straight Connector 6">
            <a:extLst>
              <a:ext uri="{FF2B5EF4-FFF2-40B4-BE49-F238E27FC236}">
                <a16:creationId xmlns:a16="http://schemas.microsoft.com/office/drawing/2014/main" id="{8BE07FA6-83CF-7F46-ABDD-BDD33E5FAC1C}"/>
              </a:ext>
            </a:extLst>
          </p:cNvPr>
          <p:cNvCxnSpPr>
            <a:cxnSpLocks/>
          </p:cNvCxnSpPr>
          <p:nvPr userDrawn="1"/>
        </p:nvCxnSpPr>
        <p:spPr>
          <a:xfrm>
            <a:off x="12438875" y="5998993"/>
            <a:ext cx="112395" cy="5982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89AE87B-B438-2B48-B3C4-FBC0BE898636}"/>
              </a:ext>
            </a:extLst>
          </p:cNvPr>
          <p:cNvCxnSpPr>
            <a:cxnSpLocks/>
          </p:cNvCxnSpPr>
          <p:nvPr userDrawn="1"/>
        </p:nvCxnSpPr>
        <p:spPr>
          <a:xfrm flipH="1">
            <a:off x="377036" y="383080"/>
            <a:ext cx="138901" cy="179199"/>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9" name="Title 18">
            <a:extLst>
              <a:ext uri="{FF2B5EF4-FFF2-40B4-BE49-F238E27FC236}">
                <a16:creationId xmlns:a16="http://schemas.microsoft.com/office/drawing/2014/main" id="{3D5B3209-14F5-5640-9D29-BD8A856A406E}"/>
              </a:ext>
            </a:extLst>
          </p:cNvPr>
          <p:cNvSpPr>
            <a:spLocks noGrp="1"/>
          </p:cNvSpPr>
          <p:nvPr>
            <p:ph type="title"/>
          </p:nvPr>
        </p:nvSpPr>
        <p:spPr>
          <a:xfrm>
            <a:off x="515938" y="477352"/>
            <a:ext cx="11160125" cy="297259"/>
          </a:xfrm>
        </p:spPr>
        <p:txBody>
          <a:bodyPr>
            <a:normAutofit/>
          </a:bodyPr>
          <a:lstStyle>
            <a:lvl1pPr>
              <a:defRPr sz="1400" b="1" i="0" spc="100" baseline="0">
                <a:solidFill>
                  <a:schemeClr val="bg1"/>
                </a:solidFill>
                <a:latin typeface="JOSEFIN SANS SEMIBOLD ROMAN" pitchFamily="2" charset="77"/>
              </a:defRPr>
            </a:lvl1pPr>
          </a:lstStyle>
          <a:p>
            <a:r>
              <a:rPr lang="en-US"/>
              <a:t>Click to edit Master title style</a:t>
            </a:r>
          </a:p>
        </p:txBody>
      </p:sp>
      <p:sp>
        <p:nvSpPr>
          <p:cNvPr id="9" name="Rectangle 8">
            <a:extLst>
              <a:ext uri="{FF2B5EF4-FFF2-40B4-BE49-F238E27FC236}">
                <a16:creationId xmlns:a16="http://schemas.microsoft.com/office/drawing/2014/main" id="{9C56B6B9-C946-1D4A-AB41-1046180220CF}"/>
              </a:ext>
            </a:extLst>
          </p:cNvPr>
          <p:cNvSpPr/>
          <p:nvPr userDrawn="1"/>
        </p:nvSpPr>
        <p:spPr>
          <a:xfrm>
            <a:off x="-1" y="1145894"/>
            <a:ext cx="12191999" cy="571210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Chart Placeholder 9">
            <a:extLst>
              <a:ext uri="{FF2B5EF4-FFF2-40B4-BE49-F238E27FC236}">
                <a16:creationId xmlns:a16="http://schemas.microsoft.com/office/drawing/2014/main" id="{CBF04D2E-A722-FC4B-BF51-F93E3C479036}"/>
              </a:ext>
            </a:extLst>
          </p:cNvPr>
          <p:cNvSpPr>
            <a:spLocks noGrp="1"/>
          </p:cNvSpPr>
          <p:nvPr>
            <p:ph type="chart" sz="quarter" idx="13"/>
          </p:nvPr>
        </p:nvSpPr>
        <p:spPr>
          <a:xfrm>
            <a:off x="515937" y="1539433"/>
            <a:ext cx="11197643" cy="4720462"/>
          </a:xfrm>
        </p:spPr>
        <p:txBody>
          <a:bodyPr anchor="ctr"/>
          <a:lstStyle>
            <a:lvl1pPr algn="ctr">
              <a:defRPr/>
            </a:lvl1pPr>
          </a:lstStyle>
          <a:p>
            <a:endParaRPr lang="en-US"/>
          </a:p>
        </p:txBody>
      </p:sp>
    </p:spTree>
    <p:extLst>
      <p:ext uri="{BB962C8B-B14F-4D97-AF65-F5344CB8AC3E}">
        <p14:creationId xmlns:p14="http://schemas.microsoft.com/office/powerpoint/2010/main" val="1739920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C29EE-EF45-430F-8307-F1898D719AD5}"/>
              </a:ext>
            </a:extLst>
          </p:cNvPr>
          <p:cNvSpPr>
            <a:spLocks noGrp="1"/>
          </p:cNvSpPr>
          <p:nvPr>
            <p:ph type="title"/>
          </p:nvPr>
        </p:nvSpPr>
        <p:spPr>
          <a:xfrm>
            <a:off x="838199" y="2484155"/>
            <a:ext cx="10515600" cy="783255"/>
          </a:xfrm>
        </p:spPr>
        <p:txBody>
          <a:bodyPr anchor="b"/>
          <a:lstStyle>
            <a:lvl1pPr algn="ctr">
              <a:defRPr spc="600">
                <a:solidFill>
                  <a:schemeClr val="bg1"/>
                </a:solidFill>
                <a:latin typeface="Red Hat Display" panose="02010503040201060303" pitchFamily="2" charset="0"/>
              </a:defRPr>
            </a:lvl1pPr>
          </a:lstStyle>
          <a:p>
            <a:r>
              <a:rPr lang="en-US"/>
              <a:t>Click to edit Master title style</a:t>
            </a:r>
            <a:endParaRPr lang="en-CA"/>
          </a:p>
        </p:txBody>
      </p:sp>
      <p:sp>
        <p:nvSpPr>
          <p:cNvPr id="3" name="Date Placeholder 2">
            <a:extLst>
              <a:ext uri="{FF2B5EF4-FFF2-40B4-BE49-F238E27FC236}">
                <a16:creationId xmlns:a16="http://schemas.microsoft.com/office/drawing/2014/main" id="{CCEA4D9C-C712-4748-8AE3-E6B9E27FDA54}"/>
              </a:ext>
            </a:extLst>
          </p:cNvPr>
          <p:cNvSpPr>
            <a:spLocks noGrp="1"/>
          </p:cNvSpPr>
          <p:nvPr>
            <p:ph type="dt" sz="half" idx="10"/>
          </p:nvPr>
        </p:nvSpPr>
        <p:spPr>
          <a:xfrm>
            <a:off x="9382124" y="6342857"/>
            <a:ext cx="2743200" cy="365125"/>
          </a:xfrm>
          <a:prstGeom prst="rect">
            <a:avLst/>
          </a:prstGeom>
        </p:spPr>
        <p:txBody>
          <a:bodyPr/>
          <a:lstStyle>
            <a:lvl1pPr algn="ctr">
              <a:defRPr>
                <a:solidFill>
                  <a:schemeClr val="bg1">
                    <a:lumMod val="75000"/>
                  </a:schemeClr>
                </a:solidFill>
                <a:latin typeface="Source Sans Pro" panose="020B0503030403020204" pitchFamily="34" charset="0"/>
                <a:ea typeface="Source Sans Pro" panose="020B0503030403020204" pitchFamily="34" charset="0"/>
              </a:defRPr>
            </a:lvl1pPr>
          </a:lstStyle>
          <a:p>
            <a:fld id="{EFC00361-9974-41E6-9E87-AF0D4DB22FBF}" type="datetime1">
              <a:rPr lang="en-US" smtClean="0"/>
              <a:t>3/12/2024</a:t>
            </a:fld>
            <a:endParaRPr lang="en-US"/>
          </a:p>
        </p:txBody>
      </p:sp>
      <p:sp>
        <p:nvSpPr>
          <p:cNvPr id="8" name="Text Placeholder 7">
            <a:extLst>
              <a:ext uri="{FF2B5EF4-FFF2-40B4-BE49-F238E27FC236}">
                <a16:creationId xmlns:a16="http://schemas.microsoft.com/office/drawing/2014/main" id="{20930834-D445-4C2D-AA30-1741B2A4FD71}"/>
              </a:ext>
            </a:extLst>
          </p:cNvPr>
          <p:cNvSpPr>
            <a:spLocks noGrp="1"/>
          </p:cNvSpPr>
          <p:nvPr>
            <p:ph type="body" sz="quarter" idx="11"/>
          </p:nvPr>
        </p:nvSpPr>
        <p:spPr>
          <a:xfrm>
            <a:off x="2643187" y="3429000"/>
            <a:ext cx="6905625" cy="755703"/>
          </a:xfrm>
        </p:spPr>
        <p:txBody>
          <a:bodyPr anchor="ctr"/>
          <a:lstStyle>
            <a:lvl1pPr algn="ctr">
              <a:buNone/>
              <a:defRPr>
                <a:solidFill>
                  <a:schemeClr val="bg1"/>
                </a:solidFill>
                <a:latin typeface="Source Sans Pro" panose="020B0503030403020204" pitchFamily="34" charset="0"/>
                <a:ea typeface="Source Sans Pro" panose="020B0503030403020204" pitchFamily="34" charset="0"/>
              </a:defRPr>
            </a:lvl1pPr>
            <a:lvl2pPr>
              <a:buNone/>
              <a:defRPr/>
            </a:lvl2pPr>
          </a:lstStyle>
          <a:p>
            <a:pPr lvl="0"/>
            <a:r>
              <a:rPr lang="en-US"/>
              <a:t>Click to edit Master text style</a:t>
            </a:r>
          </a:p>
        </p:txBody>
      </p:sp>
      <p:pic>
        <p:nvPicPr>
          <p:cNvPr id="6" name="Picture 5" descr="Logo&#10;&#10;Description automatically generated">
            <a:extLst>
              <a:ext uri="{FF2B5EF4-FFF2-40B4-BE49-F238E27FC236}">
                <a16:creationId xmlns:a16="http://schemas.microsoft.com/office/drawing/2014/main" id="{BFB0DAD6-BF82-4DE8-9D40-F736C692EED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02665" y="5356963"/>
            <a:ext cx="1386669" cy="1288787"/>
          </a:xfrm>
          <a:prstGeom prst="rect">
            <a:avLst/>
          </a:prstGeom>
        </p:spPr>
      </p:pic>
    </p:spTree>
    <p:extLst>
      <p:ext uri="{BB962C8B-B14F-4D97-AF65-F5344CB8AC3E}">
        <p14:creationId xmlns:p14="http://schemas.microsoft.com/office/powerpoint/2010/main" val="556090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Section 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823946"/>
            <a:ext cx="9144000" cy="1210108"/>
          </a:xfrm>
        </p:spPr>
        <p:txBody>
          <a:bodyPr anchor="b">
            <a:noAutofit/>
          </a:bodyPr>
          <a:lstStyle>
            <a:lvl1pPr algn="ctr">
              <a:defRPr sz="3600" spc="600">
                <a:latin typeface="Red Hat Display" panose="02010503040201060303" pitchFamily="2" charset="0"/>
                <a:ea typeface="Yu Gothic UI Light" panose="020B0300000000000000" pitchFamily="34" charset="-128"/>
              </a:defRPr>
            </a:lvl1pPr>
          </a:lstStyle>
          <a:p>
            <a:r>
              <a:rPr lang="en-US"/>
              <a:t>Click to edit Master title style</a:t>
            </a:r>
          </a:p>
        </p:txBody>
      </p:sp>
      <p:sp>
        <p:nvSpPr>
          <p:cNvPr id="3" name="Subtitle 2"/>
          <p:cNvSpPr>
            <a:spLocks noGrp="1"/>
          </p:cNvSpPr>
          <p:nvPr>
            <p:ph type="subTitle" idx="1"/>
          </p:nvPr>
        </p:nvSpPr>
        <p:spPr>
          <a:xfrm>
            <a:off x="1524000" y="4126129"/>
            <a:ext cx="9144000" cy="766762"/>
          </a:xfrm>
        </p:spPr>
        <p:txBody>
          <a:bodyPr>
            <a:normAutofit/>
          </a:bodyPr>
          <a:lstStyle>
            <a:lvl1pPr marL="0" indent="0" algn="ctr">
              <a:buNone/>
              <a:defRPr sz="2800">
                <a:solidFill>
                  <a:schemeClr val="tx1">
                    <a:lumMod val="50000"/>
                    <a:lumOff val="50000"/>
                  </a:schemeClr>
                </a:solidFill>
                <a:latin typeface="Source Sans Pro" panose="020B0503030403020204" pitchFamily="34" charset="0"/>
                <a:ea typeface="Source Sans Pro" panose="020B05030304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Picture 7">
            <a:extLst>
              <a:ext uri="{FF2B5EF4-FFF2-40B4-BE49-F238E27FC236}">
                <a16:creationId xmlns:a16="http://schemas.microsoft.com/office/drawing/2014/main" id="{30CAD16C-E2F3-47CC-84B6-8302FEB9BE48}"/>
              </a:ext>
            </a:extLst>
          </p:cNvPr>
          <p:cNvPicPr>
            <a:picLocks noChangeAspect="1"/>
          </p:cNvPicPr>
          <p:nvPr userDrawn="1"/>
        </p:nvPicPr>
        <p:blipFill>
          <a:blip r:embed="rId2" cstate="print">
            <a:biLevel thresh="25000"/>
            <a:extLst>
              <a:ext uri="{28A0092B-C50C-407E-A947-70E740481C1C}">
                <a14:useLocalDpi xmlns:a14="http://schemas.microsoft.com/office/drawing/2010/main" val="0"/>
              </a:ext>
            </a:extLst>
          </a:blip>
          <a:stretch>
            <a:fillRect/>
          </a:stretch>
        </p:blipFill>
        <p:spPr>
          <a:xfrm>
            <a:off x="10514349" y="218523"/>
            <a:ext cx="1343748" cy="1113737"/>
          </a:xfrm>
          <a:prstGeom prst="rect">
            <a:avLst/>
          </a:prstGeom>
        </p:spPr>
      </p:pic>
      <p:sp>
        <p:nvSpPr>
          <p:cNvPr id="17" name="Rectangle 16">
            <a:extLst>
              <a:ext uri="{FF2B5EF4-FFF2-40B4-BE49-F238E27FC236}">
                <a16:creationId xmlns:a16="http://schemas.microsoft.com/office/drawing/2014/main" id="{07571D21-B53C-4C10-AC39-3F6802FE839A}"/>
              </a:ext>
            </a:extLst>
          </p:cNvPr>
          <p:cNvSpPr/>
          <p:nvPr userDrawn="1"/>
        </p:nvSpPr>
        <p:spPr>
          <a:xfrm>
            <a:off x="0" y="0"/>
            <a:ext cx="12192000" cy="115523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D7081F4E-79B7-497D-9689-C0927549EE3B}"/>
              </a:ext>
            </a:extLst>
          </p:cNvPr>
          <p:cNvSpPr/>
          <p:nvPr userDrawn="1"/>
        </p:nvSpPr>
        <p:spPr>
          <a:xfrm>
            <a:off x="0" y="5702763"/>
            <a:ext cx="12192000" cy="115523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descr="A picture containing text, clipart&#10;&#10;Description automatically generated">
            <a:extLst>
              <a:ext uri="{FF2B5EF4-FFF2-40B4-BE49-F238E27FC236}">
                <a16:creationId xmlns:a16="http://schemas.microsoft.com/office/drawing/2014/main" id="{7715C9E3-946D-42F0-B99D-29727E3115E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33688" y="6076489"/>
            <a:ext cx="2124624" cy="474090"/>
          </a:xfrm>
          <a:prstGeom prst="rect">
            <a:avLst/>
          </a:prstGeom>
        </p:spPr>
      </p:pic>
    </p:spTree>
    <p:extLst>
      <p:ext uri="{BB962C8B-B14F-4D97-AF65-F5344CB8AC3E}">
        <p14:creationId xmlns:p14="http://schemas.microsoft.com/office/powerpoint/2010/main" val="1289606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9135" y="18256"/>
            <a:ext cx="11423767" cy="95994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49135" y="1242899"/>
            <a:ext cx="11423768" cy="493406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25D2CEA3-0F83-48B5-98DC-C729B0E894BF}"/>
              </a:ext>
            </a:extLst>
          </p:cNvPr>
          <p:cNvSpPr>
            <a:spLocks noGrp="1"/>
          </p:cNvSpPr>
          <p:nvPr>
            <p:ph type="sldNum" sz="quarter" idx="4"/>
          </p:nvPr>
        </p:nvSpPr>
        <p:spPr>
          <a:xfrm>
            <a:off x="9029703" y="6475614"/>
            <a:ext cx="2743200" cy="365125"/>
          </a:xfrm>
          <a:prstGeom prst="rect">
            <a:avLst/>
          </a:prstGeom>
        </p:spPr>
        <p:txBody>
          <a:bodyPr vert="horz" lIns="91440" tIns="45720" rIns="91440" bIns="45720" rtlCol="0" anchor="ctr"/>
          <a:lstStyle>
            <a:lvl1pPr algn="r">
              <a:defRPr sz="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fld id="{903E5BF1-FEAF-4C67-9515-5C961A539E29}" type="slidenum">
              <a:rPr lang="en-CA" smtClean="0"/>
              <a:pPr/>
              <a:t>‹#›</a:t>
            </a:fld>
            <a:endParaRPr lang="en-CA">
              <a:solidFill>
                <a:schemeClr val="tx1"/>
              </a:solidFill>
            </a:endParaRPr>
          </a:p>
        </p:txBody>
      </p:sp>
    </p:spTree>
    <p:extLst>
      <p:ext uri="{BB962C8B-B14F-4D97-AF65-F5344CB8AC3E}">
        <p14:creationId xmlns:p14="http://schemas.microsoft.com/office/powerpoint/2010/main" val="268095314"/>
      </p:ext>
    </p:extLst>
  </p:cSld>
  <p:clrMap bg1="lt1" tx1="dk1" bg2="lt2" tx2="dk2" accent1="accent1" accent2="accent2" accent3="accent3" accent4="accent4" accent5="accent5" accent6="accent6" hlink="hlink" folHlink="folHlink"/>
  <p:sldLayoutIdLst>
    <p:sldLayoutId id="2147483678" r:id="rId1"/>
    <p:sldLayoutId id="2147483666" r:id="rId2"/>
    <p:sldLayoutId id="2147483667" r:id="rId3"/>
    <p:sldLayoutId id="2147483691" r:id="rId4"/>
    <p:sldLayoutId id="2147483680" r:id="rId5"/>
    <p:sldLayoutId id="2147483684" r:id="rId6"/>
    <p:sldLayoutId id="2147483685" r:id="rId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Yu Gothic UI Light" panose="020B0300000000000000" pitchFamily="34" charset="-128"/>
          <a:ea typeface="Yu Gothic UI Light" panose="020B0300000000000000" pitchFamily="34"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058A2AF5-E109-4714-82FD-E2B869CA0A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BBF881-5A34-4FA8-B012-5C02C18902BB}" type="slidenum">
              <a:rPr lang="en-CA" smtClean="0"/>
              <a:t>‹#›</a:t>
            </a:fld>
            <a:endParaRPr lang="en-CA"/>
          </a:p>
        </p:txBody>
      </p:sp>
    </p:spTree>
    <p:extLst>
      <p:ext uri="{BB962C8B-B14F-4D97-AF65-F5344CB8AC3E}">
        <p14:creationId xmlns:p14="http://schemas.microsoft.com/office/powerpoint/2010/main" val="26809531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693" r:id="rId4"/>
    <p:sldLayoutId id="2147483694" r:id="rId5"/>
    <p:sldLayoutId id="2147483695" r:id="rId6"/>
    <p:sldLayoutId id="2147483696" r:id="rId7"/>
  </p:sldLayoutIdLst>
  <p:hf hdr="0" ftr="0" dt="0"/>
  <p:txStyles>
    <p:titleStyle>
      <a:lvl1pPr algn="l" defTabSz="914400" rtl="0" eaLnBrk="1" latinLnBrk="0" hangingPunct="1">
        <a:lnSpc>
          <a:spcPct val="90000"/>
        </a:lnSpc>
        <a:spcBef>
          <a:spcPct val="0"/>
        </a:spcBef>
        <a:buNone/>
        <a:defRPr sz="3600" kern="1200" spc="600">
          <a:solidFill>
            <a:schemeClr val="tx1"/>
          </a:solidFill>
          <a:latin typeface="Red Hat Display" panose="02010503040201060303" pitchFamily="2" charset="0"/>
          <a:ea typeface="Yu Gothic UI Light" panose="020B0300000000000000" pitchFamily="34"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ource Sans Pro" panose="020B0503030403020204" pitchFamily="34" charset="0"/>
          <a:ea typeface="Source Sans Pro" panose="020B0503030403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ource Sans Pro" panose="020B0503030403020204" pitchFamily="34" charset="0"/>
          <a:ea typeface="Source Sans Pro" panose="020B0503030403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ource Sans Pro" panose="020B0503030403020204" pitchFamily="34" charset="0"/>
          <a:ea typeface="Source Sans Pro" panose="020B0503030403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ource Sans Pro" panose="020B0503030403020204" pitchFamily="34" charset="0"/>
          <a:ea typeface="Source Sans Pro" panose="020B0503030403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microsoft.com/office/2018/10/relationships/comments" Target="../comments/modernComment_124E_4ED87E2F.xml"/><Relationship Id="rId7"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chart" Target="../charts/chart3.xml"/></Relationships>
</file>

<file path=ppt/slides/_rels/slide1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hyperlink" Target="https://taigamotors.sharepoint.com/:x:/r/sites/Procurement/Shared%20Documents/VCI%20QC%20Coverage/Tracking%20Hull%20%26%20Deck.xlsx?d=w936b6947a09945a3a7b1d10eec6d3de8&amp;csf=1&amp;web=1&amp;e=gkpyob"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taigamotors.atlassian.net/browse/VBIFR-247"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microsoft.com/office/2018/10/relationships/comments" Target="../comments/modernComment_1270_F0EF5841.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image" Target="../media/image25.png"/></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30.png"/></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32.png"/></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hyperlink" Target="https://taigamotors.atlassian.net/browse/ECO-350"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54.xml.rels><?xml version="1.0" encoding="UTF-8" standalone="yes"?>
<Relationships xmlns="http://schemas.openxmlformats.org/package/2006/relationships"><Relationship Id="rId2" Type="http://schemas.openxmlformats.org/officeDocument/2006/relationships/hyperlink" Target="https://taigamotors.sharepoint.com/:x:/r/sites/Procurement/_layouts/15/Doc.aspx?sourcedoc=%7BEE6E9B7A-3A42-4138-B995-B3233BFBEE7B%7D&amp;file=PWC_MY23_Production%20Schedule%20DRAFT.xlsx&amp;action=default&amp;mobileredirect=true" TargetMode="Externa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microsoft.com/office/2018/10/relationships/comments" Target="../comments/modernComment_1271_192B35E9.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072E7-D6DB-429F-A8DF-A456D9F9AEC3}"/>
              </a:ext>
            </a:extLst>
          </p:cNvPr>
          <p:cNvSpPr>
            <a:spLocks noGrp="1"/>
          </p:cNvSpPr>
          <p:nvPr>
            <p:ph type="title"/>
          </p:nvPr>
        </p:nvSpPr>
        <p:spPr>
          <a:xfrm>
            <a:off x="838200" y="3102428"/>
            <a:ext cx="10515600" cy="947738"/>
          </a:xfrm>
        </p:spPr>
        <p:txBody>
          <a:bodyPr/>
          <a:lstStyle/>
          <a:p>
            <a:r>
              <a:rPr lang="en-CA"/>
              <a:t>Orca Program Meeting</a:t>
            </a:r>
          </a:p>
        </p:txBody>
      </p:sp>
      <p:sp>
        <p:nvSpPr>
          <p:cNvPr id="3" name="Title 1">
            <a:extLst>
              <a:ext uri="{FF2B5EF4-FFF2-40B4-BE49-F238E27FC236}">
                <a16:creationId xmlns:a16="http://schemas.microsoft.com/office/drawing/2014/main" id="{5A9766FB-5D40-4DF7-9455-CAA9B50A5587}"/>
              </a:ext>
            </a:extLst>
          </p:cNvPr>
          <p:cNvSpPr txBox="1">
            <a:spLocks/>
          </p:cNvSpPr>
          <p:nvPr/>
        </p:nvSpPr>
        <p:spPr>
          <a:xfrm>
            <a:off x="838200" y="3961839"/>
            <a:ext cx="10515600" cy="94773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3600" kern="1200" cap="all" baseline="0">
                <a:solidFill>
                  <a:schemeClr val="bg1"/>
                </a:solidFill>
                <a:latin typeface="Yu Gothic UI Light" panose="020B0300000000000000" pitchFamily="34" charset="-128"/>
                <a:ea typeface="Yu Gothic UI Light" panose="020B0300000000000000" pitchFamily="34" charset="-128"/>
                <a:cs typeface="+mj-cs"/>
              </a:defRPr>
            </a:lvl1pPr>
          </a:lstStyle>
          <a:p>
            <a:r>
              <a:rPr lang="en-CA" sz="3200">
                <a:solidFill>
                  <a:schemeClr val="accent2">
                    <a:lumMod val="60000"/>
                    <a:lumOff val="40000"/>
                  </a:schemeClr>
                </a:solidFill>
                <a:latin typeface="Yu Gothic UI Light"/>
                <a:ea typeface="Yu Gothic UI Light"/>
              </a:rPr>
              <a:t>2024-03-12</a:t>
            </a:r>
            <a:endParaRPr lang="en-CA" sz="3200">
              <a:solidFill>
                <a:schemeClr val="accent2">
                  <a:lumMod val="60000"/>
                  <a:lumOff val="40000"/>
                </a:schemeClr>
              </a:solidFill>
            </a:endParaRPr>
          </a:p>
        </p:txBody>
      </p:sp>
    </p:spTree>
    <p:extLst>
      <p:ext uri="{BB962C8B-B14F-4D97-AF65-F5344CB8AC3E}">
        <p14:creationId xmlns:p14="http://schemas.microsoft.com/office/powerpoint/2010/main" val="737756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243E3EA-7213-E167-F508-6128D0FDEC17}"/>
              </a:ext>
            </a:extLst>
          </p:cNvPr>
          <p:cNvSpPr>
            <a:spLocks noGrp="1"/>
          </p:cNvSpPr>
          <p:nvPr>
            <p:ph type="sldNum" sz="quarter" idx="4"/>
          </p:nvPr>
        </p:nvSpPr>
        <p:spPr/>
        <p:txBody>
          <a:bodyPr/>
          <a:lstStyle/>
          <a:p>
            <a:fld id="{903E5BF1-FEAF-4C67-9515-5C961A539E29}" type="slidenum">
              <a:rPr lang="en-CA" smtClean="0"/>
              <a:pPr/>
              <a:t>10</a:t>
            </a:fld>
            <a:endParaRPr lang="en-CA">
              <a:solidFill>
                <a:schemeClr val="tx1"/>
              </a:solidFill>
            </a:endParaRPr>
          </a:p>
        </p:txBody>
      </p:sp>
      <p:sp>
        <p:nvSpPr>
          <p:cNvPr id="5" name="Content Placeholder 4">
            <a:extLst>
              <a:ext uri="{FF2B5EF4-FFF2-40B4-BE49-F238E27FC236}">
                <a16:creationId xmlns:a16="http://schemas.microsoft.com/office/drawing/2014/main" id="{BC8533E4-6A2C-F53B-EB64-30250C0943A3}"/>
              </a:ext>
            </a:extLst>
          </p:cNvPr>
          <p:cNvSpPr>
            <a:spLocks noGrp="1"/>
          </p:cNvSpPr>
          <p:nvPr>
            <p:ph idx="1"/>
          </p:nvPr>
        </p:nvSpPr>
        <p:spPr/>
        <p:txBody>
          <a:bodyPr vert="horz" lIns="91440" tIns="45720" rIns="91440" bIns="45720" rtlCol="0" anchor="t">
            <a:normAutofit/>
          </a:bodyPr>
          <a:lstStyle/>
          <a:p>
            <a:pPr marL="285750" indent="-285750">
              <a:lnSpc>
                <a:spcPct val="100000"/>
              </a:lnSpc>
              <a:spcBef>
                <a:spcPts val="0"/>
              </a:spcBef>
              <a:buFont typeface="Arial,Sans-Serif" panose="020B0604020202020204" pitchFamily="34" charset="0"/>
              <a:buChar char="•"/>
            </a:pPr>
            <a:r>
              <a:rPr lang="en-US">
                <a:cs typeface="Calibri"/>
              </a:rPr>
              <a:t>SCOPE : </a:t>
            </a:r>
            <a:endParaRPr lang="en-US"/>
          </a:p>
          <a:p>
            <a:pPr marL="742950" lvl="1">
              <a:lnSpc>
                <a:spcPct val="100000"/>
              </a:lnSpc>
              <a:spcBef>
                <a:spcPts val="0"/>
              </a:spcBef>
              <a:buFont typeface="Courier New" panose="020B0604020202020204" pitchFamily="34" charset="0"/>
              <a:buChar char="o"/>
            </a:pPr>
            <a:r>
              <a:rPr lang="en-US" sz="1800">
                <a:cs typeface="Calibri"/>
              </a:rPr>
              <a:t>Reduce BOM costs through VA/VE opportunities &amp; further supplier negotiations</a:t>
            </a:r>
            <a:endParaRPr lang="en-US" sz="1800">
              <a:ea typeface="Calibri"/>
              <a:cs typeface="Calibri"/>
            </a:endParaRPr>
          </a:p>
          <a:p>
            <a:pPr marL="742950" lvl="1">
              <a:lnSpc>
                <a:spcPct val="100000"/>
              </a:lnSpc>
              <a:spcBef>
                <a:spcPts val="0"/>
              </a:spcBef>
              <a:buFont typeface="Courier New" panose="020B0604020202020204" pitchFamily="34" charset="0"/>
              <a:buChar char="o"/>
            </a:pPr>
            <a:r>
              <a:rPr lang="en-US" sz="1800">
                <a:cs typeface="Calibri"/>
              </a:rPr>
              <a:t>Introduction of ORCA 3UP</a:t>
            </a:r>
            <a:endParaRPr lang="en-US" sz="1800">
              <a:ea typeface="Calibri"/>
              <a:cs typeface="Calibri"/>
            </a:endParaRPr>
          </a:p>
          <a:p>
            <a:pPr marL="742950" lvl="1">
              <a:lnSpc>
                <a:spcPct val="100000"/>
              </a:lnSpc>
              <a:spcBef>
                <a:spcPts val="0"/>
              </a:spcBef>
              <a:buFont typeface="Courier New" panose="020B0604020202020204" pitchFamily="34" charset="0"/>
              <a:buChar char="o"/>
            </a:pPr>
            <a:r>
              <a:rPr lang="en-US" sz="1800">
                <a:cs typeface="Calibri"/>
              </a:rPr>
              <a:t>VP crafts would be TW03.1 TT crafts retrofitted with PROTO parts</a:t>
            </a:r>
            <a:endParaRPr lang="en-US" sz="1800">
              <a:ea typeface="Calibri"/>
              <a:cs typeface="Calibri"/>
            </a:endParaRPr>
          </a:p>
          <a:p>
            <a:pPr marL="742950" lvl="1">
              <a:lnSpc>
                <a:spcPct val="100000"/>
              </a:lnSpc>
              <a:spcBef>
                <a:spcPts val="0"/>
              </a:spcBef>
              <a:buFont typeface="Courier New" panose="020B0604020202020204" pitchFamily="34" charset="0"/>
              <a:buChar char="o"/>
            </a:pPr>
            <a:r>
              <a:rPr lang="en-US" sz="1800">
                <a:cs typeface="Calibri"/>
              </a:rPr>
              <a:t>Platform Projects currently under Final review</a:t>
            </a:r>
          </a:p>
        </p:txBody>
      </p:sp>
      <p:sp>
        <p:nvSpPr>
          <p:cNvPr id="7" name="Title 1">
            <a:extLst>
              <a:ext uri="{FF2B5EF4-FFF2-40B4-BE49-F238E27FC236}">
                <a16:creationId xmlns:a16="http://schemas.microsoft.com/office/drawing/2014/main" id="{A472A096-A1DA-094A-2A15-902D6C46C71A}"/>
              </a:ext>
            </a:extLst>
          </p:cNvPr>
          <p:cNvSpPr>
            <a:spLocks noGrp="1"/>
          </p:cNvSpPr>
          <p:nvPr>
            <p:ph type="title"/>
          </p:nvPr>
        </p:nvSpPr>
        <p:spPr>
          <a:xfrm>
            <a:off x="253883" y="0"/>
            <a:ext cx="10636382" cy="940598"/>
          </a:xfrm>
        </p:spPr>
        <p:txBody>
          <a:bodyPr anchor="ctr">
            <a:normAutofit/>
          </a:bodyPr>
          <a:lstStyle/>
          <a:p>
            <a:r>
              <a:rPr lang="en-CA" sz="3200" spc="600">
                <a:latin typeface="Red Hat Display"/>
                <a:ea typeface="Yu Gothic UI Light"/>
              </a:rPr>
              <a:t>TW03.3</a:t>
            </a:r>
          </a:p>
        </p:txBody>
      </p:sp>
      <p:pic>
        <p:nvPicPr>
          <p:cNvPr id="3" name="Picture 2" descr="A screenshot of a computer&#10;&#10;Description automatically generated">
            <a:extLst>
              <a:ext uri="{FF2B5EF4-FFF2-40B4-BE49-F238E27FC236}">
                <a16:creationId xmlns:a16="http://schemas.microsoft.com/office/drawing/2014/main" id="{0D58C75A-1FBD-0D1D-40DB-9B74F604CCB4}"/>
              </a:ext>
            </a:extLst>
          </p:cNvPr>
          <p:cNvPicPr>
            <a:picLocks noChangeAspect="1"/>
          </p:cNvPicPr>
          <p:nvPr/>
        </p:nvPicPr>
        <p:blipFill>
          <a:blip r:embed="rId2"/>
          <a:stretch>
            <a:fillRect/>
          </a:stretch>
        </p:blipFill>
        <p:spPr>
          <a:xfrm>
            <a:off x="466725" y="2986087"/>
            <a:ext cx="11306174" cy="2528886"/>
          </a:xfrm>
          <a:prstGeom prst="rect">
            <a:avLst/>
          </a:prstGeom>
        </p:spPr>
      </p:pic>
    </p:spTree>
    <p:extLst>
      <p:ext uri="{BB962C8B-B14F-4D97-AF65-F5344CB8AC3E}">
        <p14:creationId xmlns:p14="http://schemas.microsoft.com/office/powerpoint/2010/main" val="1729587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D944B-5F9B-4DAF-8F52-B728A614A942}"/>
              </a:ext>
            </a:extLst>
          </p:cNvPr>
          <p:cNvSpPr>
            <a:spLocks noGrp="1"/>
          </p:cNvSpPr>
          <p:nvPr>
            <p:ph type="title"/>
          </p:nvPr>
        </p:nvSpPr>
        <p:spPr>
          <a:xfrm>
            <a:off x="253883" y="0"/>
            <a:ext cx="10636382" cy="940598"/>
          </a:xfrm>
        </p:spPr>
        <p:txBody>
          <a:bodyPr anchor="ctr">
            <a:normAutofit/>
          </a:bodyPr>
          <a:lstStyle/>
          <a:p>
            <a:r>
              <a:rPr lang="en-CA" sz="3200">
                <a:ea typeface="Source Sans Pro" panose="020B0503030403020204" pitchFamily="34" charset="0"/>
              </a:rPr>
              <a:t>CONSOLIDATED </a:t>
            </a:r>
            <a:r>
              <a:rPr lang="en-CA">
                <a:ea typeface="Source Sans Pro" panose="020B0503030403020204" pitchFamily="34" charset="0"/>
              </a:rPr>
              <a:t>PROG. UPDATE</a:t>
            </a:r>
            <a:endParaRPr lang="en-CA" sz="3200">
              <a:ea typeface="Source Sans Pro" panose="020B0503030403020204" pitchFamily="34" charset="0"/>
            </a:endParaRPr>
          </a:p>
        </p:txBody>
      </p:sp>
      <p:graphicFrame>
        <p:nvGraphicFramePr>
          <p:cNvPr id="6" name="Chart 5">
            <a:extLst>
              <a:ext uri="{FF2B5EF4-FFF2-40B4-BE49-F238E27FC236}">
                <a16:creationId xmlns:a16="http://schemas.microsoft.com/office/drawing/2014/main" id="{BA079BB3-9E09-84F0-323E-A09C760F8E31}"/>
              </a:ext>
            </a:extLst>
          </p:cNvPr>
          <p:cNvGraphicFramePr/>
          <p:nvPr>
            <p:extLst>
              <p:ext uri="{D42A27DB-BD31-4B8C-83A1-F6EECF244321}">
                <p14:modId xmlns:p14="http://schemas.microsoft.com/office/powerpoint/2010/main" val="445303986"/>
              </p:ext>
            </p:extLst>
          </p:nvPr>
        </p:nvGraphicFramePr>
        <p:xfrm>
          <a:off x="3476625" y="1468991"/>
          <a:ext cx="5238750" cy="297179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10064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9D7EF-44A1-414F-A26F-A89A02D4E67B}"/>
              </a:ext>
            </a:extLst>
          </p:cNvPr>
          <p:cNvSpPr>
            <a:spLocks noGrp="1"/>
          </p:cNvSpPr>
          <p:nvPr>
            <p:ph type="title"/>
          </p:nvPr>
        </p:nvSpPr>
        <p:spPr/>
        <p:txBody>
          <a:bodyPr>
            <a:normAutofit/>
          </a:bodyPr>
          <a:lstStyle/>
          <a:p>
            <a:r>
              <a:rPr lang="en-CA" cap="all">
                <a:latin typeface="Red Hat Display"/>
                <a:ea typeface="Yu Gothic UI Light"/>
              </a:rPr>
              <a:t>MASTER AND PRODUCTION PLAN</a:t>
            </a:r>
          </a:p>
        </p:txBody>
      </p:sp>
      <p:sp>
        <p:nvSpPr>
          <p:cNvPr id="4" name="Slide Number Placeholder 3">
            <a:extLst>
              <a:ext uri="{FF2B5EF4-FFF2-40B4-BE49-F238E27FC236}">
                <a16:creationId xmlns:a16="http://schemas.microsoft.com/office/drawing/2014/main" id="{E693A477-CE3F-4881-9FD9-19E0E34D244E}"/>
              </a:ext>
            </a:extLst>
          </p:cNvPr>
          <p:cNvSpPr>
            <a:spLocks noGrp="1"/>
          </p:cNvSpPr>
          <p:nvPr>
            <p:ph type="sldNum" sz="quarter" idx="4"/>
          </p:nvPr>
        </p:nvSpPr>
        <p:spPr>
          <a:xfrm>
            <a:off x="9029703" y="6475614"/>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903E5BF1-FEAF-4C67-9515-5C961A539E29}" type="slidenum">
              <a:rPr lang="en-CA" smtClean="0"/>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CA" sz="1200" b="0" i="0" u="none" strike="noStrike" kern="1200" cap="none" spc="0" normalizeH="0" baseline="0" noProof="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7" name="TextBox 6">
            <a:extLst>
              <a:ext uri="{FF2B5EF4-FFF2-40B4-BE49-F238E27FC236}">
                <a16:creationId xmlns:a16="http://schemas.microsoft.com/office/drawing/2014/main" id="{C8966832-184E-35C9-835C-0018920B8FF2}"/>
              </a:ext>
            </a:extLst>
          </p:cNvPr>
          <p:cNvSpPr txBox="1"/>
          <p:nvPr/>
        </p:nvSpPr>
        <p:spPr>
          <a:xfrm>
            <a:off x="-64983" y="1005271"/>
            <a:ext cx="8118901" cy="369332"/>
          </a:xfrm>
          <a:prstGeom prst="rect">
            <a:avLst/>
          </a:prstGeom>
          <a:noFill/>
        </p:spPr>
        <p:txBody>
          <a:bodyPr wrap="square">
            <a:spAutoFit/>
          </a:bodyPr>
          <a:lstStyle/>
          <a:p>
            <a:pPr marL="57150">
              <a:lnSpc>
                <a:spcPct val="90000"/>
              </a:lnSpc>
              <a:spcBef>
                <a:spcPts val="0"/>
              </a:spcBef>
              <a:spcAft>
                <a:spcPts val="0"/>
              </a:spcAft>
            </a:pPr>
            <a:r>
              <a:rPr lang="en-US" sz="1000" b="1">
                <a:solidFill>
                  <a:schemeClr val="tx2"/>
                </a:solidFill>
                <a:latin typeface="+mn-lt"/>
              </a:rPr>
              <a:t>SCENARIO A: </a:t>
            </a:r>
            <a:r>
              <a:rPr lang="en-US" sz="1000">
                <a:solidFill>
                  <a:schemeClr val="tx2"/>
                </a:solidFill>
                <a:latin typeface="+mn-lt"/>
              </a:rPr>
              <a:t>Build at Bay area. With a specific set of Techs, Two Shifts per day</a:t>
            </a:r>
            <a:endParaRPr lang="en-US" sz="1000" b="1">
              <a:solidFill>
                <a:schemeClr val="tx2"/>
              </a:solidFill>
              <a:latin typeface="+mn-lt"/>
            </a:endParaRPr>
          </a:p>
          <a:p>
            <a:pPr marL="57150">
              <a:lnSpc>
                <a:spcPct val="90000"/>
              </a:lnSpc>
              <a:spcBef>
                <a:spcPts val="0"/>
              </a:spcBef>
              <a:spcAft>
                <a:spcPts val="0"/>
              </a:spcAft>
            </a:pPr>
            <a:endParaRPr lang="en-US" sz="1000">
              <a:solidFill>
                <a:schemeClr val="tx2"/>
              </a:solidFill>
            </a:endParaRPr>
          </a:p>
        </p:txBody>
      </p:sp>
      <p:sp>
        <p:nvSpPr>
          <p:cNvPr id="9" name="TextBox 8">
            <a:extLst>
              <a:ext uri="{FF2B5EF4-FFF2-40B4-BE49-F238E27FC236}">
                <a16:creationId xmlns:a16="http://schemas.microsoft.com/office/drawing/2014/main" id="{48482C6E-7C4D-460A-AB02-0A5CBDE5CF8D}"/>
              </a:ext>
            </a:extLst>
          </p:cNvPr>
          <p:cNvSpPr txBox="1"/>
          <p:nvPr/>
        </p:nvSpPr>
        <p:spPr>
          <a:xfrm>
            <a:off x="0" y="3744049"/>
            <a:ext cx="8118901" cy="369332"/>
          </a:xfrm>
          <a:prstGeom prst="rect">
            <a:avLst/>
          </a:prstGeom>
          <a:noFill/>
        </p:spPr>
        <p:txBody>
          <a:bodyPr wrap="square">
            <a:spAutoFit/>
          </a:bodyPr>
          <a:lstStyle/>
          <a:p>
            <a:pPr marL="57150">
              <a:lnSpc>
                <a:spcPct val="90000"/>
              </a:lnSpc>
              <a:spcBef>
                <a:spcPts val="0"/>
              </a:spcBef>
              <a:spcAft>
                <a:spcPts val="0"/>
              </a:spcAft>
            </a:pPr>
            <a:r>
              <a:rPr lang="en-US" sz="1000" b="1">
                <a:solidFill>
                  <a:schemeClr val="tx2"/>
                </a:solidFill>
                <a:latin typeface="+mn-lt"/>
              </a:rPr>
              <a:t>SCENARIO B: </a:t>
            </a:r>
            <a:r>
              <a:rPr lang="en-US" sz="1000">
                <a:solidFill>
                  <a:schemeClr val="tx2"/>
                </a:solidFill>
                <a:latin typeface="+mn-lt"/>
              </a:rPr>
              <a:t>Build at Bay area. With a specific set of Techs, One Shift per day</a:t>
            </a:r>
            <a:endParaRPr lang="en-US" sz="1000" b="1">
              <a:solidFill>
                <a:schemeClr val="tx2"/>
              </a:solidFill>
              <a:latin typeface="+mn-lt"/>
            </a:endParaRPr>
          </a:p>
          <a:p>
            <a:pPr marL="57150">
              <a:lnSpc>
                <a:spcPct val="90000"/>
              </a:lnSpc>
              <a:spcBef>
                <a:spcPts val="0"/>
              </a:spcBef>
              <a:spcAft>
                <a:spcPts val="0"/>
              </a:spcAft>
            </a:pPr>
            <a:endParaRPr lang="en-US" sz="1000">
              <a:solidFill>
                <a:schemeClr val="tx2"/>
              </a:solidFill>
            </a:endParaRPr>
          </a:p>
        </p:txBody>
      </p:sp>
      <p:pic>
        <p:nvPicPr>
          <p:cNvPr id="11" name="Picture 10">
            <a:extLst>
              <a:ext uri="{FF2B5EF4-FFF2-40B4-BE49-F238E27FC236}">
                <a16:creationId xmlns:a16="http://schemas.microsoft.com/office/drawing/2014/main" id="{F128F5EF-063F-F40E-9BF4-7ED7B1A9F192}"/>
              </a:ext>
            </a:extLst>
          </p:cNvPr>
          <p:cNvPicPr>
            <a:picLocks noChangeAspect="1"/>
          </p:cNvPicPr>
          <p:nvPr/>
        </p:nvPicPr>
        <p:blipFill>
          <a:blip r:embed="rId4"/>
          <a:stretch>
            <a:fillRect/>
          </a:stretch>
        </p:blipFill>
        <p:spPr>
          <a:xfrm>
            <a:off x="0" y="1231810"/>
            <a:ext cx="9992035" cy="1256236"/>
          </a:xfrm>
          <a:prstGeom prst="rect">
            <a:avLst/>
          </a:prstGeom>
        </p:spPr>
      </p:pic>
      <p:pic>
        <p:nvPicPr>
          <p:cNvPr id="13" name="Picture 12">
            <a:extLst>
              <a:ext uri="{FF2B5EF4-FFF2-40B4-BE49-F238E27FC236}">
                <a16:creationId xmlns:a16="http://schemas.microsoft.com/office/drawing/2014/main" id="{1F502AF8-6ADE-EF36-815A-D0B29674EAEE}"/>
              </a:ext>
            </a:extLst>
          </p:cNvPr>
          <p:cNvPicPr>
            <a:picLocks noChangeAspect="1"/>
          </p:cNvPicPr>
          <p:nvPr/>
        </p:nvPicPr>
        <p:blipFill>
          <a:blip r:embed="rId5"/>
          <a:stretch>
            <a:fillRect/>
          </a:stretch>
        </p:blipFill>
        <p:spPr>
          <a:xfrm>
            <a:off x="0" y="3992378"/>
            <a:ext cx="9992035" cy="1256236"/>
          </a:xfrm>
          <a:prstGeom prst="rect">
            <a:avLst/>
          </a:prstGeom>
        </p:spPr>
      </p:pic>
      <p:pic>
        <p:nvPicPr>
          <p:cNvPr id="15" name="Picture 14">
            <a:extLst>
              <a:ext uri="{FF2B5EF4-FFF2-40B4-BE49-F238E27FC236}">
                <a16:creationId xmlns:a16="http://schemas.microsoft.com/office/drawing/2014/main" id="{1F0C2578-C681-DE9E-BC2A-CA4BF64104FA}"/>
              </a:ext>
            </a:extLst>
          </p:cNvPr>
          <p:cNvPicPr>
            <a:picLocks noChangeAspect="1"/>
          </p:cNvPicPr>
          <p:nvPr/>
        </p:nvPicPr>
        <p:blipFill>
          <a:blip r:embed="rId6"/>
          <a:stretch>
            <a:fillRect/>
          </a:stretch>
        </p:blipFill>
        <p:spPr>
          <a:xfrm>
            <a:off x="4298224" y="2488046"/>
            <a:ext cx="7805882" cy="1312493"/>
          </a:xfrm>
          <a:prstGeom prst="rect">
            <a:avLst/>
          </a:prstGeom>
        </p:spPr>
      </p:pic>
      <p:pic>
        <p:nvPicPr>
          <p:cNvPr id="17" name="Picture 16">
            <a:extLst>
              <a:ext uri="{FF2B5EF4-FFF2-40B4-BE49-F238E27FC236}">
                <a16:creationId xmlns:a16="http://schemas.microsoft.com/office/drawing/2014/main" id="{9086CACC-4B8A-1645-EE07-C3FA262F5ADC}"/>
              </a:ext>
            </a:extLst>
          </p:cNvPr>
          <p:cNvPicPr>
            <a:picLocks noChangeAspect="1"/>
          </p:cNvPicPr>
          <p:nvPr/>
        </p:nvPicPr>
        <p:blipFill>
          <a:blip r:embed="rId7"/>
          <a:stretch>
            <a:fillRect/>
          </a:stretch>
        </p:blipFill>
        <p:spPr>
          <a:xfrm>
            <a:off x="2199965" y="5248614"/>
            <a:ext cx="9904141" cy="1312493"/>
          </a:xfrm>
          <a:prstGeom prst="rect">
            <a:avLst/>
          </a:prstGeom>
        </p:spPr>
      </p:pic>
    </p:spTree>
    <p:extLst>
      <p:ext uri="{BB962C8B-B14F-4D97-AF65-F5344CB8AC3E}">
        <p14:creationId xmlns:p14="http://schemas.microsoft.com/office/powerpoint/2010/main" val="1322810927"/>
      </p:ext>
    </p:extLst>
  </p:cSld>
  <p:clrMapOvr>
    <a:masterClrMapping/>
  </p:clrMapOvr>
  <p:extLst>
    <p:ext uri="{6950BFC3-D8DA-4A85-94F7-54DA5524770B}">
      <p188:commentRel xmlns:p188="http://schemas.microsoft.com/office/powerpoint/2018/8/main" r:id="rId3"/>
    </p:ext>
  </p:extLs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D944B-5F9B-4DAF-8F52-B728A614A942}"/>
              </a:ext>
            </a:extLst>
          </p:cNvPr>
          <p:cNvSpPr>
            <a:spLocks noGrp="1"/>
          </p:cNvSpPr>
          <p:nvPr>
            <p:ph type="title"/>
          </p:nvPr>
        </p:nvSpPr>
        <p:spPr>
          <a:xfrm>
            <a:off x="253883" y="0"/>
            <a:ext cx="10636382" cy="940598"/>
          </a:xfrm>
        </p:spPr>
        <p:txBody>
          <a:bodyPr anchor="ctr">
            <a:normAutofit/>
          </a:bodyPr>
          <a:lstStyle/>
          <a:p>
            <a:r>
              <a:rPr lang="en-CA" cap="all">
                <a:latin typeface="Red Hat Display"/>
                <a:ea typeface="Yu Gothic UI Light"/>
              </a:rPr>
              <a:t>VEHICLE LEVEL UPDATE</a:t>
            </a:r>
          </a:p>
        </p:txBody>
      </p:sp>
      <p:graphicFrame>
        <p:nvGraphicFramePr>
          <p:cNvPr id="4" name="Chart 3">
            <a:extLst>
              <a:ext uri="{FF2B5EF4-FFF2-40B4-BE49-F238E27FC236}">
                <a16:creationId xmlns:a16="http://schemas.microsoft.com/office/drawing/2014/main" id="{2B7162B6-3EB7-91F5-5B45-F384A9B2BF54}"/>
              </a:ext>
            </a:extLst>
          </p:cNvPr>
          <p:cNvGraphicFramePr/>
          <p:nvPr>
            <p:extLst>
              <p:ext uri="{D42A27DB-BD31-4B8C-83A1-F6EECF244321}">
                <p14:modId xmlns:p14="http://schemas.microsoft.com/office/powerpoint/2010/main" val="794736460"/>
              </p:ext>
            </p:extLst>
          </p:nvPr>
        </p:nvGraphicFramePr>
        <p:xfrm>
          <a:off x="770107" y="1979789"/>
          <a:ext cx="4640094" cy="279643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Chart 2">
            <a:extLst>
              <a:ext uri="{FF2B5EF4-FFF2-40B4-BE49-F238E27FC236}">
                <a16:creationId xmlns:a16="http://schemas.microsoft.com/office/drawing/2014/main" id="{761ABB6C-087C-4A62-ABC2-93873AD7BD37}"/>
              </a:ext>
            </a:extLst>
          </p:cNvPr>
          <p:cNvGraphicFramePr>
            <a:graphicFrameLocks/>
          </p:cNvGraphicFramePr>
          <p:nvPr>
            <p:extLst>
              <p:ext uri="{D42A27DB-BD31-4B8C-83A1-F6EECF244321}">
                <p14:modId xmlns:p14="http://schemas.microsoft.com/office/powerpoint/2010/main" val="735830381"/>
              </p:ext>
            </p:extLst>
          </p:nvPr>
        </p:nvGraphicFramePr>
        <p:xfrm>
          <a:off x="6676102" y="1874795"/>
          <a:ext cx="5157469" cy="300642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318039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D944B-5F9B-4DAF-8F52-B728A614A942}"/>
              </a:ext>
            </a:extLst>
          </p:cNvPr>
          <p:cNvSpPr>
            <a:spLocks noGrp="1"/>
          </p:cNvSpPr>
          <p:nvPr>
            <p:ph type="title"/>
          </p:nvPr>
        </p:nvSpPr>
        <p:spPr>
          <a:xfrm>
            <a:off x="253883" y="0"/>
            <a:ext cx="10636382" cy="940598"/>
          </a:xfrm>
        </p:spPr>
        <p:txBody>
          <a:bodyPr anchor="ctr">
            <a:normAutofit/>
          </a:bodyPr>
          <a:lstStyle/>
          <a:p>
            <a:r>
              <a:rPr lang="en-CA" cap="all">
                <a:latin typeface="Red Hat Display"/>
                <a:ea typeface="Yu Gothic UI Light"/>
              </a:rPr>
              <a:t>BATTERY PACK UPDATE</a:t>
            </a:r>
          </a:p>
        </p:txBody>
      </p:sp>
      <p:sp>
        <p:nvSpPr>
          <p:cNvPr id="6" name="TextBox 5">
            <a:extLst>
              <a:ext uri="{FF2B5EF4-FFF2-40B4-BE49-F238E27FC236}">
                <a16:creationId xmlns:a16="http://schemas.microsoft.com/office/drawing/2014/main" id="{C1052310-F97F-0E30-E4C5-2AAD8494ED20}"/>
              </a:ext>
            </a:extLst>
          </p:cNvPr>
          <p:cNvSpPr txBox="1"/>
          <p:nvPr/>
        </p:nvSpPr>
        <p:spPr>
          <a:xfrm>
            <a:off x="608849" y="1248364"/>
            <a:ext cx="10974302" cy="10464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ea typeface="+mn-lt"/>
                <a:cs typeface="+mn-lt"/>
              </a:rPr>
              <a:t>2023-07-25</a:t>
            </a:r>
            <a:endParaRPr lang="en-US" sz="1400">
              <a:cs typeface="Calibri"/>
            </a:endParaRPr>
          </a:p>
          <a:p>
            <a:r>
              <a:rPr lang="en-US" sz="1400">
                <a:cs typeface="Calibri"/>
              </a:rPr>
              <a:t>We are yet to build 29 BPs (14 are built and awaiting rework, 15 are yet to be built), including the service requirement to cover the target of CARBON MY 2022</a:t>
            </a:r>
          </a:p>
          <a:p>
            <a:endParaRPr lang="en-US">
              <a:cs typeface="Calibri"/>
            </a:endParaRPr>
          </a:p>
        </p:txBody>
      </p:sp>
      <p:graphicFrame>
        <p:nvGraphicFramePr>
          <p:cNvPr id="3" name="Chart 2">
            <a:extLst>
              <a:ext uri="{FF2B5EF4-FFF2-40B4-BE49-F238E27FC236}">
                <a16:creationId xmlns:a16="http://schemas.microsoft.com/office/drawing/2014/main" id="{C78C8EA6-517A-01F5-363D-BEAC676F3353}"/>
              </a:ext>
            </a:extLst>
          </p:cNvPr>
          <p:cNvGraphicFramePr/>
          <p:nvPr>
            <p:extLst>
              <p:ext uri="{D42A27DB-BD31-4B8C-83A1-F6EECF244321}">
                <p14:modId xmlns:p14="http://schemas.microsoft.com/office/powerpoint/2010/main" val="1966157356"/>
              </p:ext>
            </p:extLst>
          </p:nvPr>
        </p:nvGraphicFramePr>
        <p:xfrm>
          <a:off x="2973432" y="2387127"/>
          <a:ext cx="4999281" cy="251474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9437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D944B-5F9B-4DAF-8F52-B728A614A942}"/>
              </a:ext>
            </a:extLst>
          </p:cNvPr>
          <p:cNvSpPr>
            <a:spLocks noGrp="1"/>
          </p:cNvSpPr>
          <p:nvPr>
            <p:ph type="title"/>
          </p:nvPr>
        </p:nvSpPr>
        <p:spPr>
          <a:xfrm>
            <a:off x="253883" y="0"/>
            <a:ext cx="10636382" cy="940598"/>
          </a:xfrm>
        </p:spPr>
        <p:txBody>
          <a:bodyPr anchor="ctr">
            <a:normAutofit/>
          </a:bodyPr>
          <a:lstStyle/>
          <a:p>
            <a:r>
              <a:rPr lang="en-CA" cap="all">
                <a:latin typeface="Red Hat Display"/>
                <a:ea typeface="Yu Gothic UI Light"/>
              </a:rPr>
              <a:t>TRACTIVE UNIT&amp; ELECTRONICS UPDATE</a:t>
            </a:r>
          </a:p>
        </p:txBody>
      </p:sp>
      <p:graphicFrame>
        <p:nvGraphicFramePr>
          <p:cNvPr id="5" name="Chart 4">
            <a:extLst>
              <a:ext uri="{FF2B5EF4-FFF2-40B4-BE49-F238E27FC236}">
                <a16:creationId xmlns:a16="http://schemas.microsoft.com/office/drawing/2014/main" id="{32DDAB7C-4FB8-6C82-2BC9-6D8C3EB3559E}"/>
              </a:ext>
            </a:extLst>
          </p:cNvPr>
          <p:cNvGraphicFramePr/>
          <p:nvPr>
            <p:extLst>
              <p:ext uri="{D42A27DB-BD31-4B8C-83A1-F6EECF244321}">
                <p14:modId xmlns:p14="http://schemas.microsoft.com/office/powerpoint/2010/main" val="2220937603"/>
              </p:ext>
            </p:extLst>
          </p:nvPr>
        </p:nvGraphicFramePr>
        <p:xfrm>
          <a:off x="3775953" y="2030783"/>
          <a:ext cx="4640094" cy="2796433"/>
        </p:xfrm>
        <a:graphic>
          <a:graphicData uri="http://schemas.openxmlformats.org/drawingml/2006/chart">
            <c:chart xmlns:c="http://schemas.openxmlformats.org/drawingml/2006/chart" xmlns:r="http://schemas.openxmlformats.org/officeDocument/2006/relationships" r:id="rId3"/>
          </a:graphicData>
        </a:graphic>
      </p:graphicFrame>
      <p:sp>
        <p:nvSpPr>
          <p:cNvPr id="4" name="Rectangle 3">
            <a:extLst>
              <a:ext uri="{FF2B5EF4-FFF2-40B4-BE49-F238E27FC236}">
                <a16:creationId xmlns:a16="http://schemas.microsoft.com/office/drawing/2014/main" id="{BF61C02F-D5CC-94AE-9630-ED091A88AD1D}"/>
              </a:ext>
            </a:extLst>
          </p:cNvPr>
          <p:cNvSpPr/>
          <p:nvPr/>
        </p:nvSpPr>
        <p:spPr>
          <a:xfrm rot="20552166">
            <a:off x="784153" y="1729662"/>
            <a:ext cx="4195187" cy="923330"/>
          </a:xfrm>
          <a:prstGeom prst="rect">
            <a:avLst/>
          </a:prstGeom>
          <a:noFill/>
        </p:spPr>
        <p:txBody>
          <a:bodyPr wrap="none" lIns="91440" tIns="45720" rIns="91440" bIns="45720">
            <a:spAutoFit/>
          </a:bodyPr>
          <a:lstStyle/>
          <a:p>
            <a:pPr algn="ctr"/>
            <a:r>
              <a:rPr lang="en-US" sz="5400" b="1">
                <a:ln w="10160">
                  <a:solidFill>
                    <a:schemeClr val="accent6">
                      <a:lumMod val="50000"/>
                    </a:schemeClr>
                  </a:solidFill>
                  <a:prstDash val="solid"/>
                </a:ln>
                <a:solidFill>
                  <a:schemeClr val="accent6">
                    <a:lumMod val="20000"/>
                    <a:lumOff val="80000"/>
                  </a:schemeClr>
                </a:solidFill>
                <a:effectLst>
                  <a:outerShdw blurRad="38100" dist="22860" dir="5400000" algn="tl" rotWithShape="0">
                    <a:srgbClr val="000000">
                      <a:alpha val="30000"/>
                    </a:srgbClr>
                  </a:outerShdw>
                </a:effectLst>
              </a:rPr>
              <a:t>Accomplished</a:t>
            </a:r>
            <a:endParaRPr lang="en-US" sz="5400" b="1" cap="none" spc="0">
              <a:ln w="10160">
                <a:solidFill>
                  <a:schemeClr val="accent6">
                    <a:lumMod val="50000"/>
                  </a:schemeClr>
                </a:solidFill>
                <a:prstDash val="solid"/>
              </a:ln>
              <a:solidFill>
                <a:schemeClr val="accent6">
                  <a:lumMod val="20000"/>
                  <a:lumOff val="80000"/>
                </a:schemeClr>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588826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E9AD7-2207-488F-8C1A-E26A2ED82012}"/>
              </a:ext>
            </a:extLst>
          </p:cNvPr>
          <p:cNvSpPr>
            <a:spLocks noGrp="1"/>
          </p:cNvSpPr>
          <p:nvPr>
            <p:ph type="title"/>
          </p:nvPr>
        </p:nvSpPr>
        <p:spPr/>
        <p:txBody>
          <a:bodyPr/>
          <a:lstStyle/>
          <a:p>
            <a:r>
              <a:rPr lang="en-CA">
                <a:latin typeface="Yu Gothic UI Light"/>
                <a:ea typeface="Yu Gothic UI Light"/>
              </a:rPr>
              <a:t>PURCHASING - ORCA COMMODITIES AT RISK - MP</a:t>
            </a:r>
          </a:p>
        </p:txBody>
      </p:sp>
      <p:sp>
        <p:nvSpPr>
          <p:cNvPr id="4" name="Slide Number Placeholder 3">
            <a:extLst>
              <a:ext uri="{FF2B5EF4-FFF2-40B4-BE49-F238E27FC236}">
                <a16:creationId xmlns:a16="http://schemas.microsoft.com/office/drawing/2014/main" id="{BDCA254F-7789-469A-94DA-B8C5D4245584}"/>
              </a:ext>
            </a:extLst>
          </p:cNvPr>
          <p:cNvSpPr>
            <a:spLocks noGrp="1"/>
          </p:cNvSpPr>
          <p:nvPr>
            <p:ph type="sldNum" sz="quarter" idx="4"/>
          </p:nvPr>
        </p:nvSpPr>
        <p:spPr/>
        <p:txBody>
          <a:bodyPr/>
          <a:lstStyle/>
          <a:p>
            <a:fld id="{903E5BF1-FEAF-4C67-9515-5C961A539E29}" type="slidenum">
              <a:rPr lang="en-CA" smtClean="0"/>
              <a:pPr/>
              <a:t>16</a:t>
            </a:fld>
            <a:endParaRPr lang="en-CA">
              <a:solidFill>
                <a:schemeClr val="tx1"/>
              </a:solidFill>
            </a:endParaRPr>
          </a:p>
        </p:txBody>
      </p:sp>
      <p:graphicFrame>
        <p:nvGraphicFramePr>
          <p:cNvPr id="8" name="Table 5">
            <a:extLst>
              <a:ext uri="{FF2B5EF4-FFF2-40B4-BE49-F238E27FC236}">
                <a16:creationId xmlns:a16="http://schemas.microsoft.com/office/drawing/2014/main" id="{85212F2F-AC26-6756-8F37-56436B2001FA}"/>
              </a:ext>
            </a:extLst>
          </p:cNvPr>
          <p:cNvGraphicFramePr>
            <a:graphicFrameLocks noGrp="1"/>
          </p:cNvGraphicFramePr>
          <p:nvPr>
            <p:extLst>
              <p:ext uri="{D42A27DB-BD31-4B8C-83A1-F6EECF244321}">
                <p14:modId xmlns:p14="http://schemas.microsoft.com/office/powerpoint/2010/main" val="2113223298"/>
              </p:ext>
            </p:extLst>
          </p:nvPr>
        </p:nvGraphicFramePr>
        <p:xfrm>
          <a:off x="102982" y="1756544"/>
          <a:ext cx="11887174" cy="3708478"/>
        </p:xfrm>
        <a:graphic>
          <a:graphicData uri="http://schemas.openxmlformats.org/drawingml/2006/table">
            <a:tbl>
              <a:tblPr firstRow="1" bandRow="1">
                <a:tableStyleId>{073A0DAA-6AF3-43AB-8588-CEC1D06C72B9}</a:tableStyleId>
              </a:tblPr>
              <a:tblGrid>
                <a:gridCol w="2472069">
                  <a:extLst>
                    <a:ext uri="{9D8B030D-6E8A-4147-A177-3AD203B41FA5}">
                      <a16:colId xmlns:a16="http://schemas.microsoft.com/office/drawing/2014/main" val="1940098258"/>
                    </a:ext>
                  </a:extLst>
                </a:gridCol>
                <a:gridCol w="4350061">
                  <a:extLst>
                    <a:ext uri="{9D8B030D-6E8A-4147-A177-3AD203B41FA5}">
                      <a16:colId xmlns:a16="http://schemas.microsoft.com/office/drawing/2014/main" val="1622758065"/>
                    </a:ext>
                  </a:extLst>
                </a:gridCol>
                <a:gridCol w="3572169">
                  <a:extLst>
                    <a:ext uri="{9D8B030D-6E8A-4147-A177-3AD203B41FA5}">
                      <a16:colId xmlns:a16="http://schemas.microsoft.com/office/drawing/2014/main" val="3707316123"/>
                    </a:ext>
                  </a:extLst>
                </a:gridCol>
                <a:gridCol w="1492875">
                  <a:extLst>
                    <a:ext uri="{9D8B030D-6E8A-4147-A177-3AD203B41FA5}">
                      <a16:colId xmlns:a16="http://schemas.microsoft.com/office/drawing/2014/main" val="3450925601"/>
                    </a:ext>
                  </a:extLst>
                </a:gridCol>
              </a:tblGrid>
              <a:tr h="737672">
                <a:tc>
                  <a:txBody>
                    <a:bodyPr/>
                    <a:lstStyle/>
                    <a:p>
                      <a:pPr algn="ctr"/>
                      <a:r>
                        <a:rPr lang="en-US" sz="1800" kern="1200"/>
                        <a:t>Commodity at risk</a:t>
                      </a:r>
                    </a:p>
                  </a:txBody>
                  <a:tcPr anchor="ctr"/>
                </a:tc>
                <a:tc>
                  <a:txBody>
                    <a:bodyPr/>
                    <a:lstStyle/>
                    <a:p>
                      <a:pPr marL="0" lvl="0" algn="ctr">
                        <a:buNone/>
                      </a:pPr>
                      <a:r>
                        <a:rPr lang="en-US" sz="1800" kern="1200"/>
                        <a:t>Reason for Risk</a:t>
                      </a:r>
                    </a:p>
                  </a:txBody>
                  <a:tcPr anchor="ctr"/>
                </a:tc>
                <a:tc>
                  <a:txBody>
                    <a:bodyPr/>
                    <a:lstStyle/>
                    <a:p>
                      <a:pPr marL="0" algn="ctr" rtl="0" eaLnBrk="1" latinLnBrk="0" hangingPunct="1"/>
                      <a:r>
                        <a:rPr lang="en-US" sz="1800" kern="1200"/>
                        <a:t>Mitigation Plan</a:t>
                      </a:r>
                    </a:p>
                  </a:txBody>
                  <a:tcPr anchor="ctr"/>
                </a:tc>
                <a:tc>
                  <a:txBody>
                    <a:bodyPr/>
                    <a:lstStyle/>
                    <a:p>
                      <a:pPr marL="0" algn="ctr" rtl="0" eaLnBrk="1" latinLnBrk="0" hangingPunct="1"/>
                      <a:r>
                        <a:rPr lang="en-US" sz="1800" kern="1200"/>
                        <a:t>Tentative Date</a:t>
                      </a:r>
                    </a:p>
                  </a:txBody>
                  <a:tcPr anchor="ctr"/>
                </a:tc>
                <a:extLst>
                  <a:ext uri="{0D108BD9-81ED-4DB2-BD59-A6C34878D82A}">
                    <a16:rowId xmlns:a16="http://schemas.microsoft.com/office/drawing/2014/main" val="1779400022"/>
                  </a:ext>
                </a:extLst>
              </a:tr>
              <a:tr h="906283">
                <a:tc>
                  <a:txBody>
                    <a:bodyPr/>
                    <a:lstStyle/>
                    <a:p>
                      <a:pPr lvl="0" algn="ctr">
                        <a:buNone/>
                      </a:pPr>
                      <a:r>
                        <a:rPr lang="en-US" sz="1400" noProof="1"/>
                        <a:t>Hull &amp; Deck </a:t>
                      </a:r>
                    </a:p>
                  </a:txBody>
                  <a:tcPr anchor="ctr"/>
                </a:tc>
                <a:tc>
                  <a:txBody>
                    <a:bodyPr/>
                    <a:lstStyle/>
                    <a:p>
                      <a:pPr marL="0" lvl="0" indent="0" algn="ctr">
                        <a:buNone/>
                      </a:pPr>
                      <a:r>
                        <a:rPr lang="en-US" sz="1400" noProof="1"/>
                        <a:t>Production from VCI Brazil limited at 10 hulls + 10 decks per week for remainign qty </a:t>
                      </a:r>
                    </a:p>
                    <a:p>
                      <a:pPr marL="0" lvl="0" indent="0" algn="ctr">
                        <a:buNone/>
                      </a:pPr>
                      <a:r>
                        <a:rPr lang="en-US" sz="1400" noProof="1"/>
                        <a:t>Quality issue on decks : 11 to be reworked (lack of raw material) </a:t>
                      </a:r>
                    </a:p>
                  </a:txBody>
                  <a:tcPr anchor="ctr"/>
                </a:tc>
                <a:tc>
                  <a:txBody>
                    <a:bodyPr/>
                    <a:lstStyle/>
                    <a:p>
                      <a:pPr lvl="0" algn="ctr">
                        <a:buNone/>
                      </a:pPr>
                      <a:r>
                        <a:rPr lang="en-US" sz="1400" noProof="1"/>
                        <a:t> </a:t>
                      </a:r>
                      <a:r>
                        <a:rPr lang="en-US" sz="1400" u="none" strike="noStrike" noProof="1">
                          <a:hlinkClick r:id="rId2"/>
                        </a:rPr>
                        <a:t>Production plan</a:t>
                      </a:r>
                      <a:r>
                        <a:rPr lang="en-US" sz="1400" u="none" strike="noStrike" noProof="1"/>
                        <a:t> reviewed as per VCI capacity</a:t>
                      </a:r>
                      <a:endParaRPr lang="en-US"/>
                    </a:p>
                    <a:p>
                      <a:pPr lvl="0" algn="ctr">
                        <a:buNone/>
                      </a:pPr>
                      <a:r>
                        <a:rPr lang="en-US" sz="1400" u="none" strike="noStrike" noProof="1"/>
                        <a:t>  First 6 hulls machined from VCI Brazil ETA Taiga January 26th</a:t>
                      </a:r>
                    </a:p>
                    <a:p>
                      <a:pPr lvl="0" algn="ctr">
                        <a:buNone/>
                      </a:pPr>
                      <a:r>
                        <a:rPr lang="en-US" sz="1400" b="0" i="0" u="none" strike="noStrike" noProof="1">
                          <a:latin typeface="Calibri"/>
                        </a:rPr>
                        <a:t>Hull for 3rd mold approval - ETA Taiga (machined) TBC</a:t>
                      </a:r>
                      <a:endParaRPr lang="en-US"/>
                    </a:p>
                  </a:txBody>
                  <a:tcPr anchor="ctr"/>
                </a:tc>
                <a:tc>
                  <a:txBody>
                    <a:bodyPr/>
                    <a:lstStyle/>
                    <a:p>
                      <a:pPr lvl="0" algn="ctr">
                        <a:buNone/>
                      </a:pPr>
                      <a:r>
                        <a:rPr lang="en-US" sz="1400" noProof="1"/>
                        <a:t>Ongoing</a:t>
                      </a:r>
                    </a:p>
                  </a:txBody>
                  <a:tcPr anchor="ctr"/>
                </a:tc>
                <a:extLst>
                  <a:ext uri="{0D108BD9-81ED-4DB2-BD59-A6C34878D82A}">
                    <a16:rowId xmlns:a16="http://schemas.microsoft.com/office/drawing/2014/main" val="219241704"/>
                  </a:ext>
                </a:extLst>
              </a:tr>
              <a:tr h="906283">
                <a:tc>
                  <a:txBody>
                    <a:bodyPr/>
                    <a:lstStyle/>
                    <a:p>
                      <a:pPr lvl="0" algn="ctr">
                        <a:buNone/>
                      </a:pPr>
                      <a:r>
                        <a:rPr lang="en-US" sz="1400" noProof="1"/>
                        <a:t>Casted parts</a:t>
                      </a:r>
                    </a:p>
                  </a:txBody>
                  <a:tcPr anchor="ctr"/>
                </a:tc>
                <a:tc>
                  <a:txBody>
                    <a:bodyPr/>
                    <a:lstStyle/>
                    <a:p>
                      <a:pPr lvl="0" algn="ctr">
                        <a:buNone/>
                      </a:pPr>
                      <a:r>
                        <a:rPr lang="en-US" sz="1400" noProof="1"/>
                        <a:t>Porosity on part creating leak issue on ride plate (issue appeared since powder coating was stopped) </a:t>
                      </a:r>
                    </a:p>
                  </a:txBody>
                  <a:tcPr anchor="ctr"/>
                </a:tc>
                <a:tc>
                  <a:txBody>
                    <a:bodyPr/>
                    <a:lstStyle/>
                    <a:p>
                      <a:pPr lvl="0" algn="ctr">
                        <a:buNone/>
                      </a:pPr>
                      <a:r>
                        <a:rPr lang="en-US" sz="1400" noProof="1"/>
                        <a:t>Coating the porosity area </a:t>
                      </a:r>
                    </a:p>
                  </a:txBody>
                  <a:tcPr anchor="ctr"/>
                </a:tc>
                <a:tc>
                  <a:txBody>
                    <a:bodyPr/>
                    <a:lstStyle/>
                    <a:p>
                      <a:pPr lvl="0" algn="ctr">
                        <a:buNone/>
                      </a:pPr>
                      <a:r>
                        <a:rPr lang="en-US" sz="1400" noProof="1"/>
                        <a:t>Jan 27th </a:t>
                      </a:r>
                    </a:p>
                  </a:txBody>
                  <a:tcPr anchor="ctr"/>
                </a:tc>
                <a:extLst>
                  <a:ext uri="{0D108BD9-81ED-4DB2-BD59-A6C34878D82A}">
                    <a16:rowId xmlns:a16="http://schemas.microsoft.com/office/drawing/2014/main" val="4240647375"/>
                  </a:ext>
                </a:extLst>
              </a:tr>
              <a:tr h="906283">
                <a:tc>
                  <a:txBody>
                    <a:bodyPr/>
                    <a:lstStyle/>
                    <a:p>
                      <a:pPr lvl="0" algn="ctr">
                        <a:buNone/>
                      </a:pPr>
                      <a:r>
                        <a:rPr lang="en-US" sz="1400" noProof="1"/>
                        <a:t>Screws</a:t>
                      </a:r>
                    </a:p>
                  </a:txBody>
                  <a:tcPr anchor="ctr"/>
                </a:tc>
                <a:tc>
                  <a:txBody>
                    <a:bodyPr/>
                    <a:lstStyle/>
                    <a:p>
                      <a:pPr lvl="0" algn="ctr">
                        <a:buNone/>
                      </a:pPr>
                      <a:r>
                        <a:rPr lang="en-US" sz="1400" noProof="1"/>
                        <a:t>50% scrap rate on screws for imperial rivnuts </a:t>
                      </a:r>
                    </a:p>
                  </a:txBody>
                  <a:tcPr anchor="ctr"/>
                </a:tc>
                <a:tc>
                  <a:txBody>
                    <a:bodyPr/>
                    <a:lstStyle/>
                    <a:p>
                      <a:pPr lvl="0" algn="ctr">
                        <a:buNone/>
                      </a:pPr>
                      <a:r>
                        <a:rPr lang="en-US" sz="1400" b="0" i="0" u="none" strike="noStrike" noProof="1">
                          <a:latin typeface="Calibri"/>
                        </a:rPr>
                        <a:t>Reorder rush ETA Taiga Feb 1st </a:t>
                      </a:r>
                      <a:endParaRPr lang="en-US"/>
                    </a:p>
                  </a:txBody>
                  <a:tcPr anchor="ctr"/>
                </a:tc>
                <a:tc>
                  <a:txBody>
                    <a:bodyPr/>
                    <a:lstStyle/>
                    <a:p>
                      <a:pPr lvl="0" algn="ctr">
                        <a:buNone/>
                      </a:pPr>
                      <a:r>
                        <a:rPr lang="en-US" sz="1400" noProof="1"/>
                        <a:t>Feb 1st</a:t>
                      </a:r>
                    </a:p>
                  </a:txBody>
                  <a:tcPr anchor="ctr"/>
                </a:tc>
                <a:extLst>
                  <a:ext uri="{0D108BD9-81ED-4DB2-BD59-A6C34878D82A}">
                    <a16:rowId xmlns:a16="http://schemas.microsoft.com/office/drawing/2014/main" val="1818940683"/>
                  </a:ext>
                </a:extLst>
              </a:tr>
            </a:tbl>
          </a:graphicData>
        </a:graphic>
      </p:graphicFrame>
    </p:spTree>
    <p:extLst>
      <p:ext uri="{BB962C8B-B14F-4D97-AF65-F5344CB8AC3E}">
        <p14:creationId xmlns:p14="http://schemas.microsoft.com/office/powerpoint/2010/main" val="3889623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2B2EF-A7F4-449A-9616-D66C17C9A63F}"/>
              </a:ext>
            </a:extLst>
          </p:cNvPr>
          <p:cNvSpPr>
            <a:spLocks noGrp="1"/>
          </p:cNvSpPr>
          <p:nvPr>
            <p:ph type="title"/>
          </p:nvPr>
        </p:nvSpPr>
        <p:spPr/>
        <p:txBody>
          <a:bodyPr/>
          <a:lstStyle/>
          <a:p>
            <a:r>
              <a:rPr lang="en-US">
                <a:latin typeface="Yu Gothic UI Light"/>
                <a:ea typeface="Yu Gothic UI Light"/>
              </a:rPr>
              <a:t>PLANNING</a:t>
            </a:r>
          </a:p>
        </p:txBody>
      </p:sp>
      <p:sp>
        <p:nvSpPr>
          <p:cNvPr id="4" name="Slide Number Placeholder 3">
            <a:extLst>
              <a:ext uri="{FF2B5EF4-FFF2-40B4-BE49-F238E27FC236}">
                <a16:creationId xmlns:a16="http://schemas.microsoft.com/office/drawing/2014/main" id="{6C5E69B6-E7CD-493A-9D43-2EA85902BF1E}"/>
              </a:ext>
            </a:extLst>
          </p:cNvPr>
          <p:cNvSpPr>
            <a:spLocks noGrp="1"/>
          </p:cNvSpPr>
          <p:nvPr>
            <p:ph type="sldNum" sz="quarter" idx="4"/>
          </p:nvPr>
        </p:nvSpPr>
        <p:spPr/>
        <p:txBody>
          <a:bodyPr/>
          <a:lstStyle/>
          <a:p>
            <a:fld id="{903E5BF1-FEAF-4C67-9515-5C961A539E29}" type="slidenum">
              <a:rPr lang="en-CA" smtClean="0"/>
              <a:pPr/>
              <a:t>17</a:t>
            </a:fld>
            <a:endParaRPr lang="en-CA">
              <a:solidFill>
                <a:schemeClr val="tx1"/>
              </a:solidFill>
            </a:endParaRPr>
          </a:p>
        </p:txBody>
      </p:sp>
      <p:graphicFrame>
        <p:nvGraphicFramePr>
          <p:cNvPr id="5" name="Table 5">
            <a:extLst>
              <a:ext uri="{FF2B5EF4-FFF2-40B4-BE49-F238E27FC236}">
                <a16:creationId xmlns:a16="http://schemas.microsoft.com/office/drawing/2014/main" id="{DF370D39-AF9E-43C5-8CF5-C93CDE507A70}"/>
              </a:ext>
            </a:extLst>
          </p:cNvPr>
          <p:cNvGraphicFramePr>
            <a:graphicFrameLocks noGrp="1"/>
          </p:cNvGraphicFramePr>
          <p:nvPr>
            <p:extLst>
              <p:ext uri="{D42A27DB-BD31-4B8C-83A1-F6EECF244321}">
                <p14:modId xmlns:p14="http://schemas.microsoft.com/office/powerpoint/2010/main" val="1591304051"/>
              </p:ext>
            </p:extLst>
          </p:nvPr>
        </p:nvGraphicFramePr>
        <p:xfrm>
          <a:off x="329791" y="1678112"/>
          <a:ext cx="11507728" cy="2415451"/>
        </p:xfrm>
        <a:graphic>
          <a:graphicData uri="http://schemas.openxmlformats.org/drawingml/2006/table">
            <a:tbl>
              <a:tblPr firstRow="1" bandRow="1">
                <a:tableStyleId>{17292A2E-F333-43FB-9621-5CBBE7FDCDCB}</a:tableStyleId>
              </a:tblPr>
              <a:tblGrid>
                <a:gridCol w="2003082">
                  <a:extLst>
                    <a:ext uri="{9D8B030D-6E8A-4147-A177-3AD203B41FA5}">
                      <a16:colId xmlns:a16="http://schemas.microsoft.com/office/drawing/2014/main" val="3501030287"/>
                    </a:ext>
                  </a:extLst>
                </a:gridCol>
                <a:gridCol w="1076562">
                  <a:extLst>
                    <a:ext uri="{9D8B030D-6E8A-4147-A177-3AD203B41FA5}">
                      <a16:colId xmlns:a16="http://schemas.microsoft.com/office/drawing/2014/main" val="1379488843"/>
                    </a:ext>
                  </a:extLst>
                </a:gridCol>
                <a:gridCol w="4363183">
                  <a:extLst>
                    <a:ext uri="{9D8B030D-6E8A-4147-A177-3AD203B41FA5}">
                      <a16:colId xmlns:a16="http://schemas.microsoft.com/office/drawing/2014/main" val="862347156"/>
                    </a:ext>
                  </a:extLst>
                </a:gridCol>
                <a:gridCol w="2584465">
                  <a:extLst>
                    <a:ext uri="{9D8B030D-6E8A-4147-A177-3AD203B41FA5}">
                      <a16:colId xmlns:a16="http://schemas.microsoft.com/office/drawing/2014/main" val="3077580520"/>
                    </a:ext>
                  </a:extLst>
                </a:gridCol>
                <a:gridCol w="1480436">
                  <a:extLst>
                    <a:ext uri="{9D8B030D-6E8A-4147-A177-3AD203B41FA5}">
                      <a16:colId xmlns:a16="http://schemas.microsoft.com/office/drawing/2014/main" val="2634289501"/>
                    </a:ext>
                  </a:extLst>
                </a:gridCol>
              </a:tblGrid>
              <a:tr h="430581">
                <a:tc>
                  <a:txBody>
                    <a:bodyPr/>
                    <a:lstStyle/>
                    <a:p>
                      <a:pPr algn="ctr"/>
                      <a:r>
                        <a:rPr lang="en-CA" sz="1400"/>
                        <a:t>Item</a:t>
                      </a:r>
                    </a:p>
                  </a:txBody>
                  <a:tcPr anchor="ctr">
                    <a:lnR w="6350" cap="flat" cmpd="sng" algn="ctr">
                      <a:solidFill>
                        <a:schemeClr val="bg1">
                          <a:lumMod val="85000"/>
                        </a:schemeClr>
                      </a:solidFill>
                      <a:prstDash val="solid"/>
                      <a:round/>
                      <a:headEnd type="none" w="med" len="med"/>
                      <a:tailEnd type="none" w="med" len="med"/>
                    </a:lnR>
                  </a:tcPr>
                </a:tc>
                <a:tc>
                  <a:txBody>
                    <a:bodyPr/>
                    <a:lstStyle/>
                    <a:p>
                      <a:pPr algn="ctr"/>
                      <a:r>
                        <a:rPr lang="en-CA" sz="1400"/>
                        <a:t>Status</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a:t>Risk /Roadblock &amp; impact details</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algn="ctr"/>
                      <a:r>
                        <a:rPr lang="en-CA" sz="1400"/>
                        <a:t>Mitigation / Action</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algn="ctr"/>
                      <a:r>
                        <a:rPr lang="en-CA" sz="1400"/>
                        <a:t>Action deadline</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extLst>
                  <a:ext uri="{0D108BD9-81ED-4DB2-BD59-A6C34878D82A}">
                    <a16:rowId xmlns:a16="http://schemas.microsoft.com/office/drawing/2014/main" val="3909042003"/>
                  </a:ext>
                </a:extLst>
              </a:tr>
              <a:tr h="504094">
                <a:tc>
                  <a:txBody>
                    <a:bodyPr/>
                    <a:lstStyle/>
                    <a:p>
                      <a:pPr marL="0" lvl="0" algn="ctr">
                        <a:buNone/>
                      </a:pPr>
                      <a:r>
                        <a:rPr lang="fr-CA" sz="1200" kern="1200">
                          <a:solidFill>
                            <a:schemeClr val="tx1"/>
                          </a:solidFill>
                          <a:latin typeface="+mn-lt"/>
                          <a:ea typeface="+mn-ea"/>
                          <a:cs typeface="+mn-cs"/>
                        </a:rPr>
                        <a:t>Parts in validation</a:t>
                      </a:r>
                    </a:p>
                  </a:txBody>
                  <a:tcPr>
                    <a:lnR w="6350" cap="flat" cmpd="sng" algn="ctr">
                      <a:solidFill>
                        <a:schemeClr val="bg1">
                          <a:lumMod val="85000"/>
                        </a:schemeClr>
                      </a:solidFill>
                      <a:prstDash val="solid"/>
                      <a:round/>
                      <a:headEnd type="none" w="med" len="med"/>
                      <a:tailEnd type="none" w="med" len="med"/>
                    </a:lnR>
                  </a:tcPr>
                </a:tc>
                <a:tc>
                  <a:txBody>
                    <a:bodyPr/>
                    <a:lstStyle/>
                    <a:p>
                      <a:pPr marL="0" lvl="0" algn="ctr">
                        <a:lnSpc>
                          <a:spcPct val="100000"/>
                        </a:lnSpc>
                        <a:spcBef>
                          <a:spcPts val="0"/>
                        </a:spcBef>
                        <a:spcAft>
                          <a:spcPts val="0"/>
                        </a:spcAft>
                        <a:buNone/>
                      </a:pPr>
                      <a:r>
                        <a:rPr lang="en-CA" sz="1200" b="0" i="0" u="none" strike="noStrike" kern="1200" noProof="0">
                          <a:latin typeface="Calibri"/>
                        </a:rPr>
                        <a:t>RISK</a:t>
                      </a:r>
                      <a:endParaRPr lang="en-US"/>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solidFill>
                      <a:srgbClr val="ED7D31"/>
                    </a:solidFill>
                  </a:tcPr>
                </a:tc>
                <a:tc>
                  <a:txBody>
                    <a:bodyPr/>
                    <a:lstStyle/>
                    <a:p>
                      <a:pPr marL="0" lvl="0" indent="0" algn="ctr">
                        <a:lnSpc>
                          <a:spcPct val="100000"/>
                        </a:lnSpc>
                        <a:spcBef>
                          <a:spcPts val="0"/>
                        </a:spcBef>
                        <a:spcAft>
                          <a:spcPts val="0"/>
                        </a:spcAft>
                        <a:buNone/>
                      </a:pPr>
                      <a:r>
                        <a:rPr lang="en-US" sz="1100" kern="1200" noProof="0">
                          <a:solidFill>
                            <a:schemeClr val="tx1"/>
                          </a:solidFill>
                          <a:latin typeface="+mn-lt"/>
                          <a:ea typeface="+mn-ea"/>
                          <a:cs typeface="+mn-cs"/>
                        </a:rPr>
                        <a:t>Steering Column, mounting plate and TnV are still in design and validation</a:t>
                      </a: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marL="0" lvl="0" algn="ctr">
                        <a:buNone/>
                      </a:pPr>
                      <a:r>
                        <a:rPr lang="en-CA" sz="1100" kern="1200">
                          <a:solidFill>
                            <a:schemeClr val="tx1"/>
                          </a:solidFill>
                          <a:latin typeface="+mn-lt"/>
                          <a:ea typeface="+mn-ea"/>
                          <a:cs typeface="+mn-cs"/>
                        </a:rPr>
                        <a:t>Need an answer this week to not put the production at risk</a:t>
                      </a: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lvl="0" algn="ctr">
                        <a:lnSpc>
                          <a:spcPct val="100000"/>
                        </a:lnSpc>
                        <a:spcBef>
                          <a:spcPts val="0"/>
                        </a:spcBef>
                        <a:spcAft>
                          <a:spcPts val="0"/>
                        </a:spcAft>
                        <a:buNone/>
                      </a:pPr>
                      <a:r>
                        <a:rPr lang="fr-CA" sz="1200" b="0" i="0" u="none" strike="noStrike" kern="1200" noProof="0">
                          <a:solidFill>
                            <a:schemeClr val="tx1"/>
                          </a:solidFill>
                          <a:latin typeface="Calibri"/>
                        </a:rPr>
                        <a:t>23 Sept</a:t>
                      </a:r>
                      <a:endParaRPr lang="fr-CA" sz="1200" b="0" i="0" u="none" strike="noStrike" kern="1200" noProof="0"/>
                    </a:p>
                  </a:txBody>
                  <a:tcPr>
                    <a:lnL w="6350" cap="flat" cmpd="sng" algn="ctr">
                      <a:solidFill>
                        <a:schemeClr val="bg1">
                          <a:lumMod val="85000"/>
                        </a:schemeClr>
                      </a:solidFill>
                      <a:prstDash val="solid"/>
                      <a:round/>
                      <a:headEnd type="none" w="med" len="med"/>
                      <a:tailEnd type="none" w="med" len="med"/>
                    </a:lnL>
                    <a:lnR w="6350">
                      <a:solidFill>
                        <a:schemeClr val="bg1">
                          <a:lumMod val="85000"/>
                        </a:schemeClr>
                      </a:solidFill>
                    </a:lnR>
                  </a:tcPr>
                </a:tc>
                <a:extLst>
                  <a:ext uri="{0D108BD9-81ED-4DB2-BD59-A6C34878D82A}">
                    <a16:rowId xmlns:a16="http://schemas.microsoft.com/office/drawing/2014/main" val="2329071918"/>
                  </a:ext>
                </a:extLst>
              </a:tr>
              <a:tr h="504094">
                <a:tc>
                  <a:txBody>
                    <a:bodyPr/>
                    <a:lstStyle/>
                    <a:p>
                      <a:pPr marL="0" lvl="0" algn="ctr">
                        <a:buNone/>
                      </a:pPr>
                      <a:r>
                        <a:rPr lang="fr-CA" sz="1200" kern="1200">
                          <a:solidFill>
                            <a:schemeClr val="tx1"/>
                          </a:solidFill>
                          <a:latin typeface="+mn-lt"/>
                          <a:ea typeface="+mn-ea"/>
                          <a:cs typeface="+mn-cs"/>
                        </a:rPr>
                        <a:t>Quality of parts</a:t>
                      </a:r>
                    </a:p>
                  </a:txBody>
                  <a:tcPr>
                    <a:lnR w="6350">
                      <a:solidFill>
                        <a:schemeClr val="bg1">
                          <a:lumMod val="85000"/>
                        </a:schemeClr>
                      </a:solidFill>
                    </a:lnR>
                  </a:tcPr>
                </a:tc>
                <a:tc>
                  <a:txBody>
                    <a:bodyPr/>
                    <a:lstStyle/>
                    <a:p>
                      <a:pPr marL="0" lvl="0" algn="ctr">
                        <a:lnSpc>
                          <a:spcPct val="100000"/>
                        </a:lnSpc>
                        <a:spcBef>
                          <a:spcPts val="0"/>
                        </a:spcBef>
                        <a:spcAft>
                          <a:spcPts val="0"/>
                        </a:spcAft>
                        <a:buNone/>
                      </a:pPr>
                      <a:r>
                        <a:rPr lang="en-CA" sz="1200" b="0" i="0" u="none" strike="noStrike" kern="1200" noProof="0">
                          <a:latin typeface="Calibri"/>
                        </a:rPr>
                        <a:t>RISK</a:t>
                      </a:r>
                    </a:p>
                  </a:txBody>
                  <a:tcPr>
                    <a:lnL w="6350">
                      <a:solidFill>
                        <a:schemeClr val="bg1">
                          <a:lumMod val="85000"/>
                        </a:schemeClr>
                      </a:solidFill>
                    </a:lnL>
                    <a:lnR w="6350">
                      <a:solidFill>
                        <a:schemeClr val="bg1">
                          <a:lumMod val="85000"/>
                        </a:schemeClr>
                      </a:solidFill>
                    </a:lnR>
                    <a:solidFill>
                      <a:srgbClr val="FEE398"/>
                    </a:solidFill>
                  </a:tcPr>
                </a:tc>
                <a:tc>
                  <a:txBody>
                    <a:bodyPr/>
                    <a:lstStyle/>
                    <a:p>
                      <a:pPr lvl="0" algn="ctr">
                        <a:lnSpc>
                          <a:spcPct val="100000"/>
                        </a:lnSpc>
                        <a:spcBef>
                          <a:spcPts val="0"/>
                        </a:spcBef>
                        <a:spcAft>
                          <a:spcPts val="0"/>
                        </a:spcAft>
                        <a:buNone/>
                      </a:pPr>
                      <a:r>
                        <a:rPr lang="en-US" sz="1100" b="0" i="0" u="none" strike="noStrike" kern="1200" noProof="0">
                          <a:solidFill>
                            <a:schemeClr val="tx1"/>
                          </a:solidFill>
                          <a:latin typeface="Calibri"/>
                        </a:rPr>
                        <a:t>Ride plate, New Bumper are not accepted (out of stock in 2 weeks)</a:t>
                      </a:r>
                      <a:endParaRPr lang="en-US" sz="1100" b="0" i="0" u="none" strike="noStrike" kern="1200" noProof="0"/>
                    </a:p>
                    <a:p>
                      <a:pPr marL="0" lvl="0" indent="0" algn="ctr">
                        <a:lnSpc>
                          <a:spcPct val="100000"/>
                        </a:lnSpc>
                        <a:spcBef>
                          <a:spcPts val="0"/>
                        </a:spcBef>
                        <a:spcAft>
                          <a:spcPts val="0"/>
                        </a:spcAft>
                        <a:buNone/>
                      </a:pPr>
                      <a:endParaRPr lang="en-US" sz="1100" kern="1200" noProof="0">
                        <a:solidFill>
                          <a:schemeClr val="tx1"/>
                        </a:solidFill>
                        <a:latin typeface="+mn-lt"/>
                        <a:ea typeface="+mn-ea"/>
                        <a:cs typeface="+mn-cs"/>
                      </a:endParaRPr>
                    </a:p>
                  </a:txBody>
                  <a:tcPr>
                    <a:lnL w="6350">
                      <a:solidFill>
                        <a:schemeClr val="bg1">
                          <a:lumMod val="85000"/>
                        </a:schemeClr>
                      </a:solidFill>
                    </a:lnL>
                    <a:lnR w="6350">
                      <a:solidFill>
                        <a:schemeClr val="bg1">
                          <a:lumMod val="85000"/>
                        </a:schemeClr>
                      </a:solidFill>
                    </a:lnR>
                  </a:tcPr>
                </a:tc>
                <a:tc>
                  <a:txBody>
                    <a:bodyPr/>
                    <a:lstStyle/>
                    <a:p>
                      <a:pPr marL="0" lvl="0" algn="ctr">
                        <a:buNone/>
                      </a:pPr>
                      <a:r>
                        <a:rPr lang="en-CA" sz="1100" kern="1200">
                          <a:solidFill>
                            <a:schemeClr val="tx1"/>
                          </a:solidFill>
                          <a:latin typeface="+mn-lt"/>
                          <a:ea typeface="+mn-ea"/>
                          <a:cs typeface="+mn-cs"/>
                        </a:rPr>
                        <a:t>New batch to come, quality to be determined upon reception</a:t>
                      </a:r>
                    </a:p>
                  </a:txBody>
                  <a:tcPr>
                    <a:lnL w="6350">
                      <a:solidFill>
                        <a:schemeClr val="bg1">
                          <a:lumMod val="85000"/>
                        </a:schemeClr>
                      </a:solidFill>
                    </a:lnL>
                    <a:lnR w="6350">
                      <a:solidFill>
                        <a:schemeClr val="bg1">
                          <a:lumMod val="85000"/>
                        </a:schemeClr>
                      </a:solidFill>
                    </a:lnR>
                  </a:tcPr>
                </a:tc>
                <a:tc>
                  <a:txBody>
                    <a:bodyPr/>
                    <a:lstStyle/>
                    <a:p>
                      <a:pPr lvl="0" algn="ctr">
                        <a:lnSpc>
                          <a:spcPct val="100000"/>
                        </a:lnSpc>
                        <a:spcBef>
                          <a:spcPts val="0"/>
                        </a:spcBef>
                        <a:spcAft>
                          <a:spcPts val="0"/>
                        </a:spcAft>
                        <a:buNone/>
                      </a:pPr>
                      <a:r>
                        <a:rPr lang="fr-CA" sz="1200" b="0" i="0" u="none" strike="noStrike" kern="1200" noProof="0">
                          <a:solidFill>
                            <a:schemeClr val="tx1"/>
                          </a:solidFill>
                          <a:latin typeface="Calibri"/>
                        </a:rPr>
                        <a:t>23 Sept</a:t>
                      </a:r>
                    </a:p>
                  </a:txBody>
                  <a:tcPr>
                    <a:lnL w="6350">
                      <a:solidFill>
                        <a:schemeClr val="bg1">
                          <a:lumMod val="85000"/>
                        </a:schemeClr>
                      </a:solidFill>
                    </a:lnL>
                    <a:lnR w="6350">
                      <a:solidFill>
                        <a:schemeClr val="bg1">
                          <a:lumMod val="85000"/>
                        </a:schemeClr>
                      </a:solidFill>
                    </a:lnR>
                  </a:tcPr>
                </a:tc>
                <a:extLst>
                  <a:ext uri="{0D108BD9-81ED-4DB2-BD59-A6C34878D82A}">
                    <a16:rowId xmlns:a16="http://schemas.microsoft.com/office/drawing/2014/main" val="1779305371"/>
                  </a:ext>
                </a:extLst>
              </a:tr>
              <a:tr h="504094">
                <a:tc>
                  <a:txBody>
                    <a:bodyPr/>
                    <a:lstStyle/>
                    <a:p>
                      <a:pPr marL="0" lvl="0" algn="ctr">
                        <a:buNone/>
                      </a:pPr>
                      <a:r>
                        <a:rPr lang="fr-CA" sz="1200" kern="1200">
                          <a:solidFill>
                            <a:schemeClr val="tx1"/>
                          </a:solidFill>
                          <a:latin typeface="+mn-lt"/>
                          <a:ea typeface="+mn-ea"/>
                          <a:cs typeface="+mn-cs"/>
                        </a:rPr>
                        <a:t>TT between PP and MP</a:t>
                      </a:r>
                    </a:p>
                  </a:txBody>
                  <a:tcPr>
                    <a:lnR w="6350" cap="flat" cmpd="sng" algn="ctr">
                      <a:solidFill>
                        <a:schemeClr val="bg1">
                          <a:lumMod val="85000"/>
                        </a:schemeClr>
                      </a:solidFill>
                      <a:prstDash val="solid"/>
                      <a:round/>
                      <a:headEnd type="none" w="med" len="med"/>
                      <a:tailEnd type="none" w="med" len="med"/>
                    </a:lnR>
                  </a:tcPr>
                </a:tc>
                <a:tc>
                  <a:txBody>
                    <a:bodyPr/>
                    <a:lstStyle/>
                    <a:p>
                      <a:pPr lvl="0" algn="ctr">
                        <a:lnSpc>
                          <a:spcPct val="100000"/>
                        </a:lnSpc>
                        <a:spcBef>
                          <a:spcPts val="0"/>
                        </a:spcBef>
                        <a:spcAft>
                          <a:spcPts val="0"/>
                        </a:spcAft>
                        <a:buNone/>
                      </a:pPr>
                      <a:r>
                        <a:rPr lang="en-CA" sz="1200" b="0" i="0" u="none" strike="noStrike" kern="1200" noProof="0">
                          <a:solidFill>
                            <a:schemeClr val="tx1"/>
                          </a:solidFill>
                          <a:latin typeface="Calibri"/>
                        </a:rPr>
                        <a:t>DONE</a:t>
                      </a:r>
                      <a:endParaRPr lang="en-US"/>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solidFill>
                      <a:srgbClr val="AFE4A0"/>
                    </a:solidFill>
                  </a:tcPr>
                </a:tc>
                <a:tc>
                  <a:txBody>
                    <a:bodyPr/>
                    <a:lstStyle/>
                    <a:p>
                      <a:pPr marL="0" lvl="0" indent="0" algn="ctr">
                        <a:lnSpc>
                          <a:spcPct val="100000"/>
                        </a:lnSpc>
                        <a:spcBef>
                          <a:spcPts val="0"/>
                        </a:spcBef>
                        <a:spcAft>
                          <a:spcPts val="0"/>
                        </a:spcAft>
                        <a:buNone/>
                      </a:pPr>
                      <a:r>
                        <a:rPr lang="en-US" sz="1100" kern="1200" noProof="0">
                          <a:solidFill>
                            <a:schemeClr val="tx1"/>
                          </a:solidFill>
                          <a:latin typeface="+mn-lt"/>
                          <a:ea typeface="+mn-ea"/>
                          <a:cs typeface="+mn-cs"/>
                        </a:rPr>
                        <a:t>List of parts change by HIN done by Clément</a:t>
                      </a: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marL="0" lvl="0" algn="ctr">
                        <a:buNone/>
                      </a:pPr>
                      <a:r>
                        <a:rPr lang="en-CA" sz="1100" kern="1200">
                          <a:solidFill>
                            <a:schemeClr val="tx1"/>
                          </a:solidFill>
                          <a:latin typeface="+mn-lt"/>
                          <a:ea typeface="+mn-ea"/>
                          <a:cs typeface="+mn-cs"/>
                        </a:rPr>
                        <a:t>Need a decision between PP50, PP75 or PP100</a:t>
                      </a:r>
                      <a:endParaRPr lang="en-US" sz="1100"/>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marL="0" lvl="0" algn="ctr" rtl="0">
                        <a:buNone/>
                      </a:pPr>
                      <a:r>
                        <a:rPr lang="fr-CA" sz="1200" kern="1200">
                          <a:solidFill>
                            <a:schemeClr val="tx1"/>
                          </a:solidFill>
                          <a:latin typeface="+mn-lt"/>
                          <a:ea typeface="+mn-ea"/>
                          <a:cs typeface="+mn-cs"/>
                        </a:rPr>
                        <a:t>16 Sept</a:t>
                      </a:r>
                      <a:endParaRPr lang="fr-CA" sz="1200" kern="1200" err="1">
                        <a:solidFill>
                          <a:schemeClr val="tx1"/>
                        </a:solidFill>
                        <a:latin typeface="+mn-lt"/>
                        <a:ea typeface="+mn-ea"/>
                        <a:cs typeface="+mn-cs"/>
                      </a:endParaRPr>
                    </a:p>
                  </a:txBody>
                  <a:tcPr>
                    <a:lnL w="6350" cap="flat" cmpd="sng" algn="ctr">
                      <a:solidFill>
                        <a:schemeClr val="bg1">
                          <a:lumMod val="85000"/>
                        </a:schemeClr>
                      </a:solidFill>
                      <a:prstDash val="solid"/>
                      <a:round/>
                      <a:headEnd type="none" w="med" len="med"/>
                      <a:tailEnd type="none" w="med" len="med"/>
                    </a:lnL>
                    <a:lnR w="6350">
                      <a:solidFill>
                        <a:schemeClr val="bg1">
                          <a:lumMod val="85000"/>
                        </a:schemeClr>
                      </a:solidFill>
                    </a:lnR>
                  </a:tcPr>
                </a:tc>
                <a:extLst>
                  <a:ext uri="{0D108BD9-81ED-4DB2-BD59-A6C34878D82A}">
                    <a16:rowId xmlns:a16="http://schemas.microsoft.com/office/drawing/2014/main" val="313243432"/>
                  </a:ext>
                </a:extLst>
              </a:tr>
              <a:tr h="472588">
                <a:tc>
                  <a:txBody>
                    <a:bodyPr/>
                    <a:lstStyle/>
                    <a:p>
                      <a:pPr marL="0" lvl="0" algn="ctr">
                        <a:buNone/>
                      </a:pPr>
                      <a:r>
                        <a:rPr lang="fr-CA" sz="1200" kern="1200">
                          <a:solidFill>
                            <a:schemeClr val="tx1"/>
                          </a:solidFill>
                          <a:latin typeface="+mn-lt"/>
                          <a:ea typeface="+mn-ea"/>
                          <a:cs typeface="+mn-cs"/>
                        </a:rPr>
                        <a:t>Scenario for Orca22</a:t>
                      </a:r>
                      <a:endParaRPr lang="fr-CA" sz="1200" kern="1200" err="1">
                        <a:solidFill>
                          <a:schemeClr val="tx1"/>
                        </a:solidFill>
                        <a:latin typeface="+mn-lt"/>
                        <a:ea typeface="+mn-ea"/>
                        <a:cs typeface="+mn-cs"/>
                      </a:endParaRPr>
                    </a:p>
                  </a:txBody>
                  <a:tcPr>
                    <a:lnR w="6350">
                      <a:solidFill>
                        <a:schemeClr val="bg1">
                          <a:lumMod val="85000"/>
                        </a:schemeClr>
                      </a:solidFill>
                    </a:lnR>
                  </a:tcPr>
                </a:tc>
                <a:tc>
                  <a:txBody>
                    <a:bodyPr/>
                    <a:lstStyle/>
                    <a:p>
                      <a:pPr marL="0" lvl="0" algn="ctr">
                        <a:lnSpc>
                          <a:spcPct val="100000"/>
                        </a:lnSpc>
                        <a:spcBef>
                          <a:spcPts val="0"/>
                        </a:spcBef>
                        <a:spcAft>
                          <a:spcPts val="0"/>
                        </a:spcAft>
                        <a:buNone/>
                      </a:pPr>
                      <a:r>
                        <a:rPr lang="en-CA" sz="1200" b="0" i="0" u="none" strike="noStrike" kern="1200" noProof="0">
                          <a:solidFill>
                            <a:schemeClr val="tx1"/>
                          </a:solidFill>
                          <a:latin typeface="Calibri"/>
                        </a:rPr>
                        <a:t>DONE</a:t>
                      </a:r>
                      <a:endParaRPr lang="en-US"/>
                    </a:p>
                  </a:txBody>
                  <a:tcPr anchor="ctr">
                    <a:lnL w="6350">
                      <a:solidFill>
                        <a:schemeClr val="bg1">
                          <a:lumMod val="85000"/>
                        </a:schemeClr>
                      </a:solidFill>
                    </a:lnL>
                    <a:lnR w="6350">
                      <a:solidFill>
                        <a:schemeClr val="bg1">
                          <a:lumMod val="85000"/>
                        </a:schemeClr>
                      </a:solidFill>
                    </a:lnR>
                    <a:solidFill>
                      <a:srgbClr val="AFE4A0"/>
                    </a:solidFill>
                  </a:tcPr>
                </a:tc>
                <a:tc>
                  <a:txBody>
                    <a:bodyPr/>
                    <a:lstStyle/>
                    <a:p>
                      <a:pPr marL="0" lvl="0" indent="0" algn="ctr">
                        <a:lnSpc>
                          <a:spcPct val="100000"/>
                        </a:lnSpc>
                        <a:spcBef>
                          <a:spcPts val="0"/>
                        </a:spcBef>
                        <a:spcAft>
                          <a:spcPts val="0"/>
                        </a:spcAft>
                        <a:buNone/>
                      </a:pPr>
                      <a:r>
                        <a:rPr lang="en-US" sz="1100" kern="1200" noProof="0">
                          <a:solidFill>
                            <a:schemeClr val="tx1"/>
                          </a:solidFill>
                          <a:latin typeface="+mn-lt"/>
                          <a:ea typeface="+mn-ea"/>
                          <a:cs typeface="+mn-cs"/>
                        </a:rPr>
                        <a:t>Scenario based on arrival of parts</a:t>
                      </a:r>
                    </a:p>
                  </a:txBody>
                  <a:tcPr>
                    <a:lnL w="6350">
                      <a:solidFill>
                        <a:schemeClr val="bg1">
                          <a:lumMod val="85000"/>
                        </a:schemeClr>
                      </a:solidFill>
                    </a:lnL>
                    <a:lnR w="6350">
                      <a:solidFill>
                        <a:schemeClr val="bg1">
                          <a:lumMod val="85000"/>
                        </a:schemeClr>
                      </a:solidFill>
                    </a:lnR>
                  </a:tcPr>
                </a:tc>
                <a:tc>
                  <a:txBody>
                    <a:bodyPr/>
                    <a:lstStyle/>
                    <a:p>
                      <a:pPr marL="0" lvl="0" algn="ctr">
                        <a:buNone/>
                      </a:pPr>
                      <a:r>
                        <a:rPr lang="en-CA" sz="1100" kern="1200">
                          <a:solidFill>
                            <a:schemeClr val="tx1"/>
                          </a:solidFill>
                          <a:latin typeface="+mn-lt"/>
                          <a:ea typeface="+mn-ea"/>
                          <a:cs typeface="+mn-cs"/>
                        </a:rPr>
                        <a:t>S&amp;OP meeting Thursday</a:t>
                      </a:r>
                    </a:p>
                  </a:txBody>
                  <a:tcPr>
                    <a:lnL w="6350">
                      <a:solidFill>
                        <a:schemeClr val="bg1">
                          <a:lumMod val="85000"/>
                        </a:schemeClr>
                      </a:solidFill>
                    </a:lnL>
                    <a:lnR w="6350">
                      <a:solidFill>
                        <a:schemeClr val="bg1">
                          <a:lumMod val="85000"/>
                        </a:schemeClr>
                      </a:solidFill>
                    </a:lnR>
                  </a:tcPr>
                </a:tc>
                <a:tc>
                  <a:txBody>
                    <a:bodyPr/>
                    <a:lstStyle/>
                    <a:p>
                      <a:pPr marL="0" lvl="0" algn="ctr">
                        <a:buNone/>
                      </a:pPr>
                      <a:r>
                        <a:rPr lang="fr-CA" sz="1200" kern="1200">
                          <a:solidFill>
                            <a:schemeClr val="tx1"/>
                          </a:solidFill>
                          <a:latin typeface="+mn-lt"/>
                          <a:ea typeface="+mn-ea"/>
                          <a:cs typeface="+mn-cs"/>
                        </a:rPr>
                        <a:t>15 Sept</a:t>
                      </a:r>
                    </a:p>
                  </a:txBody>
                  <a:tcPr>
                    <a:lnL w="6350">
                      <a:solidFill>
                        <a:schemeClr val="bg1">
                          <a:lumMod val="85000"/>
                        </a:schemeClr>
                      </a:solidFill>
                    </a:lnL>
                    <a:lnR w="6350">
                      <a:solidFill>
                        <a:schemeClr val="bg1">
                          <a:lumMod val="85000"/>
                        </a:schemeClr>
                      </a:solidFill>
                    </a:lnR>
                  </a:tcPr>
                </a:tc>
                <a:extLst>
                  <a:ext uri="{0D108BD9-81ED-4DB2-BD59-A6C34878D82A}">
                    <a16:rowId xmlns:a16="http://schemas.microsoft.com/office/drawing/2014/main" val="3623804013"/>
                  </a:ext>
                </a:extLst>
              </a:tr>
            </a:tbl>
          </a:graphicData>
        </a:graphic>
      </p:graphicFrame>
    </p:spTree>
    <p:extLst>
      <p:ext uri="{BB962C8B-B14F-4D97-AF65-F5344CB8AC3E}">
        <p14:creationId xmlns:p14="http://schemas.microsoft.com/office/powerpoint/2010/main" val="1562608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41913-C1ED-4052-A262-4D60CFB0146F}"/>
              </a:ext>
            </a:extLst>
          </p:cNvPr>
          <p:cNvSpPr>
            <a:spLocks noGrp="1"/>
          </p:cNvSpPr>
          <p:nvPr>
            <p:ph type="title"/>
          </p:nvPr>
        </p:nvSpPr>
        <p:spPr>
          <a:xfrm>
            <a:off x="387619" y="-106556"/>
            <a:ext cx="11486242" cy="918296"/>
          </a:xfrm>
        </p:spPr>
        <p:txBody>
          <a:bodyPr>
            <a:normAutofit/>
          </a:bodyPr>
          <a:lstStyle/>
          <a:p>
            <a:r>
              <a:rPr lang="en-CA">
                <a:latin typeface="Yu Gothic UI Light"/>
                <a:ea typeface="Yu Gothic UI Light"/>
              </a:rPr>
              <a:t>VEHICLE Manufacturing and PRODUCTION</a:t>
            </a:r>
            <a:endParaRPr lang="en-CA"/>
          </a:p>
        </p:txBody>
      </p:sp>
      <p:sp>
        <p:nvSpPr>
          <p:cNvPr id="4" name="Slide Number Placeholder 3">
            <a:extLst>
              <a:ext uri="{FF2B5EF4-FFF2-40B4-BE49-F238E27FC236}">
                <a16:creationId xmlns:a16="http://schemas.microsoft.com/office/drawing/2014/main" id="{2FEA144B-4324-49CD-9F3C-2AA4244C5418}"/>
              </a:ext>
            </a:extLst>
          </p:cNvPr>
          <p:cNvSpPr>
            <a:spLocks noGrp="1"/>
          </p:cNvSpPr>
          <p:nvPr>
            <p:ph type="sldNum" sz="quarter" idx="4"/>
          </p:nvPr>
        </p:nvSpPr>
        <p:spPr/>
        <p:txBody>
          <a:bodyPr/>
          <a:lstStyle/>
          <a:p>
            <a:fld id="{903E5BF1-FEAF-4C67-9515-5C961A539E29}" type="slidenum">
              <a:rPr lang="en-CA" smtClean="0"/>
              <a:pPr/>
              <a:t>18</a:t>
            </a:fld>
            <a:endParaRPr lang="en-CA">
              <a:solidFill>
                <a:schemeClr val="tx1"/>
              </a:solidFill>
            </a:endParaRPr>
          </a:p>
        </p:txBody>
      </p:sp>
      <p:graphicFrame>
        <p:nvGraphicFramePr>
          <p:cNvPr id="5" name="Table 5">
            <a:extLst>
              <a:ext uri="{FF2B5EF4-FFF2-40B4-BE49-F238E27FC236}">
                <a16:creationId xmlns:a16="http://schemas.microsoft.com/office/drawing/2014/main" id="{2B802923-010A-4587-9633-11D5071F4040}"/>
              </a:ext>
            </a:extLst>
          </p:cNvPr>
          <p:cNvGraphicFramePr>
            <a:graphicFrameLocks noGrp="1"/>
          </p:cNvGraphicFramePr>
          <p:nvPr>
            <p:extLst>
              <p:ext uri="{D42A27DB-BD31-4B8C-83A1-F6EECF244321}">
                <p14:modId xmlns:p14="http://schemas.microsoft.com/office/powerpoint/2010/main" val="3332567160"/>
              </p:ext>
            </p:extLst>
          </p:nvPr>
        </p:nvGraphicFramePr>
        <p:xfrm>
          <a:off x="340894" y="1052763"/>
          <a:ext cx="11385266" cy="4858799"/>
        </p:xfrm>
        <a:graphic>
          <a:graphicData uri="http://schemas.openxmlformats.org/drawingml/2006/table">
            <a:tbl>
              <a:tblPr firstRow="1" bandRow="1">
                <a:tableStyleId>{17292A2E-F333-43FB-9621-5CBBE7FDCDCB}</a:tableStyleId>
              </a:tblPr>
              <a:tblGrid>
                <a:gridCol w="1802588">
                  <a:extLst>
                    <a:ext uri="{9D8B030D-6E8A-4147-A177-3AD203B41FA5}">
                      <a16:colId xmlns:a16="http://schemas.microsoft.com/office/drawing/2014/main" val="3501030287"/>
                    </a:ext>
                  </a:extLst>
                </a:gridCol>
                <a:gridCol w="1168272">
                  <a:extLst>
                    <a:ext uri="{9D8B030D-6E8A-4147-A177-3AD203B41FA5}">
                      <a16:colId xmlns:a16="http://schemas.microsoft.com/office/drawing/2014/main" val="1379488843"/>
                    </a:ext>
                  </a:extLst>
                </a:gridCol>
                <a:gridCol w="3783105">
                  <a:extLst>
                    <a:ext uri="{9D8B030D-6E8A-4147-A177-3AD203B41FA5}">
                      <a16:colId xmlns:a16="http://schemas.microsoft.com/office/drawing/2014/main" val="862347156"/>
                    </a:ext>
                  </a:extLst>
                </a:gridCol>
                <a:gridCol w="3550420">
                  <a:extLst>
                    <a:ext uri="{9D8B030D-6E8A-4147-A177-3AD203B41FA5}">
                      <a16:colId xmlns:a16="http://schemas.microsoft.com/office/drawing/2014/main" val="3077580520"/>
                    </a:ext>
                  </a:extLst>
                </a:gridCol>
                <a:gridCol w="1080881">
                  <a:extLst>
                    <a:ext uri="{9D8B030D-6E8A-4147-A177-3AD203B41FA5}">
                      <a16:colId xmlns:a16="http://schemas.microsoft.com/office/drawing/2014/main" val="2634289501"/>
                    </a:ext>
                  </a:extLst>
                </a:gridCol>
              </a:tblGrid>
              <a:tr h="552138">
                <a:tc>
                  <a:txBody>
                    <a:bodyPr/>
                    <a:lstStyle/>
                    <a:p>
                      <a:pPr algn="ctr"/>
                      <a:r>
                        <a:rPr lang="en-CA" sz="1400"/>
                        <a:t>Item</a:t>
                      </a:r>
                    </a:p>
                  </a:txBody>
                  <a:tcPr anchor="ctr">
                    <a:lnR w="6350" cap="flat" cmpd="sng" algn="ctr">
                      <a:solidFill>
                        <a:schemeClr val="bg1">
                          <a:lumMod val="85000"/>
                        </a:schemeClr>
                      </a:solidFill>
                      <a:prstDash val="solid"/>
                      <a:round/>
                      <a:headEnd type="none" w="med" len="med"/>
                      <a:tailEnd type="none" w="med" len="med"/>
                    </a:lnR>
                  </a:tcPr>
                </a:tc>
                <a:tc>
                  <a:txBody>
                    <a:bodyPr/>
                    <a:lstStyle/>
                    <a:p>
                      <a:pPr algn="ctr"/>
                      <a:r>
                        <a:rPr lang="en-CA" sz="1400"/>
                        <a:t>Status</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a:t>Risk /Roadblock &amp; impact details</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algn="ctr"/>
                      <a:r>
                        <a:rPr lang="en-CA" sz="1400"/>
                        <a:t>Mitigation / Action</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algn="ctr"/>
                      <a:r>
                        <a:rPr lang="en-CA" sz="1400"/>
                        <a:t>Action deadline</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extLst>
                  <a:ext uri="{0D108BD9-81ED-4DB2-BD59-A6C34878D82A}">
                    <a16:rowId xmlns:a16="http://schemas.microsoft.com/office/drawing/2014/main" val="3909042003"/>
                  </a:ext>
                </a:extLst>
              </a:tr>
              <a:tr h="920227">
                <a:tc>
                  <a:txBody>
                    <a:bodyPr/>
                    <a:lstStyle/>
                    <a:p>
                      <a:pPr lvl="0">
                        <a:buNone/>
                      </a:pPr>
                      <a:r>
                        <a:rPr lang="en-CA" sz="1200" b="0" i="0" u="none" strike="noStrike" noProof="0">
                          <a:latin typeface="Calibri"/>
                        </a:rPr>
                        <a:t>Change and deviation management </a:t>
                      </a:r>
                    </a:p>
                  </a:txBody>
                  <a:tcPr anchor="ctr">
                    <a:lnR w="6350" cap="flat" cmpd="sng" algn="ctr">
                      <a:solidFill>
                        <a:schemeClr val="bg1">
                          <a:lumMod val="85000"/>
                        </a:schemeClr>
                      </a:solidFill>
                      <a:prstDash val="solid"/>
                      <a:round/>
                      <a:headEnd type="none" w="med" len="med"/>
                      <a:tailEnd type="none" w="med" len="med"/>
                    </a:lnR>
                  </a:tcPr>
                </a:tc>
                <a:tc>
                  <a:txBody>
                    <a:bodyPr/>
                    <a:lstStyle/>
                    <a:p>
                      <a:pPr lvl="0" algn="ctr">
                        <a:buNone/>
                      </a:pPr>
                      <a:r>
                        <a:rPr lang="en-CA" sz="1200"/>
                        <a:t>Under control</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solidFill>
                      <a:srgbClr val="C7E7A5"/>
                    </a:solidFill>
                  </a:tcPr>
                </a:tc>
                <a:tc>
                  <a:txBody>
                    <a:bodyPr/>
                    <a:lstStyle/>
                    <a:p>
                      <a:pPr marL="171450" marR="0" lvl="0" indent="-171450" algn="l">
                        <a:lnSpc>
                          <a:spcPct val="100000"/>
                        </a:lnSpc>
                        <a:spcBef>
                          <a:spcPts val="0"/>
                        </a:spcBef>
                        <a:spcAft>
                          <a:spcPts val="0"/>
                        </a:spcAft>
                        <a:buClrTx/>
                        <a:buSzTx/>
                        <a:buFont typeface="Arial" panose="020B0604020202020204" pitchFamily="34" charset="0"/>
                        <a:buChar char="•"/>
                      </a:pPr>
                      <a:r>
                        <a:rPr lang="en-CA" sz="1200" b="0" i="0" u="none" strike="noStrike" kern="1200">
                          <a:solidFill>
                            <a:schemeClr val="tx1"/>
                          </a:solidFill>
                          <a:effectLst/>
                          <a:latin typeface="+mn-lt"/>
                          <a:ea typeface="+mn-ea"/>
                          <a:cs typeface="+mn-cs"/>
                        </a:rPr>
                        <a:t>MP parts need to be validated for assembly prior to formal introduction to the line </a:t>
                      </a:r>
                      <a:endParaRPr lang="en-US"/>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marL="171450" lvl="0" indent="-171450">
                        <a:buFont typeface="Arial"/>
                        <a:buChar char="•"/>
                      </a:pPr>
                      <a:r>
                        <a:rPr lang="en-CA" sz="1200"/>
                        <a:t>Changes planned for HIN058 = only fasteners </a:t>
                      </a:r>
                    </a:p>
                    <a:p>
                      <a:pPr marL="171450" lvl="0" indent="-171450">
                        <a:buFont typeface="Arial"/>
                        <a:buChar char="•"/>
                      </a:pPr>
                      <a:r>
                        <a:rPr lang="en-CA" sz="1200"/>
                        <a:t>Other changes </a:t>
                      </a:r>
                    </a:p>
                    <a:p>
                      <a:pPr marL="171450" lvl="0" indent="-171450">
                        <a:buFont typeface="Arial"/>
                        <a:buChar char="•"/>
                      </a:pPr>
                      <a:r>
                        <a:rPr lang="en-CA" sz="1200" b="1"/>
                        <a:t>Will be building TT MP when bulk of new parts have arrived (date TBD)</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lvl="0">
                        <a:buNone/>
                      </a:pPr>
                      <a:r>
                        <a:rPr lang="en-CA" sz="1200"/>
                        <a:t>2022-09-13</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extLst>
                  <a:ext uri="{0D108BD9-81ED-4DB2-BD59-A6C34878D82A}">
                    <a16:rowId xmlns:a16="http://schemas.microsoft.com/office/drawing/2014/main" val="728121691"/>
                  </a:ext>
                </a:extLst>
              </a:tr>
              <a:tr h="1104272">
                <a:tc>
                  <a:txBody>
                    <a:bodyPr/>
                    <a:lstStyle/>
                    <a:p>
                      <a:pPr lvl="0">
                        <a:buNone/>
                      </a:pPr>
                      <a:r>
                        <a:rPr lang="en-CA" sz="1200" b="0" i="0" u="none" strike="noStrike" noProof="0">
                          <a:latin typeface="Calibri"/>
                        </a:rPr>
                        <a:t>Achieving target assembly work content </a:t>
                      </a:r>
                    </a:p>
                  </a:txBody>
                  <a:tcPr anchor="ctr">
                    <a:lnR w="6350" cap="flat" cmpd="sng" algn="ctr">
                      <a:solidFill>
                        <a:schemeClr val="bg1">
                          <a:lumMod val="85000"/>
                        </a:schemeClr>
                      </a:solidFill>
                      <a:prstDash val="solid"/>
                      <a:round/>
                      <a:headEnd type="none" w="med" len="med"/>
                      <a:tailEnd type="none" w="med" len="med"/>
                    </a:lnR>
                  </a:tcPr>
                </a:tc>
                <a:tc>
                  <a:txBody>
                    <a:bodyPr/>
                    <a:lstStyle/>
                    <a:p>
                      <a:pPr lvl="0" algn="ctr">
                        <a:buNone/>
                      </a:pPr>
                      <a:r>
                        <a:rPr lang="en-CA" sz="1200"/>
                        <a:t>Ongoing</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solidFill>
                      <a:srgbClr val="FFC000"/>
                    </a:solidFill>
                  </a:tcPr>
                </a:tc>
                <a:tc>
                  <a:txBody>
                    <a:bodyPr/>
                    <a:lstStyle/>
                    <a:p>
                      <a:pPr marL="171450" marR="0" lvl="0" indent="-171450" algn="l">
                        <a:lnSpc>
                          <a:spcPct val="100000"/>
                        </a:lnSpc>
                        <a:spcBef>
                          <a:spcPts val="0"/>
                        </a:spcBef>
                        <a:spcAft>
                          <a:spcPts val="0"/>
                        </a:spcAft>
                        <a:buClrTx/>
                        <a:buSzTx/>
                        <a:buFont typeface="Arial" panose="020B0604020202020204" pitchFamily="34" charset="0"/>
                        <a:buChar char="•"/>
                      </a:pPr>
                      <a:r>
                        <a:rPr lang="en-CA" sz="1200" b="0" i="0" u="none" strike="noStrike" kern="1200">
                          <a:solidFill>
                            <a:schemeClr val="tx1"/>
                          </a:solidFill>
                          <a:effectLst/>
                          <a:latin typeface="+mn-lt"/>
                          <a:ea typeface="+mn-ea"/>
                          <a:cs typeface="+mn-cs"/>
                        </a:rPr>
                        <a:t>Hard to evaluate due to lack of "clean run" without issues; need to drive emphasis on achieving standard times</a:t>
                      </a:r>
                    </a:p>
                    <a:p>
                      <a:pPr marL="171450" marR="0" lvl="0" indent="-171450" algn="l">
                        <a:lnSpc>
                          <a:spcPct val="100000"/>
                        </a:lnSpc>
                        <a:spcBef>
                          <a:spcPts val="0"/>
                        </a:spcBef>
                        <a:spcAft>
                          <a:spcPts val="0"/>
                        </a:spcAft>
                        <a:buClrTx/>
                        <a:buSzTx/>
                        <a:buFont typeface="Arial" panose="020B0604020202020204" pitchFamily="34" charset="0"/>
                        <a:buChar char="•"/>
                      </a:pPr>
                      <a:r>
                        <a:rPr lang="en-CA" sz="1200" b="0" i="0" u="none" strike="noStrike" kern="1200">
                          <a:solidFill>
                            <a:schemeClr val="tx1"/>
                          </a:solidFill>
                          <a:effectLst/>
                          <a:latin typeface="+mn-lt"/>
                          <a:ea typeface="+mn-ea"/>
                          <a:cs typeface="+mn-cs"/>
                        </a:rPr>
                        <a:t>Need a clean dataset and target time to do rebalancing </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marL="171450" lvl="0" indent="-171450">
                        <a:buFont typeface="Arial"/>
                        <a:buChar char="•"/>
                      </a:pPr>
                      <a:r>
                        <a:rPr lang="en-CA" sz="1200" b="0" i="0" u="none" strike="noStrike" noProof="0">
                          <a:latin typeface="Calibri"/>
                        </a:rPr>
                        <a:t>Event tracking process to be implemented by Sept 16th</a:t>
                      </a:r>
                      <a:endParaRPr lang="en-CA" sz="1200" b="0"/>
                    </a:p>
                    <a:p>
                      <a:pPr marL="171450" lvl="0" indent="-171450">
                        <a:buFont typeface="Arial"/>
                        <a:buChar char="•"/>
                      </a:pPr>
                      <a:r>
                        <a:rPr lang="en-CA" sz="1200" b="0"/>
                        <a:t>Incentive on achieving std time for each app </a:t>
                      </a:r>
                    </a:p>
                    <a:p>
                      <a:pPr marL="171450" lvl="0" indent="-171450">
                        <a:buFont typeface="Arial"/>
                        <a:buChar char="•"/>
                      </a:pPr>
                      <a:r>
                        <a:rPr lang="en-CA" sz="1200" b="0"/>
                        <a:t>Spin test automation and simplification kicked off</a:t>
                      </a:r>
                    </a:p>
                    <a:p>
                      <a:pPr marL="171450" lvl="0" indent="-171450">
                        <a:buFont typeface="Arial"/>
                        <a:buChar char="•"/>
                      </a:pPr>
                      <a:r>
                        <a:rPr lang="en-CA" sz="1200" b="0"/>
                        <a:t>Test pool repaired, test parameters modified</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r>
                        <a:rPr lang="en-CA" sz="1200"/>
                        <a:t>2022-09-30</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extLst>
                  <a:ext uri="{0D108BD9-81ED-4DB2-BD59-A6C34878D82A}">
                    <a16:rowId xmlns:a16="http://schemas.microsoft.com/office/drawing/2014/main" val="3803615855"/>
                  </a:ext>
                </a:extLst>
              </a:tr>
              <a:tr h="1306722">
                <a:tc>
                  <a:txBody>
                    <a:bodyPr/>
                    <a:lstStyle/>
                    <a:p>
                      <a:pPr lvl="0">
                        <a:buNone/>
                      </a:pPr>
                      <a:r>
                        <a:rPr lang="en-CA" sz="1200" b="0" i="0" u="none" strike="noStrike" noProof="0">
                          <a:latin typeface="Calibri"/>
                        </a:rPr>
                        <a:t>Increasing assembly quality (right first time)</a:t>
                      </a:r>
                    </a:p>
                  </a:txBody>
                  <a:tcPr>
                    <a:lnR w="6350" cap="flat" cmpd="sng" algn="ctr">
                      <a:solidFill>
                        <a:schemeClr val="bg1">
                          <a:lumMod val="85000"/>
                        </a:schemeClr>
                      </a:solidFill>
                      <a:prstDash val="solid"/>
                      <a:round/>
                      <a:headEnd type="none" w="med" len="med"/>
                      <a:tailEnd type="none" w="med" len="med"/>
                    </a:lnR>
                  </a:tcPr>
                </a:tc>
                <a:tc>
                  <a:txBody>
                    <a:bodyPr/>
                    <a:lstStyle/>
                    <a:p>
                      <a:pPr lvl="0" algn="ctr">
                        <a:buNone/>
                      </a:pPr>
                      <a:r>
                        <a:rPr lang="en-CA" sz="1200"/>
                        <a:t>Ongoing</a:t>
                      </a: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solidFill>
                      <a:srgbClr val="FFC000"/>
                    </a:solidFill>
                  </a:tcPr>
                </a:tc>
                <a:tc>
                  <a:txBody>
                    <a:bodyPr/>
                    <a:lstStyle/>
                    <a:p>
                      <a:pPr marL="171450" lvl="0" indent="-171450" algn="l">
                        <a:lnSpc>
                          <a:spcPct val="100000"/>
                        </a:lnSpc>
                        <a:spcBef>
                          <a:spcPts val="0"/>
                        </a:spcBef>
                        <a:spcAft>
                          <a:spcPts val="0"/>
                        </a:spcAft>
                        <a:buFont typeface="Arial"/>
                        <a:buChar char="•"/>
                      </a:pPr>
                      <a:r>
                        <a:rPr lang="en-CA" sz="1200" b="0" i="0" u="none" strike="noStrike" kern="1200">
                          <a:solidFill>
                            <a:schemeClr val="tx1"/>
                          </a:solidFill>
                          <a:effectLst/>
                          <a:latin typeface="+mn-lt"/>
                          <a:ea typeface="+mn-ea"/>
                          <a:cs typeface="+mn-cs"/>
                        </a:rPr>
                        <a:t>First pass yield below target of 70%</a:t>
                      </a:r>
                    </a:p>
                    <a:p>
                      <a:pPr marL="171450" lvl="0" indent="-171450" algn="l">
                        <a:lnSpc>
                          <a:spcPct val="100000"/>
                        </a:lnSpc>
                        <a:spcBef>
                          <a:spcPts val="0"/>
                        </a:spcBef>
                        <a:spcAft>
                          <a:spcPts val="0"/>
                        </a:spcAft>
                        <a:buFont typeface="Arial"/>
                        <a:buChar char="•"/>
                      </a:pPr>
                      <a:endParaRPr lang="en-CA" sz="1200" b="0" i="0" u="none" strike="noStrike" kern="1200">
                        <a:solidFill>
                          <a:schemeClr val="tx1"/>
                        </a:solidFill>
                        <a:effectLst/>
                        <a:latin typeface="+mn-lt"/>
                        <a:ea typeface="+mn-ea"/>
                        <a:cs typeface="+mn-cs"/>
                      </a:endParaRPr>
                    </a:p>
                    <a:p>
                      <a:pPr marL="171450" lvl="0" indent="-171450" algn="l">
                        <a:lnSpc>
                          <a:spcPct val="100000"/>
                        </a:lnSpc>
                        <a:spcBef>
                          <a:spcPts val="0"/>
                        </a:spcBef>
                        <a:spcAft>
                          <a:spcPts val="0"/>
                        </a:spcAft>
                        <a:buFont typeface="Arial"/>
                        <a:buChar char="•"/>
                      </a:pPr>
                      <a:endParaRPr lang="en-CA" sz="1200" b="0" i="0" u="none" strike="noStrike" kern="1200">
                        <a:solidFill>
                          <a:schemeClr val="tx1"/>
                        </a:solidFill>
                        <a:effectLst/>
                        <a:latin typeface="+mn-lt"/>
                        <a:ea typeface="+mn-ea"/>
                        <a:cs typeface="+mn-cs"/>
                      </a:endParaRPr>
                    </a:p>
                    <a:p>
                      <a:pPr marL="171450" lvl="0" indent="-171450" algn="l">
                        <a:lnSpc>
                          <a:spcPct val="100000"/>
                        </a:lnSpc>
                        <a:spcBef>
                          <a:spcPts val="0"/>
                        </a:spcBef>
                        <a:spcAft>
                          <a:spcPts val="0"/>
                        </a:spcAft>
                        <a:buFont typeface="Arial"/>
                        <a:buChar char="•"/>
                      </a:pPr>
                      <a:endParaRPr lang="en-CA" sz="1200" b="1" i="0" u="none" strike="noStrike" kern="1200">
                        <a:solidFill>
                          <a:schemeClr val="tx1"/>
                        </a:solidFill>
                        <a:effectLst/>
                        <a:latin typeface="+mn-lt"/>
                        <a:ea typeface="+mn-ea"/>
                        <a:cs typeface="+mn-cs"/>
                      </a:endParaRP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marL="171450" lvl="0" indent="-171450">
                        <a:buFont typeface="Arial"/>
                        <a:buChar char="•"/>
                      </a:pPr>
                      <a:r>
                        <a:rPr lang="en-CA" sz="1200" b="0" i="0" u="none" strike="noStrike" noProof="0">
                          <a:latin typeface="Calibri"/>
                        </a:rPr>
                        <a:t>More formal workforce training and certification</a:t>
                      </a:r>
                      <a:endParaRPr lang="en-US"/>
                    </a:p>
                    <a:p>
                      <a:pPr marL="171450" lvl="0" indent="-171450">
                        <a:buFont typeface="Arial"/>
                        <a:buChar char="•"/>
                      </a:pPr>
                      <a:r>
                        <a:rPr lang="en-CA" sz="1200" b="0" i="0" u="none" strike="noStrike" noProof="0">
                          <a:latin typeface="Calibri"/>
                        </a:rPr>
                        <a:t>Air leak test for hulls</a:t>
                      </a:r>
                      <a:endParaRPr lang="en-CA"/>
                    </a:p>
                    <a:p>
                      <a:pPr marL="171450" lvl="0" indent="-171450">
                        <a:buFont typeface="Arial"/>
                        <a:buChar char="•"/>
                      </a:pPr>
                      <a:r>
                        <a:rPr lang="en-CA" sz="1200" b="0" i="0" u="none" strike="noStrike" noProof="0">
                          <a:latin typeface="Calibri"/>
                        </a:rPr>
                        <a:t>Holistic pre-closure tests performed by quality </a:t>
                      </a:r>
                    </a:p>
                    <a:p>
                      <a:pPr marL="171450" lvl="0" indent="-171450">
                        <a:buFont typeface="Arial"/>
                        <a:buChar char="•"/>
                      </a:pPr>
                      <a:r>
                        <a:rPr lang="en-CA" sz="1200" b="0" i="0" u="none" strike="noStrike" noProof="0">
                          <a:latin typeface="Calibri"/>
                        </a:rPr>
                        <a:t>Complete PFMEA + connect torque tools + last station checks for WHMA-02 </a:t>
                      </a:r>
                    </a:p>
                    <a:p>
                      <a:pPr marL="171450" lvl="0" indent="-171450">
                        <a:buFont typeface="Arial"/>
                        <a:buChar char="•"/>
                      </a:pPr>
                      <a:r>
                        <a:rPr lang="en-CA" sz="1200" b="0" i="0" u="none" strike="noStrike" noProof="0">
                          <a:latin typeface="Calibri"/>
                        </a:rPr>
                        <a:t>Improve CAR standard reporting for data compiling</a:t>
                      </a: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lvl="0">
                        <a:buNone/>
                      </a:pPr>
                      <a:r>
                        <a:rPr lang="en-CA" sz="1200"/>
                        <a:t>Ongoing </a:t>
                      </a:r>
                    </a:p>
                  </a:txBody>
                  <a:tcPr>
                    <a:lnL w="6350" cap="flat" cmpd="sng" algn="ctr">
                      <a:solidFill>
                        <a:schemeClr val="bg1">
                          <a:lumMod val="85000"/>
                        </a:schemeClr>
                      </a:solidFill>
                      <a:prstDash val="solid"/>
                      <a:round/>
                      <a:headEnd type="none" w="med" len="med"/>
                      <a:tailEnd type="none" w="med" len="med"/>
                    </a:lnL>
                    <a:lnR w="6350">
                      <a:solidFill>
                        <a:schemeClr val="bg1">
                          <a:lumMod val="85000"/>
                        </a:schemeClr>
                      </a:solidFill>
                    </a:lnR>
                  </a:tcPr>
                </a:tc>
                <a:extLst>
                  <a:ext uri="{0D108BD9-81ED-4DB2-BD59-A6C34878D82A}">
                    <a16:rowId xmlns:a16="http://schemas.microsoft.com/office/drawing/2014/main" val="3702564829"/>
                  </a:ext>
                </a:extLst>
              </a:tr>
              <a:tr h="975440">
                <a:tc>
                  <a:txBody>
                    <a:bodyPr/>
                    <a:lstStyle/>
                    <a:p>
                      <a:pPr lvl="0">
                        <a:buNone/>
                      </a:pPr>
                      <a:r>
                        <a:rPr lang="en-CA" sz="1200" b="0" i="0" u="none" strike="noStrike" noProof="0">
                          <a:latin typeface="Calibri"/>
                        </a:rPr>
                        <a:t>Rework management and Line Support </a:t>
                      </a:r>
                      <a:endParaRPr lang="en-US"/>
                    </a:p>
                  </a:txBody>
                  <a:tcPr>
                    <a:lnR w="6350">
                      <a:solidFill>
                        <a:schemeClr val="bg1">
                          <a:lumMod val="85000"/>
                        </a:schemeClr>
                      </a:solidFill>
                    </a:lnR>
                  </a:tcPr>
                </a:tc>
                <a:tc>
                  <a:txBody>
                    <a:bodyPr/>
                    <a:lstStyle/>
                    <a:p>
                      <a:pPr lvl="0" algn="ctr">
                        <a:buNone/>
                      </a:pPr>
                      <a:r>
                        <a:rPr lang="en-CA" sz="1200"/>
                        <a:t>Ongoing</a:t>
                      </a:r>
                      <a:endParaRPr lang="en-US"/>
                    </a:p>
                  </a:txBody>
                  <a:tcPr>
                    <a:lnL w="6350">
                      <a:solidFill>
                        <a:schemeClr val="bg1">
                          <a:lumMod val="85000"/>
                        </a:schemeClr>
                      </a:solidFill>
                    </a:lnL>
                    <a:lnR w="6350">
                      <a:solidFill>
                        <a:schemeClr val="bg1">
                          <a:lumMod val="85000"/>
                        </a:schemeClr>
                      </a:solidFill>
                    </a:lnR>
                    <a:solidFill>
                      <a:srgbClr val="FFC000"/>
                    </a:solidFill>
                  </a:tcPr>
                </a:tc>
                <a:tc>
                  <a:txBody>
                    <a:bodyPr/>
                    <a:lstStyle/>
                    <a:p>
                      <a:pPr marL="171450" lvl="0" indent="-171450" algn="l">
                        <a:lnSpc>
                          <a:spcPct val="100000"/>
                        </a:lnSpc>
                        <a:spcBef>
                          <a:spcPts val="0"/>
                        </a:spcBef>
                        <a:spcAft>
                          <a:spcPts val="0"/>
                        </a:spcAft>
                        <a:buFont typeface="Arial"/>
                        <a:buChar char="•"/>
                      </a:pPr>
                      <a:r>
                        <a:rPr lang="en-CA" sz="1200" b="0" i="0" u="none" strike="noStrike" kern="1200">
                          <a:solidFill>
                            <a:schemeClr val="tx1"/>
                          </a:solidFill>
                          <a:effectLst/>
                          <a:latin typeface="+mn-lt"/>
                          <a:ea typeface="+mn-ea"/>
                          <a:cs typeface="+mn-cs"/>
                        </a:rPr>
                        <a:t>Line rework cause off-sequence assembly and mistakes, need tracking of time </a:t>
                      </a:r>
                    </a:p>
                  </a:txBody>
                  <a:tcPr>
                    <a:lnL w="6350">
                      <a:solidFill>
                        <a:schemeClr val="bg1">
                          <a:lumMod val="85000"/>
                        </a:schemeClr>
                      </a:solidFill>
                    </a:lnL>
                    <a:lnR w="6350">
                      <a:solidFill>
                        <a:schemeClr val="bg1">
                          <a:lumMod val="85000"/>
                        </a:schemeClr>
                      </a:solidFill>
                    </a:lnR>
                  </a:tcPr>
                </a:tc>
                <a:tc>
                  <a:txBody>
                    <a:bodyPr/>
                    <a:lstStyle/>
                    <a:p>
                      <a:pPr marL="0" lvl="0" indent="0">
                        <a:buNone/>
                      </a:pPr>
                      <a:endParaRPr lang="en-CA" sz="1200"/>
                    </a:p>
                    <a:p>
                      <a:pPr marL="171450" lvl="0" indent="-171450">
                        <a:buFont typeface="Arial"/>
                        <a:buChar char="•"/>
                      </a:pPr>
                      <a:r>
                        <a:rPr lang="en-CA" sz="1200"/>
                        <a:t>Event tracking process to be implemented by Sept 16th</a:t>
                      </a:r>
                      <a:endParaRPr lang="en-US"/>
                    </a:p>
                  </a:txBody>
                  <a:tcPr>
                    <a:lnL w="6350">
                      <a:solidFill>
                        <a:schemeClr val="bg1">
                          <a:lumMod val="85000"/>
                        </a:schemeClr>
                      </a:solidFill>
                    </a:lnL>
                    <a:lnR w="6350">
                      <a:solidFill>
                        <a:schemeClr val="bg1">
                          <a:lumMod val="85000"/>
                        </a:schemeClr>
                      </a:solidFill>
                    </a:lnR>
                  </a:tcPr>
                </a:tc>
                <a:tc>
                  <a:txBody>
                    <a:bodyPr/>
                    <a:lstStyle/>
                    <a:p>
                      <a:pPr lvl="0">
                        <a:buNone/>
                      </a:pPr>
                      <a:r>
                        <a:rPr lang="en-CA" sz="1200"/>
                        <a:t>2022-09-16</a:t>
                      </a:r>
                      <a:endParaRPr lang="en-US"/>
                    </a:p>
                  </a:txBody>
                  <a:tcPr>
                    <a:lnL w="6350">
                      <a:solidFill>
                        <a:schemeClr val="bg1">
                          <a:lumMod val="85000"/>
                        </a:schemeClr>
                      </a:solidFill>
                    </a:lnL>
                    <a:lnR w="6350">
                      <a:solidFill>
                        <a:schemeClr val="bg1">
                          <a:lumMod val="85000"/>
                        </a:schemeClr>
                      </a:solidFill>
                    </a:lnR>
                  </a:tcPr>
                </a:tc>
                <a:extLst>
                  <a:ext uri="{0D108BD9-81ED-4DB2-BD59-A6C34878D82A}">
                    <a16:rowId xmlns:a16="http://schemas.microsoft.com/office/drawing/2014/main" val="14091722"/>
                  </a:ext>
                </a:extLst>
              </a:tr>
            </a:tbl>
          </a:graphicData>
        </a:graphic>
      </p:graphicFrame>
    </p:spTree>
    <p:extLst>
      <p:ext uri="{BB962C8B-B14F-4D97-AF65-F5344CB8AC3E}">
        <p14:creationId xmlns:p14="http://schemas.microsoft.com/office/powerpoint/2010/main" val="29565588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41913-C1ED-4052-A262-4D60CFB0146F}"/>
              </a:ext>
            </a:extLst>
          </p:cNvPr>
          <p:cNvSpPr>
            <a:spLocks noGrp="1"/>
          </p:cNvSpPr>
          <p:nvPr>
            <p:ph type="title"/>
          </p:nvPr>
        </p:nvSpPr>
        <p:spPr>
          <a:xfrm>
            <a:off x="387619" y="-106556"/>
            <a:ext cx="11486242" cy="918296"/>
          </a:xfrm>
        </p:spPr>
        <p:txBody>
          <a:bodyPr>
            <a:normAutofit/>
          </a:bodyPr>
          <a:lstStyle/>
          <a:p>
            <a:r>
              <a:rPr lang="en-CA">
                <a:latin typeface="Yu Gothic UI Light"/>
                <a:ea typeface="Yu Gothic UI Light"/>
              </a:rPr>
              <a:t>VEHICLE Manufacturing and PRODUCTION</a:t>
            </a:r>
            <a:endParaRPr lang="en-CA"/>
          </a:p>
        </p:txBody>
      </p:sp>
      <p:sp>
        <p:nvSpPr>
          <p:cNvPr id="4" name="Slide Number Placeholder 3">
            <a:extLst>
              <a:ext uri="{FF2B5EF4-FFF2-40B4-BE49-F238E27FC236}">
                <a16:creationId xmlns:a16="http://schemas.microsoft.com/office/drawing/2014/main" id="{2FEA144B-4324-49CD-9F3C-2AA4244C5418}"/>
              </a:ext>
            </a:extLst>
          </p:cNvPr>
          <p:cNvSpPr>
            <a:spLocks noGrp="1"/>
          </p:cNvSpPr>
          <p:nvPr>
            <p:ph type="sldNum" sz="quarter" idx="4"/>
          </p:nvPr>
        </p:nvSpPr>
        <p:spPr/>
        <p:txBody>
          <a:bodyPr/>
          <a:lstStyle/>
          <a:p>
            <a:fld id="{903E5BF1-FEAF-4C67-9515-5C961A539E29}" type="slidenum">
              <a:rPr lang="en-CA" smtClean="0"/>
              <a:pPr/>
              <a:t>19</a:t>
            </a:fld>
            <a:endParaRPr lang="en-CA">
              <a:solidFill>
                <a:schemeClr val="tx1"/>
              </a:solidFill>
            </a:endParaRPr>
          </a:p>
        </p:txBody>
      </p:sp>
      <p:graphicFrame>
        <p:nvGraphicFramePr>
          <p:cNvPr id="5" name="Table 5">
            <a:extLst>
              <a:ext uri="{FF2B5EF4-FFF2-40B4-BE49-F238E27FC236}">
                <a16:creationId xmlns:a16="http://schemas.microsoft.com/office/drawing/2014/main" id="{2B802923-010A-4587-9633-11D5071F4040}"/>
              </a:ext>
            </a:extLst>
          </p:cNvPr>
          <p:cNvGraphicFramePr>
            <a:graphicFrameLocks noGrp="1"/>
          </p:cNvGraphicFramePr>
          <p:nvPr>
            <p:extLst>
              <p:ext uri="{D42A27DB-BD31-4B8C-83A1-F6EECF244321}">
                <p14:modId xmlns:p14="http://schemas.microsoft.com/office/powerpoint/2010/main" val="3288076717"/>
              </p:ext>
            </p:extLst>
          </p:nvPr>
        </p:nvGraphicFramePr>
        <p:xfrm>
          <a:off x="340894" y="1052763"/>
          <a:ext cx="11385266" cy="4814227"/>
        </p:xfrm>
        <a:graphic>
          <a:graphicData uri="http://schemas.openxmlformats.org/drawingml/2006/table">
            <a:tbl>
              <a:tblPr firstRow="1" bandRow="1">
                <a:tableStyleId>{17292A2E-F333-43FB-9621-5CBBE7FDCDCB}</a:tableStyleId>
              </a:tblPr>
              <a:tblGrid>
                <a:gridCol w="1802588">
                  <a:extLst>
                    <a:ext uri="{9D8B030D-6E8A-4147-A177-3AD203B41FA5}">
                      <a16:colId xmlns:a16="http://schemas.microsoft.com/office/drawing/2014/main" val="3501030287"/>
                    </a:ext>
                  </a:extLst>
                </a:gridCol>
                <a:gridCol w="1168272">
                  <a:extLst>
                    <a:ext uri="{9D8B030D-6E8A-4147-A177-3AD203B41FA5}">
                      <a16:colId xmlns:a16="http://schemas.microsoft.com/office/drawing/2014/main" val="1379488843"/>
                    </a:ext>
                  </a:extLst>
                </a:gridCol>
                <a:gridCol w="3783105">
                  <a:extLst>
                    <a:ext uri="{9D8B030D-6E8A-4147-A177-3AD203B41FA5}">
                      <a16:colId xmlns:a16="http://schemas.microsoft.com/office/drawing/2014/main" val="862347156"/>
                    </a:ext>
                  </a:extLst>
                </a:gridCol>
                <a:gridCol w="3550420">
                  <a:extLst>
                    <a:ext uri="{9D8B030D-6E8A-4147-A177-3AD203B41FA5}">
                      <a16:colId xmlns:a16="http://schemas.microsoft.com/office/drawing/2014/main" val="3077580520"/>
                    </a:ext>
                  </a:extLst>
                </a:gridCol>
                <a:gridCol w="1080881">
                  <a:extLst>
                    <a:ext uri="{9D8B030D-6E8A-4147-A177-3AD203B41FA5}">
                      <a16:colId xmlns:a16="http://schemas.microsoft.com/office/drawing/2014/main" val="2634289501"/>
                    </a:ext>
                  </a:extLst>
                </a:gridCol>
              </a:tblGrid>
              <a:tr h="552138">
                <a:tc>
                  <a:txBody>
                    <a:bodyPr/>
                    <a:lstStyle/>
                    <a:p>
                      <a:pPr algn="ctr"/>
                      <a:r>
                        <a:rPr lang="en-CA" sz="1400"/>
                        <a:t>Item</a:t>
                      </a:r>
                    </a:p>
                  </a:txBody>
                  <a:tcPr anchor="ctr">
                    <a:lnR w="6350" cap="flat" cmpd="sng" algn="ctr">
                      <a:solidFill>
                        <a:schemeClr val="bg1">
                          <a:lumMod val="85000"/>
                        </a:schemeClr>
                      </a:solidFill>
                      <a:prstDash val="solid"/>
                      <a:round/>
                      <a:headEnd type="none" w="med" len="med"/>
                      <a:tailEnd type="none" w="med" len="med"/>
                    </a:lnR>
                  </a:tcPr>
                </a:tc>
                <a:tc>
                  <a:txBody>
                    <a:bodyPr/>
                    <a:lstStyle/>
                    <a:p>
                      <a:pPr algn="ctr"/>
                      <a:r>
                        <a:rPr lang="en-CA" sz="1400"/>
                        <a:t>Status</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a:t>Risk /Roadblock &amp; impact details</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algn="ctr"/>
                      <a:r>
                        <a:rPr lang="en-CA" sz="1400"/>
                        <a:t>Mitigation / Action</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algn="ctr"/>
                      <a:r>
                        <a:rPr lang="en-CA" sz="1400"/>
                        <a:t>Action deadline</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extLst>
                  <a:ext uri="{0D108BD9-81ED-4DB2-BD59-A6C34878D82A}">
                    <a16:rowId xmlns:a16="http://schemas.microsoft.com/office/drawing/2014/main" val="3909042003"/>
                  </a:ext>
                </a:extLst>
              </a:tr>
              <a:tr h="920227">
                <a:tc>
                  <a:txBody>
                    <a:bodyPr/>
                    <a:lstStyle/>
                    <a:p>
                      <a:pPr lvl="0">
                        <a:buNone/>
                      </a:pPr>
                      <a:r>
                        <a:rPr lang="en-CA" sz="1200" b="0" i="0" u="none" strike="noStrike" noProof="0">
                          <a:latin typeface="Calibri"/>
                        </a:rPr>
                        <a:t>Assembly issues ending up in customer's hands</a:t>
                      </a:r>
                    </a:p>
                  </a:txBody>
                  <a:tcPr anchor="ctr">
                    <a:lnR w="6350" cap="flat" cmpd="sng" algn="ctr">
                      <a:solidFill>
                        <a:schemeClr val="bg1">
                          <a:lumMod val="85000"/>
                        </a:schemeClr>
                      </a:solidFill>
                      <a:prstDash val="solid"/>
                      <a:round/>
                      <a:headEnd type="none" w="med" len="med"/>
                      <a:tailEnd type="none" w="med" len="med"/>
                    </a:lnR>
                  </a:tcPr>
                </a:tc>
                <a:tc>
                  <a:txBody>
                    <a:bodyPr/>
                    <a:lstStyle/>
                    <a:p>
                      <a:pPr lvl="0" algn="ctr">
                        <a:buNone/>
                      </a:pPr>
                      <a:r>
                        <a:rPr lang="en-CA" sz="1200"/>
                        <a:t>Ongoing</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solidFill>
                      <a:srgbClr val="FFC000"/>
                    </a:solidFill>
                  </a:tcPr>
                </a:tc>
                <a:tc>
                  <a:txBody>
                    <a:bodyPr/>
                    <a:lstStyle/>
                    <a:p>
                      <a:pPr marL="171450" marR="0" lvl="0" indent="-171450" algn="l">
                        <a:lnSpc>
                          <a:spcPct val="100000"/>
                        </a:lnSpc>
                        <a:spcBef>
                          <a:spcPts val="0"/>
                        </a:spcBef>
                        <a:spcAft>
                          <a:spcPts val="0"/>
                        </a:spcAft>
                        <a:buClrTx/>
                        <a:buSzTx/>
                        <a:buFont typeface="Arial" panose="020B0604020202020204" pitchFamily="34" charset="0"/>
                        <a:buChar char="•"/>
                      </a:pPr>
                      <a:r>
                        <a:rPr lang="en-CA" sz="1200" b="0" i="0" u="none" strike="noStrike" kern="1200">
                          <a:solidFill>
                            <a:schemeClr val="tx1"/>
                          </a:solidFill>
                          <a:effectLst/>
                          <a:latin typeface="+mn-lt"/>
                          <a:ea typeface="+mn-ea"/>
                          <a:cs typeface="+mn-cs"/>
                        </a:rPr>
                        <a:t>20-30% of CSR requests arise from assembly mistakes </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marL="171450" lvl="0" indent="-171450">
                        <a:buFont typeface="Arial"/>
                        <a:buChar char="•"/>
                      </a:pPr>
                      <a:r>
                        <a:rPr lang="en-CA" sz="1200"/>
                        <a:t>Create CSR dashboard (done)</a:t>
                      </a:r>
                    </a:p>
                    <a:p>
                      <a:pPr marL="171450" lvl="0" indent="-171450">
                        <a:buFont typeface="Arial"/>
                        <a:buChar char="•"/>
                      </a:pPr>
                      <a:r>
                        <a:rPr lang="en-CA" sz="1200"/>
                        <a:t>Ensure RCA done + Corr Action implemented for each issue (under way)</a:t>
                      </a:r>
                    </a:p>
                    <a:p>
                      <a:pPr marL="171450" lvl="0" indent="-171450">
                        <a:buFont typeface="Arial"/>
                        <a:buChar char="•"/>
                      </a:pPr>
                      <a:r>
                        <a:rPr lang="en-CA" sz="1200"/>
                        <a:t>PFMEA/Last station check under implem. </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lvl="0">
                        <a:buNone/>
                      </a:pPr>
                      <a:r>
                        <a:rPr lang="en-CA" sz="1200"/>
                        <a:t>2022-10-10</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extLst>
                  <a:ext uri="{0D108BD9-81ED-4DB2-BD59-A6C34878D82A}">
                    <a16:rowId xmlns:a16="http://schemas.microsoft.com/office/drawing/2014/main" val="728121691"/>
                  </a:ext>
                </a:extLst>
              </a:tr>
              <a:tr h="1104272">
                <a:tc>
                  <a:txBody>
                    <a:bodyPr/>
                    <a:lstStyle/>
                    <a:p>
                      <a:pPr lvl="0">
                        <a:buNone/>
                      </a:pPr>
                      <a:r>
                        <a:rPr lang="en-CA" sz="1200" b="0" i="0" u="none" strike="noStrike" noProof="0">
                          <a:latin typeface="Calibri"/>
                        </a:rPr>
                        <a:t>EOL pool testing non-operational</a:t>
                      </a:r>
                    </a:p>
                  </a:txBody>
                  <a:tcPr anchor="ctr">
                    <a:lnR w="6350" cap="flat" cmpd="sng" algn="ctr">
                      <a:solidFill>
                        <a:schemeClr val="bg1">
                          <a:lumMod val="85000"/>
                        </a:schemeClr>
                      </a:solidFill>
                      <a:prstDash val="solid"/>
                      <a:round/>
                      <a:headEnd type="none" w="med" len="med"/>
                      <a:tailEnd type="none" w="med" len="med"/>
                    </a:lnR>
                  </a:tcPr>
                </a:tc>
                <a:tc>
                  <a:txBody>
                    <a:bodyPr/>
                    <a:lstStyle/>
                    <a:p>
                      <a:pPr lvl="0" algn="ctr">
                        <a:buNone/>
                      </a:pPr>
                      <a:r>
                        <a:rPr lang="en-CA" sz="1200"/>
                        <a:t>Ongoing</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solidFill>
                      <a:srgbClr val="FFC000"/>
                    </a:solidFill>
                  </a:tcPr>
                </a:tc>
                <a:tc>
                  <a:txBody>
                    <a:bodyPr/>
                    <a:lstStyle/>
                    <a:p>
                      <a:pPr marL="171450" marR="0" lvl="0" indent="-171450" algn="l">
                        <a:lnSpc>
                          <a:spcPct val="100000"/>
                        </a:lnSpc>
                        <a:spcBef>
                          <a:spcPts val="0"/>
                        </a:spcBef>
                        <a:spcAft>
                          <a:spcPts val="0"/>
                        </a:spcAft>
                        <a:buClrTx/>
                        <a:buSzTx/>
                        <a:buFont typeface="Arial" panose="020B0604020202020204" pitchFamily="34" charset="0"/>
                        <a:buChar char="•"/>
                      </a:pPr>
                      <a:r>
                        <a:rPr lang="en-CA" sz="1200" b="0" i="0" u="none" strike="noStrike" kern="1200">
                          <a:solidFill>
                            <a:schemeClr val="tx1"/>
                          </a:solidFill>
                          <a:effectLst/>
                          <a:latin typeface="+mn-lt"/>
                          <a:ea typeface="+mn-ea"/>
                          <a:cs typeface="+mn-cs"/>
                        </a:rPr>
                        <a:t>Pool cannot be used in wild mode, nor with rider</a:t>
                      </a:r>
                    </a:p>
                    <a:p>
                      <a:pPr marL="171450" marR="0" lvl="0" indent="-171450" algn="l">
                        <a:lnSpc>
                          <a:spcPct val="100000"/>
                        </a:lnSpc>
                        <a:spcBef>
                          <a:spcPts val="0"/>
                        </a:spcBef>
                        <a:spcAft>
                          <a:spcPts val="0"/>
                        </a:spcAft>
                        <a:buClrTx/>
                        <a:buSzTx/>
                        <a:buFont typeface="Arial" panose="020B0604020202020204" pitchFamily="34" charset="0"/>
                        <a:buChar char="•"/>
                      </a:pPr>
                      <a:r>
                        <a:rPr lang="en-CA" sz="1200" b="0" i="0" u="none" strike="noStrike" kern="1200">
                          <a:solidFill>
                            <a:schemeClr val="tx1"/>
                          </a:solidFill>
                          <a:effectLst/>
                          <a:latin typeface="+mn-lt"/>
                          <a:ea typeface="+mn-ea"/>
                          <a:cs typeface="+mn-cs"/>
                        </a:rPr>
                        <a:t>Outside shakedowns limited by cold weather </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marL="171450" lvl="0" indent="-171450">
                        <a:buFont typeface="Arial"/>
                        <a:buChar char="•"/>
                      </a:pPr>
                      <a:r>
                        <a:rPr lang="en-CA" sz="1200" b="0" i="0" u="none" strike="noStrike" noProof="0">
                          <a:latin typeface="Calibri"/>
                        </a:rPr>
                        <a:t>Pool holding system redesign (50%)</a:t>
                      </a:r>
                    </a:p>
                    <a:p>
                      <a:pPr marL="171450" lvl="0" indent="-171450">
                        <a:buFont typeface="Arial"/>
                        <a:buChar char="•"/>
                      </a:pPr>
                      <a:r>
                        <a:rPr lang="en-CA" sz="1200" b="0" i="0" u="none" strike="noStrike" noProof="0">
                          <a:latin typeface="Calibri"/>
                        </a:rPr>
                        <a:t>Remote vehicle connection (20%)</a:t>
                      </a:r>
                    </a:p>
                    <a:p>
                      <a:pPr marL="171450" lvl="0" indent="-171450">
                        <a:buFont typeface="Arial"/>
                        <a:buChar char="•"/>
                      </a:pPr>
                      <a:r>
                        <a:rPr lang="en-CA" sz="1200" b="0" i="0" u="none" strike="noStrike" noProof="0">
                          <a:latin typeface="Calibri"/>
                        </a:rPr>
                        <a:t>Adapted test plan (30%)</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r>
                        <a:rPr lang="en-CA" sz="1200"/>
                        <a:t>2022-11-16</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extLst>
                  <a:ext uri="{0D108BD9-81ED-4DB2-BD59-A6C34878D82A}">
                    <a16:rowId xmlns:a16="http://schemas.microsoft.com/office/drawing/2014/main" val="3803615855"/>
                  </a:ext>
                </a:extLst>
              </a:tr>
              <a:tr h="1165411">
                <a:tc>
                  <a:txBody>
                    <a:bodyPr/>
                    <a:lstStyle/>
                    <a:p>
                      <a:pPr lvl="0">
                        <a:buNone/>
                      </a:pPr>
                      <a:r>
                        <a:rPr lang="en-CA" sz="1200" b="0" i="0" u="none" strike="noStrike" noProof="0">
                          <a:latin typeface="Calibri"/>
                        </a:rPr>
                        <a:t>TU alignment </a:t>
                      </a:r>
                    </a:p>
                  </a:txBody>
                  <a:tcPr>
                    <a:lnR w="6350" cap="flat" cmpd="sng" algn="ctr">
                      <a:solidFill>
                        <a:schemeClr val="bg1">
                          <a:lumMod val="85000"/>
                        </a:schemeClr>
                      </a:solidFill>
                      <a:prstDash val="solid"/>
                      <a:round/>
                      <a:headEnd type="none" w="med" len="med"/>
                      <a:tailEnd type="none" w="med" len="med"/>
                    </a:lnR>
                  </a:tcPr>
                </a:tc>
                <a:tc>
                  <a:txBody>
                    <a:bodyPr/>
                    <a:lstStyle/>
                    <a:p>
                      <a:pPr lvl="0" algn="ctr">
                        <a:buNone/>
                      </a:pPr>
                      <a:r>
                        <a:rPr lang="en-CA" sz="1200"/>
                        <a:t>Ongoing</a:t>
                      </a: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solidFill>
                      <a:srgbClr val="FFC000"/>
                    </a:solidFill>
                  </a:tcPr>
                </a:tc>
                <a:tc>
                  <a:txBody>
                    <a:bodyPr/>
                    <a:lstStyle/>
                    <a:p>
                      <a:pPr marL="171450" lvl="0" indent="-171450" algn="l">
                        <a:lnSpc>
                          <a:spcPct val="100000"/>
                        </a:lnSpc>
                        <a:spcBef>
                          <a:spcPts val="0"/>
                        </a:spcBef>
                        <a:spcAft>
                          <a:spcPts val="0"/>
                        </a:spcAft>
                        <a:buFont typeface="Arial"/>
                        <a:buChar char="•"/>
                      </a:pPr>
                      <a:endParaRPr lang="en-CA" sz="1200" b="0" i="0" u="none" strike="noStrike" kern="1200">
                        <a:solidFill>
                          <a:schemeClr val="tx1"/>
                        </a:solidFill>
                        <a:effectLst/>
                        <a:latin typeface="+mn-lt"/>
                        <a:ea typeface="+mn-ea"/>
                        <a:cs typeface="+mn-cs"/>
                      </a:endParaRPr>
                    </a:p>
                    <a:p>
                      <a:pPr marL="171450" lvl="0" indent="-171450" algn="l">
                        <a:lnSpc>
                          <a:spcPct val="100000"/>
                        </a:lnSpc>
                        <a:spcBef>
                          <a:spcPts val="0"/>
                        </a:spcBef>
                        <a:spcAft>
                          <a:spcPts val="0"/>
                        </a:spcAft>
                        <a:buFont typeface="Arial"/>
                        <a:buChar char="•"/>
                      </a:pPr>
                      <a:r>
                        <a:rPr lang="en-CA" sz="1200" b="0" i="0" u="none" strike="noStrike" kern="1200">
                          <a:solidFill>
                            <a:schemeClr val="tx1"/>
                          </a:solidFill>
                          <a:effectLst/>
                          <a:latin typeface="+mn-lt"/>
                          <a:ea typeface="+mn-ea"/>
                          <a:cs typeface="+mn-cs"/>
                        </a:rPr>
                        <a:t>Step requires highly qualified technicians, error prone and lenghty</a:t>
                      </a:r>
                    </a:p>
                    <a:p>
                      <a:pPr marL="171450" lvl="0" indent="-171450" algn="l">
                        <a:lnSpc>
                          <a:spcPct val="100000"/>
                        </a:lnSpc>
                        <a:spcBef>
                          <a:spcPts val="0"/>
                        </a:spcBef>
                        <a:spcAft>
                          <a:spcPts val="0"/>
                        </a:spcAft>
                        <a:buFont typeface="Arial"/>
                        <a:buChar char="•"/>
                      </a:pPr>
                      <a:endParaRPr lang="en-CA" sz="1200" b="0" i="0" u="none" strike="noStrike" kern="1200">
                        <a:solidFill>
                          <a:schemeClr val="tx1"/>
                        </a:solidFill>
                        <a:effectLst/>
                        <a:latin typeface="+mn-lt"/>
                        <a:ea typeface="+mn-ea"/>
                        <a:cs typeface="+mn-cs"/>
                      </a:endParaRPr>
                    </a:p>
                    <a:p>
                      <a:pPr marL="171450" lvl="0" indent="-171450" algn="l">
                        <a:lnSpc>
                          <a:spcPct val="100000"/>
                        </a:lnSpc>
                        <a:spcBef>
                          <a:spcPts val="0"/>
                        </a:spcBef>
                        <a:spcAft>
                          <a:spcPts val="0"/>
                        </a:spcAft>
                        <a:buFont typeface="Arial"/>
                        <a:buChar char="•"/>
                      </a:pPr>
                      <a:endParaRPr lang="en-CA" sz="1200" b="1" i="0" u="none" strike="noStrike" kern="1200">
                        <a:solidFill>
                          <a:schemeClr val="tx1"/>
                        </a:solidFill>
                        <a:effectLst/>
                        <a:latin typeface="+mn-lt"/>
                        <a:ea typeface="+mn-ea"/>
                        <a:cs typeface="+mn-cs"/>
                      </a:endParaRP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marL="171450" lvl="0" indent="-171450">
                        <a:buFont typeface="Arial"/>
                        <a:buChar char="•"/>
                      </a:pPr>
                      <a:r>
                        <a:rPr lang="en-CA" sz="1200" b="0" i="0" u="none" strike="noStrike" noProof="0">
                          <a:latin typeface="Calibri"/>
                        </a:rPr>
                        <a:t>Improved jig (80% done)</a:t>
                      </a:r>
                    </a:p>
                    <a:p>
                      <a:pPr marL="171450" lvl="0" indent="-171450">
                        <a:buFont typeface="Arial"/>
                        <a:buChar char="•"/>
                      </a:pPr>
                      <a:r>
                        <a:rPr lang="en-CA" sz="1200" b="0" i="0" u="none" strike="noStrike" noProof="0">
                          <a:latin typeface="Calibri"/>
                        </a:rPr>
                        <a:t>IoT measure system + shim calculation</a:t>
                      </a:r>
                    </a:p>
                    <a:p>
                      <a:pPr marL="171450" lvl="0" indent="-171450">
                        <a:buFont typeface="Arial"/>
                        <a:buChar char="•"/>
                      </a:pPr>
                      <a:r>
                        <a:rPr lang="en-CA" sz="1200" b="0" i="0" u="none" strike="noStrike" noProof="0">
                          <a:latin typeface="Calibri"/>
                        </a:rPr>
                        <a:t>Design improvement (To discuss with engineering)</a:t>
                      </a:r>
                    </a:p>
                    <a:p>
                      <a:pPr marL="171450" lvl="0" indent="-171450">
                        <a:buFont typeface="Arial"/>
                        <a:buChar char="•"/>
                      </a:pPr>
                      <a:r>
                        <a:rPr lang="en-CA" sz="1200" b="0" i="0" u="none" strike="noStrike" noProof="0">
                          <a:latin typeface="Calibri"/>
                        </a:rPr>
                        <a:t>Plan for safe use of TU station spin test </a:t>
                      </a:r>
                    </a:p>
                    <a:p>
                      <a:pPr marL="171450" lvl="0" indent="-171450">
                        <a:buFont typeface="Arial"/>
                        <a:buChar char="•"/>
                      </a:pPr>
                      <a:r>
                        <a:rPr lang="en-CA" sz="1200" b="0" i="0" u="none" strike="noStrike" noProof="0">
                          <a:latin typeface="Calibri"/>
                        </a:rPr>
                        <a:t>In-line spin test planned for Jan 2023</a:t>
                      </a:r>
                    </a:p>
                    <a:p>
                      <a:pPr marL="171450" lvl="0" indent="-171450">
                        <a:buFont typeface="Arial"/>
                        <a:buChar char="•"/>
                      </a:pPr>
                      <a:endParaRPr lang="en-CA" sz="1200" b="0" i="0" u="none" strike="noStrike" noProof="0">
                        <a:latin typeface="Calibri"/>
                      </a:endParaRP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lvl="0">
                        <a:buNone/>
                      </a:pPr>
                      <a:r>
                        <a:rPr lang="en-CA" sz="1200"/>
                        <a:t>Ongoing </a:t>
                      </a:r>
                    </a:p>
                  </a:txBody>
                  <a:tcPr>
                    <a:lnL w="6350" cap="flat" cmpd="sng" algn="ctr">
                      <a:solidFill>
                        <a:schemeClr val="bg1">
                          <a:lumMod val="85000"/>
                        </a:schemeClr>
                      </a:solidFill>
                      <a:prstDash val="solid"/>
                      <a:round/>
                      <a:headEnd type="none" w="med" len="med"/>
                      <a:tailEnd type="none" w="med" len="med"/>
                    </a:lnL>
                    <a:lnR w="6350">
                      <a:solidFill>
                        <a:schemeClr val="bg1">
                          <a:lumMod val="85000"/>
                        </a:schemeClr>
                      </a:solidFill>
                    </a:lnR>
                  </a:tcPr>
                </a:tc>
                <a:extLst>
                  <a:ext uri="{0D108BD9-81ED-4DB2-BD59-A6C34878D82A}">
                    <a16:rowId xmlns:a16="http://schemas.microsoft.com/office/drawing/2014/main" val="3702564829"/>
                  </a:ext>
                </a:extLst>
              </a:tr>
              <a:tr h="1048870">
                <a:tc>
                  <a:txBody>
                    <a:bodyPr/>
                    <a:lstStyle/>
                    <a:p>
                      <a:pPr lvl="0">
                        <a:buNone/>
                      </a:pPr>
                      <a:r>
                        <a:rPr lang="en-CA" sz="1200" b="0" i="0" u="none" strike="noStrike" noProof="0">
                          <a:latin typeface="Calibri"/>
                        </a:rPr>
                        <a:t>Reaching 4 veh/day uninterrupted cadence</a:t>
                      </a:r>
                    </a:p>
                  </a:txBody>
                  <a:tcPr>
                    <a:lnR w="6350">
                      <a:solidFill>
                        <a:schemeClr val="bg1">
                          <a:lumMod val="85000"/>
                        </a:schemeClr>
                      </a:solidFill>
                    </a:lnR>
                  </a:tcPr>
                </a:tc>
                <a:tc>
                  <a:txBody>
                    <a:bodyPr/>
                    <a:lstStyle/>
                    <a:p>
                      <a:pPr lvl="0" algn="ctr">
                        <a:buNone/>
                      </a:pPr>
                      <a:r>
                        <a:rPr lang="en-CA" sz="1200"/>
                        <a:t>Ongoing</a:t>
                      </a:r>
                    </a:p>
                  </a:txBody>
                  <a:tcPr>
                    <a:lnL w="6350">
                      <a:solidFill>
                        <a:schemeClr val="bg1">
                          <a:lumMod val="85000"/>
                        </a:schemeClr>
                      </a:solidFill>
                    </a:lnL>
                    <a:lnR w="6350">
                      <a:solidFill>
                        <a:schemeClr val="bg1">
                          <a:lumMod val="85000"/>
                        </a:schemeClr>
                      </a:solidFill>
                    </a:lnR>
                    <a:solidFill>
                      <a:srgbClr val="FFC000"/>
                    </a:solidFill>
                  </a:tcPr>
                </a:tc>
                <a:tc>
                  <a:txBody>
                    <a:bodyPr/>
                    <a:lstStyle/>
                    <a:p>
                      <a:pPr marL="171450" lvl="0" indent="-171450" algn="l">
                        <a:lnSpc>
                          <a:spcPct val="100000"/>
                        </a:lnSpc>
                        <a:spcBef>
                          <a:spcPts val="0"/>
                        </a:spcBef>
                        <a:spcAft>
                          <a:spcPts val="0"/>
                        </a:spcAft>
                        <a:buFont typeface="Arial"/>
                        <a:buChar char="•"/>
                      </a:pPr>
                      <a:r>
                        <a:rPr lang="en-CA" sz="1200" b="0" i="0" u="none" strike="noStrike" kern="1200">
                          <a:solidFill>
                            <a:schemeClr val="tx1"/>
                          </a:solidFill>
                          <a:effectLst/>
                          <a:latin typeface="+mn-lt"/>
                          <a:ea typeface="+mn-ea"/>
                          <a:cs typeface="+mn-cs"/>
                        </a:rPr>
                        <a:t>Assembly issues/rework</a:t>
                      </a:r>
                    </a:p>
                    <a:p>
                      <a:pPr marL="171450" lvl="0" indent="-171450" algn="l">
                        <a:lnSpc>
                          <a:spcPct val="100000"/>
                        </a:lnSpc>
                        <a:spcBef>
                          <a:spcPts val="0"/>
                        </a:spcBef>
                        <a:spcAft>
                          <a:spcPts val="0"/>
                        </a:spcAft>
                        <a:buFont typeface="Arial"/>
                        <a:buChar char="•"/>
                      </a:pPr>
                      <a:r>
                        <a:rPr lang="en-CA" sz="1200" b="0" i="0" u="none" strike="noStrike" kern="1200">
                          <a:solidFill>
                            <a:schemeClr val="tx1"/>
                          </a:solidFill>
                          <a:effectLst/>
                          <a:latin typeface="+mn-lt"/>
                          <a:ea typeface="+mn-ea"/>
                          <a:cs typeface="+mn-cs"/>
                        </a:rPr>
                        <a:t>Missing parts</a:t>
                      </a:r>
                    </a:p>
                    <a:p>
                      <a:pPr marL="171450" lvl="0" indent="-171450" algn="l">
                        <a:lnSpc>
                          <a:spcPct val="100000"/>
                        </a:lnSpc>
                        <a:spcBef>
                          <a:spcPts val="0"/>
                        </a:spcBef>
                        <a:spcAft>
                          <a:spcPts val="0"/>
                        </a:spcAft>
                        <a:buFont typeface="Arial"/>
                        <a:buChar char="•"/>
                      </a:pPr>
                      <a:r>
                        <a:rPr lang="en-CA" sz="1200" b="0" i="0" u="none" strike="noStrike" kern="1200">
                          <a:solidFill>
                            <a:schemeClr val="tx1"/>
                          </a:solidFill>
                          <a:effectLst/>
                          <a:latin typeface="+mn-lt"/>
                          <a:ea typeface="+mn-ea"/>
                          <a:cs typeface="+mn-cs"/>
                        </a:rPr>
                        <a:t>Performance management </a:t>
                      </a:r>
                    </a:p>
                  </a:txBody>
                  <a:tcPr>
                    <a:lnL w="6350">
                      <a:solidFill>
                        <a:schemeClr val="bg1">
                          <a:lumMod val="85000"/>
                        </a:schemeClr>
                      </a:solidFill>
                    </a:lnL>
                    <a:lnR w="6350">
                      <a:solidFill>
                        <a:schemeClr val="bg1">
                          <a:lumMod val="85000"/>
                        </a:schemeClr>
                      </a:solidFill>
                    </a:lnR>
                  </a:tcPr>
                </a:tc>
                <a:tc>
                  <a:txBody>
                    <a:bodyPr/>
                    <a:lstStyle/>
                    <a:p>
                      <a:pPr marL="171450" lvl="0" indent="-171450">
                        <a:buFont typeface="Arial"/>
                        <a:buChar char="•"/>
                      </a:pPr>
                      <a:r>
                        <a:rPr lang="en-US" sz="1200"/>
                        <a:t>Station target-setting + gamification</a:t>
                      </a:r>
                    </a:p>
                    <a:p>
                      <a:pPr marL="171450" lvl="0" indent="-171450">
                        <a:buFont typeface="Arial"/>
                        <a:buChar char="•"/>
                      </a:pPr>
                      <a:r>
                        <a:rPr lang="en-US" sz="1200"/>
                        <a:t>RCA for all assy issues in line + last station check</a:t>
                      </a:r>
                    </a:p>
                    <a:p>
                      <a:pPr marL="171450" lvl="0" indent="-171450">
                        <a:buFont typeface="Arial"/>
                        <a:buChar char="•"/>
                      </a:pPr>
                      <a:r>
                        <a:rPr lang="en-US" sz="1200"/>
                        <a:t>Part fulfilling operations deep-dive + trial </a:t>
                      </a:r>
                    </a:p>
                  </a:txBody>
                  <a:tcPr>
                    <a:lnL w="6350">
                      <a:solidFill>
                        <a:schemeClr val="bg1">
                          <a:lumMod val="85000"/>
                        </a:schemeClr>
                      </a:solidFill>
                    </a:lnL>
                    <a:lnR w="6350">
                      <a:solidFill>
                        <a:schemeClr val="bg1">
                          <a:lumMod val="85000"/>
                        </a:schemeClr>
                      </a:solidFill>
                    </a:lnR>
                  </a:tcPr>
                </a:tc>
                <a:tc>
                  <a:txBody>
                    <a:bodyPr/>
                    <a:lstStyle/>
                    <a:p>
                      <a:pPr lvl="0">
                        <a:buNone/>
                      </a:pPr>
                      <a:r>
                        <a:rPr lang="en-CA" sz="1200"/>
                        <a:t>Ongoing</a:t>
                      </a:r>
                    </a:p>
                  </a:txBody>
                  <a:tcPr>
                    <a:lnL w="6350">
                      <a:solidFill>
                        <a:schemeClr val="bg1">
                          <a:lumMod val="85000"/>
                        </a:schemeClr>
                      </a:solidFill>
                    </a:lnL>
                    <a:lnR w="6350">
                      <a:solidFill>
                        <a:schemeClr val="bg1">
                          <a:lumMod val="85000"/>
                        </a:schemeClr>
                      </a:solidFill>
                    </a:lnR>
                  </a:tcPr>
                </a:tc>
                <a:extLst>
                  <a:ext uri="{0D108BD9-81ED-4DB2-BD59-A6C34878D82A}">
                    <a16:rowId xmlns:a16="http://schemas.microsoft.com/office/drawing/2014/main" val="14091722"/>
                  </a:ext>
                </a:extLst>
              </a:tr>
            </a:tbl>
          </a:graphicData>
        </a:graphic>
      </p:graphicFrame>
    </p:spTree>
    <p:extLst>
      <p:ext uri="{BB962C8B-B14F-4D97-AF65-F5344CB8AC3E}">
        <p14:creationId xmlns:p14="http://schemas.microsoft.com/office/powerpoint/2010/main" val="4289041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4B988-FD69-6A82-47E7-4CB6352F4662}"/>
              </a:ext>
            </a:extLst>
          </p:cNvPr>
          <p:cNvSpPr>
            <a:spLocks noGrp="1"/>
          </p:cNvSpPr>
          <p:nvPr>
            <p:ph type="title"/>
          </p:nvPr>
        </p:nvSpPr>
        <p:spPr/>
        <p:txBody>
          <a:bodyPr>
            <a:normAutofit/>
          </a:bodyPr>
          <a:lstStyle/>
          <a:p>
            <a:r>
              <a:rPr lang="en-US" sz="3200" spc="600">
                <a:latin typeface="Red Hat Display"/>
                <a:ea typeface="Yu Gothic UI Light"/>
              </a:rPr>
              <a:t>agenda</a:t>
            </a:r>
          </a:p>
        </p:txBody>
      </p:sp>
      <p:sp>
        <p:nvSpPr>
          <p:cNvPr id="3" name="Content Placeholder 2">
            <a:extLst>
              <a:ext uri="{FF2B5EF4-FFF2-40B4-BE49-F238E27FC236}">
                <a16:creationId xmlns:a16="http://schemas.microsoft.com/office/drawing/2014/main" id="{ACB37B4E-F903-AB40-54B8-F348217CCA1A}"/>
              </a:ext>
            </a:extLst>
          </p:cNvPr>
          <p:cNvSpPr>
            <a:spLocks noGrp="1"/>
          </p:cNvSpPr>
          <p:nvPr>
            <p:ph idx="1"/>
          </p:nvPr>
        </p:nvSpPr>
        <p:spPr/>
        <p:txBody>
          <a:bodyPr vert="horz" lIns="91440" tIns="45720" rIns="91440" bIns="45720" rtlCol="0" anchor="t">
            <a:normAutofit/>
          </a:bodyPr>
          <a:lstStyle/>
          <a:p>
            <a:pPr>
              <a:buFont typeface="Calibri" panose="020B0604020202020204" pitchFamily="34" charset="0"/>
              <a:buChar char="-"/>
            </a:pPr>
            <a:r>
              <a:rPr lang="en-US">
                <a:cs typeface="Calibri"/>
              </a:rPr>
              <a:t>CARBON | </a:t>
            </a:r>
            <a:r>
              <a:rPr lang="en-US" sz="2400">
                <a:cs typeface="Calibri"/>
              </a:rPr>
              <a:t>TW02.3 </a:t>
            </a:r>
            <a:endParaRPr lang="en-US"/>
          </a:p>
          <a:p>
            <a:pPr lvl="1">
              <a:buFont typeface="Courier New" panose="020B0604020202020204" pitchFamily="34" charset="0"/>
              <a:buChar char="o"/>
            </a:pPr>
            <a:r>
              <a:rPr lang="en-US">
                <a:cs typeface="Calibri"/>
              </a:rPr>
              <a:t>Restart on </a:t>
            </a:r>
            <a:r>
              <a:rPr lang="en-US">
                <a:highlight>
                  <a:srgbClr val="FFFF00"/>
                </a:highlight>
                <a:cs typeface="Calibri"/>
              </a:rPr>
              <a:t>1st August'24 </a:t>
            </a:r>
            <a:r>
              <a:rPr lang="en-US">
                <a:cs typeface="Calibri"/>
              </a:rPr>
              <a:t>| build Qty : 45 (tentative) </a:t>
            </a:r>
            <a:endParaRPr lang="en-US">
              <a:ea typeface="Calibri"/>
              <a:cs typeface="Calibri"/>
            </a:endParaRPr>
          </a:p>
          <a:p>
            <a:pPr>
              <a:buFont typeface="Calibri" panose="020B0604020202020204" pitchFamily="34" charset="0"/>
              <a:buChar char="-"/>
            </a:pPr>
            <a:r>
              <a:rPr lang="en-US">
                <a:cs typeface="Calibri"/>
              </a:rPr>
              <a:t>PERFORMANCE </a:t>
            </a:r>
            <a:endParaRPr lang="en-US">
              <a:ea typeface="Calibri"/>
              <a:cs typeface="Calibri"/>
            </a:endParaRPr>
          </a:p>
          <a:p>
            <a:pPr lvl="1">
              <a:buFont typeface="Courier New" panose="020B0604020202020204" pitchFamily="34" charset="0"/>
              <a:buChar char="o"/>
            </a:pPr>
            <a:r>
              <a:rPr lang="en-US">
                <a:cs typeface="Calibri"/>
              </a:rPr>
              <a:t>TW03.1 (MY23)| Rework status [COMPLETED]</a:t>
            </a:r>
            <a:endParaRPr lang="en-US">
              <a:ea typeface="Calibri"/>
              <a:cs typeface="Calibri"/>
            </a:endParaRPr>
          </a:p>
          <a:p>
            <a:pPr lvl="1">
              <a:buFont typeface="Courier New" panose="020B0604020202020204" pitchFamily="34" charset="0"/>
              <a:buChar char="o"/>
            </a:pPr>
            <a:r>
              <a:rPr lang="en-US">
                <a:ea typeface="Calibri"/>
                <a:cs typeface="Calibri"/>
              </a:rPr>
              <a:t>TW03.2 (MY24) | Project List &amp; updates, Part procurement status</a:t>
            </a:r>
          </a:p>
          <a:p>
            <a:pPr lvl="1">
              <a:buFont typeface="Courier New" panose="020B0604020202020204" pitchFamily="34" charset="0"/>
              <a:buChar char="o"/>
            </a:pPr>
            <a:r>
              <a:rPr lang="en-US">
                <a:ea typeface="Calibri"/>
                <a:cs typeface="Calibri"/>
              </a:rPr>
              <a:t>TW03.3 (MY25) | Timelines</a:t>
            </a:r>
          </a:p>
        </p:txBody>
      </p:sp>
      <p:sp>
        <p:nvSpPr>
          <p:cNvPr id="4" name="Slide Number Placeholder 3">
            <a:extLst>
              <a:ext uri="{FF2B5EF4-FFF2-40B4-BE49-F238E27FC236}">
                <a16:creationId xmlns:a16="http://schemas.microsoft.com/office/drawing/2014/main" id="{BA0C6D78-8957-F859-A409-FBED62E52796}"/>
              </a:ext>
            </a:extLst>
          </p:cNvPr>
          <p:cNvSpPr>
            <a:spLocks noGrp="1"/>
          </p:cNvSpPr>
          <p:nvPr>
            <p:ph type="sldNum" sz="quarter" idx="4"/>
          </p:nvPr>
        </p:nvSpPr>
        <p:spPr/>
        <p:txBody>
          <a:bodyPr/>
          <a:lstStyle/>
          <a:p>
            <a:fld id="{903E5BF1-FEAF-4C67-9515-5C961A539E29}" type="slidenum">
              <a:rPr lang="en-CA" smtClean="0"/>
              <a:pPr/>
              <a:t>2</a:t>
            </a:fld>
            <a:endParaRPr lang="en-CA">
              <a:solidFill>
                <a:schemeClr val="tx1"/>
              </a:solidFill>
            </a:endParaRPr>
          </a:p>
        </p:txBody>
      </p:sp>
    </p:spTree>
    <p:extLst>
      <p:ext uri="{BB962C8B-B14F-4D97-AF65-F5344CB8AC3E}">
        <p14:creationId xmlns:p14="http://schemas.microsoft.com/office/powerpoint/2010/main" val="5088106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41913-C1ED-4052-A262-4D60CFB0146F}"/>
              </a:ext>
            </a:extLst>
          </p:cNvPr>
          <p:cNvSpPr>
            <a:spLocks noGrp="1"/>
          </p:cNvSpPr>
          <p:nvPr>
            <p:ph type="title"/>
          </p:nvPr>
        </p:nvSpPr>
        <p:spPr>
          <a:xfrm>
            <a:off x="387619" y="-106556"/>
            <a:ext cx="11486242" cy="918296"/>
          </a:xfrm>
        </p:spPr>
        <p:txBody>
          <a:bodyPr>
            <a:normAutofit/>
          </a:bodyPr>
          <a:lstStyle/>
          <a:p>
            <a:r>
              <a:rPr lang="en-CA">
                <a:latin typeface="Yu Gothic UI Light"/>
                <a:ea typeface="Yu Gothic UI Light"/>
              </a:rPr>
              <a:t>Powertrain production and Automation</a:t>
            </a:r>
            <a:endParaRPr lang="en-CA"/>
          </a:p>
        </p:txBody>
      </p:sp>
      <p:sp>
        <p:nvSpPr>
          <p:cNvPr id="4" name="Slide Number Placeholder 3">
            <a:extLst>
              <a:ext uri="{FF2B5EF4-FFF2-40B4-BE49-F238E27FC236}">
                <a16:creationId xmlns:a16="http://schemas.microsoft.com/office/drawing/2014/main" id="{2FEA144B-4324-49CD-9F3C-2AA4244C5418}"/>
              </a:ext>
            </a:extLst>
          </p:cNvPr>
          <p:cNvSpPr>
            <a:spLocks noGrp="1"/>
          </p:cNvSpPr>
          <p:nvPr>
            <p:ph type="sldNum" sz="quarter" idx="4"/>
          </p:nvPr>
        </p:nvSpPr>
        <p:spPr/>
        <p:txBody>
          <a:bodyPr/>
          <a:lstStyle/>
          <a:p>
            <a:fld id="{903E5BF1-FEAF-4C67-9515-5C961A539E29}" type="slidenum">
              <a:rPr lang="en-CA" smtClean="0"/>
              <a:pPr/>
              <a:t>20</a:t>
            </a:fld>
            <a:endParaRPr lang="en-CA">
              <a:solidFill>
                <a:schemeClr val="tx1"/>
              </a:solidFill>
            </a:endParaRPr>
          </a:p>
        </p:txBody>
      </p:sp>
      <p:graphicFrame>
        <p:nvGraphicFramePr>
          <p:cNvPr id="5" name="Table 5">
            <a:extLst>
              <a:ext uri="{FF2B5EF4-FFF2-40B4-BE49-F238E27FC236}">
                <a16:creationId xmlns:a16="http://schemas.microsoft.com/office/drawing/2014/main" id="{2B802923-010A-4587-9633-11D5071F4040}"/>
              </a:ext>
            </a:extLst>
          </p:cNvPr>
          <p:cNvGraphicFramePr>
            <a:graphicFrameLocks noGrp="1"/>
          </p:cNvGraphicFramePr>
          <p:nvPr>
            <p:extLst>
              <p:ext uri="{D42A27DB-BD31-4B8C-83A1-F6EECF244321}">
                <p14:modId xmlns:p14="http://schemas.microsoft.com/office/powerpoint/2010/main" val="2675809965"/>
              </p:ext>
            </p:extLst>
          </p:nvPr>
        </p:nvGraphicFramePr>
        <p:xfrm>
          <a:off x="378547" y="934169"/>
          <a:ext cx="11385272" cy="3955814"/>
        </p:xfrm>
        <a:graphic>
          <a:graphicData uri="http://schemas.openxmlformats.org/drawingml/2006/table">
            <a:tbl>
              <a:tblPr firstRow="1" bandRow="1">
                <a:tableStyleId>{17292A2E-F333-43FB-9621-5CBBE7FDCDCB}</a:tableStyleId>
              </a:tblPr>
              <a:tblGrid>
                <a:gridCol w="1802588">
                  <a:extLst>
                    <a:ext uri="{9D8B030D-6E8A-4147-A177-3AD203B41FA5}">
                      <a16:colId xmlns:a16="http://schemas.microsoft.com/office/drawing/2014/main" val="3501030287"/>
                    </a:ext>
                  </a:extLst>
                </a:gridCol>
                <a:gridCol w="1168272">
                  <a:extLst>
                    <a:ext uri="{9D8B030D-6E8A-4147-A177-3AD203B41FA5}">
                      <a16:colId xmlns:a16="http://schemas.microsoft.com/office/drawing/2014/main" val="1379488843"/>
                    </a:ext>
                  </a:extLst>
                </a:gridCol>
                <a:gridCol w="3474357">
                  <a:extLst>
                    <a:ext uri="{9D8B030D-6E8A-4147-A177-3AD203B41FA5}">
                      <a16:colId xmlns:a16="http://schemas.microsoft.com/office/drawing/2014/main" val="862347156"/>
                    </a:ext>
                  </a:extLst>
                </a:gridCol>
                <a:gridCol w="3859173">
                  <a:extLst>
                    <a:ext uri="{9D8B030D-6E8A-4147-A177-3AD203B41FA5}">
                      <a16:colId xmlns:a16="http://schemas.microsoft.com/office/drawing/2014/main" val="3077580520"/>
                    </a:ext>
                  </a:extLst>
                </a:gridCol>
                <a:gridCol w="1080882">
                  <a:extLst>
                    <a:ext uri="{9D8B030D-6E8A-4147-A177-3AD203B41FA5}">
                      <a16:colId xmlns:a16="http://schemas.microsoft.com/office/drawing/2014/main" val="2634289501"/>
                    </a:ext>
                  </a:extLst>
                </a:gridCol>
              </a:tblGrid>
              <a:tr h="494108">
                <a:tc>
                  <a:txBody>
                    <a:bodyPr/>
                    <a:lstStyle/>
                    <a:p>
                      <a:pPr algn="ctr"/>
                      <a:r>
                        <a:rPr lang="en-CA" sz="1400"/>
                        <a:t>Item</a:t>
                      </a:r>
                    </a:p>
                  </a:txBody>
                  <a:tcPr anchor="ctr">
                    <a:lnR w="6350" cap="flat" cmpd="sng" algn="ctr">
                      <a:solidFill>
                        <a:schemeClr val="bg1">
                          <a:lumMod val="85000"/>
                        </a:schemeClr>
                      </a:solidFill>
                      <a:prstDash val="solid"/>
                      <a:round/>
                      <a:headEnd type="none" w="med" len="med"/>
                      <a:tailEnd type="none" w="med" len="med"/>
                    </a:lnR>
                  </a:tcPr>
                </a:tc>
                <a:tc>
                  <a:txBody>
                    <a:bodyPr/>
                    <a:lstStyle/>
                    <a:p>
                      <a:pPr algn="ctr"/>
                      <a:r>
                        <a:rPr lang="en-CA" sz="1400"/>
                        <a:t>Status</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a:t>Risk /Roadblock &amp; impact details</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algn="ctr"/>
                      <a:r>
                        <a:rPr lang="en-CA" sz="1400"/>
                        <a:t>Mitigation / Action</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algn="ctr"/>
                      <a:r>
                        <a:rPr lang="en-CA" sz="1400"/>
                        <a:t>Action deadline</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extLst>
                  <a:ext uri="{0D108BD9-81ED-4DB2-BD59-A6C34878D82A}">
                    <a16:rowId xmlns:a16="http://schemas.microsoft.com/office/drawing/2014/main" val="3909042003"/>
                  </a:ext>
                </a:extLst>
              </a:tr>
              <a:tr h="784759">
                <a:tc>
                  <a:txBody>
                    <a:bodyPr/>
                    <a:lstStyle/>
                    <a:p>
                      <a:pPr lvl="0">
                        <a:buNone/>
                      </a:pPr>
                      <a:r>
                        <a:rPr lang="en-US" sz="1200" b="0" i="0" u="none" strike="noStrike" noProof="0">
                          <a:latin typeface="Calibri"/>
                        </a:rPr>
                        <a:t>Module Stacking Line Throughput</a:t>
                      </a:r>
                      <a:endParaRPr lang="en-CA" sz="1200" b="0" i="0" u="none" strike="noStrike" noProof="0">
                        <a:latin typeface="Calibri"/>
                      </a:endParaRPr>
                    </a:p>
                  </a:txBody>
                  <a:tcPr anchor="ctr">
                    <a:lnR w="6350" cap="flat" cmpd="sng" algn="ctr">
                      <a:solidFill>
                        <a:schemeClr val="bg1">
                          <a:lumMod val="85000"/>
                        </a:schemeClr>
                      </a:solidFill>
                      <a:prstDash val="solid"/>
                      <a:round/>
                      <a:headEnd type="none" w="med" len="med"/>
                      <a:tailEnd type="none" w="med" len="med"/>
                    </a:lnR>
                  </a:tcPr>
                </a:tc>
                <a:tc>
                  <a:txBody>
                    <a:bodyPr/>
                    <a:lstStyle/>
                    <a:p>
                      <a:pPr lvl="0" algn="ctr">
                        <a:buNone/>
                      </a:pPr>
                      <a:r>
                        <a:rPr lang="en-US" sz="1200"/>
                        <a:t>On track</a:t>
                      </a:r>
                      <a:endParaRPr lang="en-CA" sz="120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solidFill>
                      <a:srgbClr val="92D050"/>
                    </a:solidFill>
                  </a:tcPr>
                </a:tc>
                <a:tc>
                  <a:txBody>
                    <a:bodyPr/>
                    <a:lstStyle/>
                    <a:p>
                      <a:pPr marL="171450" marR="0" lvl="0" indent="-171450" algn="l">
                        <a:lnSpc>
                          <a:spcPct val="100000"/>
                        </a:lnSpc>
                        <a:spcBef>
                          <a:spcPts val="0"/>
                        </a:spcBef>
                        <a:spcAft>
                          <a:spcPts val="0"/>
                        </a:spcAft>
                        <a:buClrTx/>
                        <a:buSzTx/>
                        <a:buFont typeface="Arial" panose="020B0604020202020204" pitchFamily="34" charset="0"/>
                        <a:buChar char="•"/>
                      </a:pPr>
                      <a:r>
                        <a:rPr lang="en-US" sz="1200" b="0" i="0" u="none" strike="noStrike" kern="1200">
                          <a:solidFill>
                            <a:schemeClr val="tx1"/>
                          </a:solidFill>
                          <a:effectLst/>
                          <a:latin typeface="+mn-lt"/>
                          <a:ea typeface="+mn-ea"/>
                          <a:cs typeface="+mn-cs"/>
                        </a:rPr>
                        <a:t>Reducing real cycle time to reach production targets</a:t>
                      </a:r>
                    </a:p>
                    <a:p>
                      <a:pPr marL="171450" marR="0" lvl="0" indent="-171450" algn="l">
                        <a:lnSpc>
                          <a:spcPct val="100000"/>
                        </a:lnSpc>
                        <a:spcBef>
                          <a:spcPts val="0"/>
                        </a:spcBef>
                        <a:spcAft>
                          <a:spcPts val="0"/>
                        </a:spcAft>
                        <a:buClrTx/>
                        <a:buSzTx/>
                        <a:buFont typeface="Arial" panose="020B0604020202020204" pitchFamily="34" charset="0"/>
                        <a:buChar char="•"/>
                      </a:pPr>
                      <a:r>
                        <a:rPr lang="en-US" sz="1200" b="0" i="0" u="none" strike="noStrike" kern="1200">
                          <a:solidFill>
                            <a:schemeClr val="tx1"/>
                          </a:solidFill>
                          <a:effectLst/>
                          <a:latin typeface="+mn-lt"/>
                          <a:ea typeface="+mn-ea"/>
                          <a:cs typeface="+mn-cs"/>
                        </a:rPr>
                        <a:t>Target: 4min/module</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marL="171450" lvl="0" indent="-171450">
                        <a:buFont typeface="Arial"/>
                        <a:buChar char="•"/>
                      </a:pPr>
                      <a:r>
                        <a:rPr lang="en-US" sz="1200" b="0"/>
                        <a:t>Improve robustness</a:t>
                      </a:r>
                    </a:p>
                    <a:p>
                      <a:pPr marL="171450" lvl="0" indent="-171450">
                        <a:buFont typeface="Arial"/>
                        <a:buChar char="•"/>
                      </a:pPr>
                      <a:r>
                        <a:rPr lang="en-US" sz="1200" b="0"/>
                        <a:t>Fine tuning of stacking process</a:t>
                      </a:r>
                    </a:p>
                    <a:p>
                      <a:pPr marL="171450" lvl="0" indent="-171450">
                        <a:buFont typeface="Arial"/>
                        <a:buChar char="•"/>
                      </a:pPr>
                      <a:r>
                        <a:rPr lang="en-US" sz="1200" b="0"/>
                        <a:t>Currently 5min/module</a:t>
                      </a:r>
                    </a:p>
                    <a:p>
                      <a:pPr marL="171450" lvl="0" indent="-171450">
                        <a:buFont typeface="Arial"/>
                        <a:buChar char="•"/>
                      </a:pPr>
                      <a:r>
                        <a:rPr lang="en-US" sz="1200" b="0"/>
                        <a:t>Barcode scanning slows down the process, waiting for printers</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algn="ctr"/>
                      <a:r>
                        <a:rPr lang="en-US" sz="1200"/>
                        <a:t>2022-09-30</a:t>
                      </a:r>
                      <a:endParaRPr lang="en-CA" sz="120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extLst>
                  <a:ext uri="{0D108BD9-81ED-4DB2-BD59-A6C34878D82A}">
                    <a16:rowId xmlns:a16="http://schemas.microsoft.com/office/drawing/2014/main" val="2187719864"/>
                  </a:ext>
                </a:extLst>
              </a:tr>
              <a:tr h="778739">
                <a:tc>
                  <a:txBody>
                    <a:bodyPr/>
                    <a:lstStyle/>
                    <a:p>
                      <a:pPr lvl="0">
                        <a:buNone/>
                      </a:pPr>
                      <a:r>
                        <a:rPr lang="en-US" sz="1200" b="0" i="0" u="none" strike="noStrike" noProof="0">
                          <a:latin typeface="Calibri"/>
                        </a:rPr>
                        <a:t>Assembly process &amp; time tracking</a:t>
                      </a:r>
                      <a:endParaRPr lang="en-CA" sz="1200" b="0" i="0" u="none" strike="noStrike" noProof="0">
                        <a:latin typeface="Calibri"/>
                      </a:endParaRPr>
                    </a:p>
                  </a:txBody>
                  <a:tcPr anchor="ctr">
                    <a:lnR w="6350" cap="flat" cmpd="sng" algn="ctr">
                      <a:solidFill>
                        <a:schemeClr val="bg1">
                          <a:lumMod val="85000"/>
                        </a:schemeClr>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t>On track</a:t>
                      </a:r>
                      <a:endParaRPr lang="en-CA" sz="120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solidFill>
                      <a:srgbClr val="92D050"/>
                    </a:solidFill>
                  </a:tcPr>
                </a:tc>
                <a:tc>
                  <a:txBody>
                    <a:bodyPr/>
                    <a:lstStyle/>
                    <a:p>
                      <a:pPr marL="171450" marR="0" lvl="0" indent="-171450" algn="l">
                        <a:lnSpc>
                          <a:spcPct val="100000"/>
                        </a:lnSpc>
                        <a:spcBef>
                          <a:spcPts val="0"/>
                        </a:spcBef>
                        <a:spcAft>
                          <a:spcPts val="0"/>
                        </a:spcAft>
                        <a:buClrTx/>
                        <a:buSzTx/>
                        <a:buFont typeface="Arial" panose="020B0604020202020204" pitchFamily="34" charset="0"/>
                        <a:buChar char="•"/>
                      </a:pPr>
                      <a:r>
                        <a:rPr lang="en-US" sz="1200" b="0" i="0" u="none" strike="noStrike" kern="1200">
                          <a:solidFill>
                            <a:schemeClr val="tx1"/>
                          </a:solidFill>
                          <a:effectLst/>
                          <a:latin typeface="+mn-lt"/>
                          <a:ea typeface="+mn-ea"/>
                          <a:cs typeface="+mn-cs"/>
                        </a:rPr>
                        <a:t>Bugs in new design are present</a:t>
                      </a:r>
                      <a:endParaRPr lang="en-CA" sz="1200" b="0" i="0" u="none" strike="noStrike" kern="1200">
                        <a:solidFill>
                          <a:schemeClr val="tx1"/>
                        </a:solidFill>
                        <a:effectLst/>
                        <a:latin typeface="+mn-lt"/>
                        <a:ea typeface="+mn-ea"/>
                        <a:cs typeface="+mn-cs"/>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marL="171450" lvl="0" indent="-171450">
                        <a:buFont typeface="Arial"/>
                        <a:buChar char="•"/>
                      </a:pPr>
                      <a:r>
                        <a:rPr lang="en-US" sz="1200" b="0"/>
                        <a:t>Core functionality established</a:t>
                      </a:r>
                      <a:r>
                        <a:rPr lang="en-CA" sz="1200" b="0"/>
                        <a:t> and tested</a:t>
                      </a:r>
                    </a:p>
                    <a:p>
                      <a:pPr marL="171450" lvl="0" indent="-171450">
                        <a:buFont typeface="Arial"/>
                        <a:buChar char="•"/>
                      </a:pPr>
                      <a:r>
                        <a:rPr lang="en-CA" sz="1200" b="0"/>
                        <a:t>Reporting solution in process</a:t>
                      </a:r>
                    </a:p>
                    <a:p>
                      <a:pPr marL="171450" lvl="0" indent="-171450">
                        <a:buFont typeface="Arial"/>
                        <a:buChar char="•"/>
                      </a:pPr>
                      <a:endParaRPr lang="en-US" sz="1200" b="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algn="ctr"/>
                      <a:r>
                        <a:rPr lang="en-US" sz="1200"/>
                        <a:t>2022-09-30</a:t>
                      </a:r>
                      <a:endParaRPr lang="en-CA" sz="120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extLst>
                  <a:ext uri="{0D108BD9-81ED-4DB2-BD59-A6C34878D82A}">
                    <a16:rowId xmlns:a16="http://schemas.microsoft.com/office/drawing/2014/main" val="2256543951"/>
                  </a:ext>
                </a:extLst>
              </a:tr>
              <a:tr h="959150">
                <a:tc>
                  <a:txBody>
                    <a:bodyPr/>
                    <a:lstStyle/>
                    <a:p>
                      <a:pPr lvl="0">
                        <a:buNone/>
                      </a:pPr>
                      <a:r>
                        <a:rPr lang="en-US" sz="1200" b="0" i="0" u="none" strike="sngStrike" kern="1200">
                          <a:solidFill>
                            <a:schemeClr val="tx1"/>
                          </a:solidFill>
                          <a:latin typeface="Calibri"/>
                          <a:ea typeface="+mn-ea"/>
                          <a:cs typeface="+mn-cs"/>
                        </a:rPr>
                        <a:t>Ultrasonic welder offline</a:t>
                      </a:r>
                    </a:p>
                  </a:txBody>
                  <a:tcPr anchor="ctr">
                    <a:lnR w="6350" cap="flat" cmpd="sng" algn="ctr">
                      <a:solidFill>
                        <a:schemeClr val="bg1">
                          <a:lumMod val="85000"/>
                        </a:schemeClr>
                      </a:solidFill>
                      <a:prstDash val="solid"/>
                      <a:round/>
                      <a:headEnd type="none" w="med" len="med"/>
                      <a:tailEnd type="none" w="med" len="med"/>
                    </a:lnR>
                  </a:tcPr>
                </a:tc>
                <a:tc>
                  <a:txBody>
                    <a:bodyPr/>
                    <a:lstStyle/>
                    <a:p>
                      <a:pPr lvl="0" algn="ctr">
                        <a:buNone/>
                      </a:pPr>
                      <a:r>
                        <a:rPr lang="en-US" sz="1200" strike="sngStrike"/>
                        <a:t>Production blocking</a:t>
                      </a:r>
                      <a:endParaRPr lang="en-CA" sz="1200" strike="sngStrike"/>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solidFill>
                      <a:srgbClr val="FF0000"/>
                    </a:solidFill>
                  </a:tcPr>
                </a:tc>
                <a:tc>
                  <a:txBody>
                    <a:bodyPr/>
                    <a:lstStyle/>
                    <a:p>
                      <a:pPr marL="171450" lvl="0" indent="-171450" algn="l" defTabSz="914400" rtl="0" eaLnBrk="1" latinLnBrk="0" hangingPunct="1">
                        <a:lnSpc>
                          <a:spcPct val="100000"/>
                        </a:lnSpc>
                        <a:spcBef>
                          <a:spcPts val="0"/>
                        </a:spcBef>
                        <a:spcAft>
                          <a:spcPts val="0"/>
                        </a:spcAft>
                        <a:buFont typeface="Arial"/>
                        <a:buChar char="•"/>
                      </a:pPr>
                      <a:r>
                        <a:rPr lang="en-US" sz="1200" strike="sngStrike" kern="1200">
                          <a:solidFill>
                            <a:schemeClr val="tx1"/>
                          </a:solidFill>
                          <a:latin typeface="+mn-lt"/>
                          <a:ea typeface="+mn-ea"/>
                          <a:cs typeface="+mn-cs"/>
                        </a:rPr>
                        <a:t>ABB robotic controller has apparent chip failure</a:t>
                      </a:r>
                      <a:endParaRPr lang="en-CA" sz="1200" strike="sngStrike" kern="1200">
                        <a:solidFill>
                          <a:schemeClr val="tx1"/>
                        </a:solidFill>
                        <a:latin typeface="+mn-lt"/>
                        <a:ea typeface="+mn-ea"/>
                        <a:cs typeface="+mn-cs"/>
                      </a:endParaRPr>
                    </a:p>
                    <a:p>
                      <a:pPr marL="171450" lvl="0" indent="-171450" algn="l" defTabSz="914400" rtl="0" eaLnBrk="1" latinLnBrk="0" hangingPunct="1">
                        <a:lnSpc>
                          <a:spcPct val="100000"/>
                        </a:lnSpc>
                        <a:spcBef>
                          <a:spcPts val="0"/>
                        </a:spcBef>
                        <a:spcAft>
                          <a:spcPts val="0"/>
                        </a:spcAft>
                        <a:buFont typeface="Arial"/>
                        <a:buChar char="•"/>
                      </a:pPr>
                      <a:r>
                        <a:rPr lang="en-CA" sz="1200" strike="sngStrike" kern="1200">
                          <a:solidFill>
                            <a:schemeClr val="tx1"/>
                          </a:solidFill>
                          <a:latin typeface="+mn-lt"/>
                          <a:ea typeface="+mn-ea"/>
                          <a:cs typeface="+mn-cs"/>
                        </a:rPr>
                        <a:t>Module welding cell is offline</a:t>
                      </a:r>
                      <a:endParaRPr lang="en-US" sz="1200" strike="sngStrike" kern="1200">
                        <a:solidFill>
                          <a:schemeClr val="tx1"/>
                        </a:solidFill>
                        <a:latin typeface="+mn-lt"/>
                        <a:ea typeface="+mn-ea"/>
                        <a:cs typeface="+mn-cs"/>
                      </a:endParaRP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marL="171450" lvl="0" indent="-171450">
                        <a:buFont typeface="Arial"/>
                        <a:buChar char="•"/>
                      </a:pPr>
                      <a:r>
                        <a:rPr lang="en-US" sz="1200" strike="sngStrike"/>
                        <a:t>In contact with ABB to troubleshoot and resolve</a:t>
                      </a:r>
                    </a:p>
                    <a:p>
                      <a:pPr marL="171450" lvl="0" indent="-171450">
                        <a:buFont typeface="Arial"/>
                        <a:buChar char="•"/>
                      </a:pPr>
                      <a:r>
                        <a:rPr lang="en-US" sz="1200" strike="sngStrike"/>
                        <a:t>ABB technician will come in to replace board</a:t>
                      </a:r>
                      <a:endParaRPr lang="en-CA" sz="1200" strike="sngStrike"/>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lvl="0" algn="ctr">
                        <a:buNone/>
                      </a:pPr>
                      <a:r>
                        <a:rPr lang="en-US" sz="1200" strike="sngStrike"/>
                        <a:t>2022-09-16</a:t>
                      </a:r>
                      <a:endParaRPr lang="en-CA" sz="1200" strike="sngStrike"/>
                    </a:p>
                  </a:txBody>
                  <a:tcPr anchor="ctr">
                    <a:lnL w="6350" cap="flat" cmpd="sng" algn="ctr">
                      <a:solidFill>
                        <a:schemeClr val="bg1">
                          <a:lumMod val="85000"/>
                        </a:schemeClr>
                      </a:solidFill>
                      <a:prstDash val="solid"/>
                      <a:round/>
                      <a:headEnd type="none" w="med" len="med"/>
                      <a:tailEnd type="none" w="med" len="med"/>
                    </a:lnL>
                    <a:lnR w="6350">
                      <a:solidFill>
                        <a:schemeClr val="bg1">
                          <a:lumMod val="85000"/>
                        </a:schemeClr>
                      </a:solidFill>
                    </a:lnR>
                  </a:tcPr>
                </a:tc>
                <a:extLst>
                  <a:ext uri="{0D108BD9-81ED-4DB2-BD59-A6C34878D82A}">
                    <a16:rowId xmlns:a16="http://schemas.microsoft.com/office/drawing/2014/main" val="3139217116"/>
                  </a:ext>
                </a:extLst>
              </a:tr>
              <a:tr h="693925">
                <a:tc>
                  <a:txBody>
                    <a:bodyPr/>
                    <a:lstStyle/>
                    <a:p>
                      <a:pPr lvl="0">
                        <a:buNone/>
                      </a:pPr>
                      <a:r>
                        <a:rPr lang="en-US" sz="1200" b="0" i="0" u="none" strike="noStrike" noProof="0">
                          <a:latin typeface="Calibri"/>
                        </a:rPr>
                        <a:t>New module seal design</a:t>
                      </a:r>
                      <a:endParaRPr lang="en-US"/>
                    </a:p>
                  </a:txBody>
                  <a:tcPr anchor="ctr">
                    <a:lnR w="6350" cap="flat" cmpd="sng" algn="ctr">
                      <a:solidFill>
                        <a:schemeClr val="bg1">
                          <a:lumMod val="85000"/>
                        </a:schemeClr>
                      </a:solidFill>
                      <a:prstDash val="solid"/>
                      <a:round/>
                      <a:headEnd type="none" w="med" len="med"/>
                      <a:tailEnd type="none" w="med" len="med"/>
                    </a:lnR>
                  </a:tcPr>
                </a:tc>
                <a:tc>
                  <a:txBody>
                    <a:bodyPr/>
                    <a:lstStyle/>
                    <a:p>
                      <a:pPr lvl="0" algn="ctr">
                        <a:buNone/>
                      </a:pPr>
                      <a:r>
                        <a:rPr lang="en-US" sz="1200"/>
                        <a:t>On track</a:t>
                      </a:r>
                      <a:endParaRPr lang="en-CA" sz="120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solidFill>
                      <a:srgbClr val="92D050"/>
                    </a:solidFill>
                  </a:tcPr>
                </a:tc>
                <a:tc>
                  <a:txBody>
                    <a:bodyPr/>
                    <a:lstStyle/>
                    <a:p>
                      <a:pPr marL="171450" lvl="0" indent="-171450" algn="l">
                        <a:lnSpc>
                          <a:spcPct val="100000"/>
                        </a:lnSpc>
                        <a:spcBef>
                          <a:spcPts val="0"/>
                        </a:spcBef>
                        <a:spcAft>
                          <a:spcPts val="0"/>
                        </a:spcAft>
                        <a:buFont typeface="Arial"/>
                        <a:buChar char="•"/>
                      </a:pPr>
                      <a:r>
                        <a:rPr lang="en-US" sz="1200" b="0" i="0" u="none" strike="noStrike" kern="1200">
                          <a:solidFill>
                            <a:schemeClr val="tx1"/>
                          </a:solidFill>
                          <a:effectLst/>
                          <a:latin typeface="+mn-lt"/>
                          <a:ea typeface="+mn-ea"/>
                          <a:cs typeface="+mn-cs"/>
                        </a:rPr>
                        <a:t>Seals fall out of cartridges easily, increasing isolation risk</a:t>
                      </a:r>
                    </a:p>
                    <a:p>
                      <a:pPr marL="171450" lvl="0" indent="-171450" algn="l">
                        <a:lnSpc>
                          <a:spcPct val="100000"/>
                        </a:lnSpc>
                        <a:spcBef>
                          <a:spcPts val="0"/>
                        </a:spcBef>
                        <a:spcAft>
                          <a:spcPts val="0"/>
                        </a:spcAft>
                        <a:buFont typeface="Arial"/>
                        <a:buChar char="•"/>
                      </a:pPr>
                      <a:r>
                        <a:rPr lang="en-US" sz="1200" b="0" i="0" u="none" strike="noStrike" kern="1200">
                          <a:solidFill>
                            <a:schemeClr val="tx1"/>
                          </a:solidFill>
                          <a:effectLst/>
                          <a:latin typeface="+mn-lt"/>
                          <a:ea typeface="+mn-ea"/>
                          <a:cs typeface="+mn-cs"/>
                        </a:rPr>
                        <a:t>Cannot kit in advance as seals jump out over time</a:t>
                      </a: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marL="171450" lvl="0" indent="-171450">
                        <a:buFont typeface="Arial"/>
                        <a:buChar char="•"/>
                      </a:pPr>
                      <a:r>
                        <a:rPr lang="en-CA" sz="1200"/>
                        <a:t>Process adjustments reduced failure rate</a:t>
                      </a:r>
                    </a:p>
                    <a:p>
                      <a:pPr marL="171450" lvl="0" indent="-171450">
                        <a:buFont typeface="Arial"/>
                        <a:buChar char="•"/>
                      </a:pPr>
                      <a:r>
                        <a:rPr lang="en-CA" sz="1200"/>
                        <a:t>Waiting for updated seals from battery team</a:t>
                      </a:r>
                    </a:p>
                    <a:p>
                      <a:pPr marL="171450" lvl="0" indent="-171450">
                        <a:buFont typeface="Arial"/>
                        <a:buChar char="•"/>
                      </a:pPr>
                      <a:endParaRPr lang="en-CA" sz="1200"/>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lvl="0" algn="ctr">
                        <a:buNone/>
                      </a:pPr>
                      <a:r>
                        <a:rPr lang="en-CA" sz="1200"/>
                        <a:t>2022-09-23</a:t>
                      </a:r>
                    </a:p>
                  </a:txBody>
                  <a:tcPr anchor="ctr">
                    <a:lnL w="6350" cap="flat" cmpd="sng" algn="ctr">
                      <a:solidFill>
                        <a:schemeClr val="bg1">
                          <a:lumMod val="85000"/>
                        </a:schemeClr>
                      </a:solidFill>
                      <a:prstDash val="solid"/>
                      <a:round/>
                      <a:headEnd type="none" w="med" len="med"/>
                      <a:tailEnd type="none" w="med" len="med"/>
                    </a:lnL>
                    <a:lnR w="6350">
                      <a:solidFill>
                        <a:schemeClr val="bg1">
                          <a:lumMod val="85000"/>
                        </a:schemeClr>
                      </a:solidFill>
                    </a:lnR>
                  </a:tcPr>
                </a:tc>
                <a:extLst>
                  <a:ext uri="{0D108BD9-81ED-4DB2-BD59-A6C34878D82A}">
                    <a16:rowId xmlns:a16="http://schemas.microsoft.com/office/drawing/2014/main" val="2482411873"/>
                  </a:ext>
                </a:extLst>
              </a:tr>
            </a:tbl>
          </a:graphicData>
        </a:graphic>
      </p:graphicFrame>
    </p:spTree>
    <p:extLst>
      <p:ext uri="{BB962C8B-B14F-4D97-AF65-F5344CB8AC3E}">
        <p14:creationId xmlns:p14="http://schemas.microsoft.com/office/powerpoint/2010/main" val="4041025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2B2EF-A7F4-449A-9616-D66C17C9A63F}"/>
              </a:ext>
            </a:extLst>
          </p:cNvPr>
          <p:cNvSpPr>
            <a:spLocks noGrp="1"/>
          </p:cNvSpPr>
          <p:nvPr>
            <p:ph type="title"/>
          </p:nvPr>
        </p:nvSpPr>
        <p:spPr/>
        <p:txBody>
          <a:bodyPr/>
          <a:lstStyle/>
          <a:p>
            <a:r>
              <a:rPr lang="en-CA"/>
              <a:t>Quality</a:t>
            </a:r>
          </a:p>
        </p:txBody>
      </p:sp>
      <p:sp>
        <p:nvSpPr>
          <p:cNvPr id="4" name="Slide Number Placeholder 3">
            <a:extLst>
              <a:ext uri="{FF2B5EF4-FFF2-40B4-BE49-F238E27FC236}">
                <a16:creationId xmlns:a16="http://schemas.microsoft.com/office/drawing/2014/main" id="{6C5E69B6-E7CD-493A-9D43-2EA85902BF1E}"/>
              </a:ext>
            </a:extLst>
          </p:cNvPr>
          <p:cNvSpPr>
            <a:spLocks noGrp="1"/>
          </p:cNvSpPr>
          <p:nvPr>
            <p:ph type="sldNum" sz="quarter" idx="4"/>
          </p:nvPr>
        </p:nvSpPr>
        <p:spPr/>
        <p:txBody>
          <a:bodyPr/>
          <a:lstStyle/>
          <a:p>
            <a:fld id="{903E5BF1-FEAF-4C67-9515-5C961A539E29}" type="slidenum">
              <a:rPr lang="en-CA" smtClean="0"/>
              <a:pPr/>
              <a:t>21</a:t>
            </a:fld>
            <a:endParaRPr lang="en-CA">
              <a:solidFill>
                <a:schemeClr val="tx1"/>
              </a:solidFill>
            </a:endParaRPr>
          </a:p>
        </p:txBody>
      </p:sp>
      <p:graphicFrame>
        <p:nvGraphicFramePr>
          <p:cNvPr id="5" name="Table 5">
            <a:extLst>
              <a:ext uri="{FF2B5EF4-FFF2-40B4-BE49-F238E27FC236}">
                <a16:creationId xmlns:a16="http://schemas.microsoft.com/office/drawing/2014/main" id="{DF370D39-AF9E-43C5-8CF5-C93CDE507A70}"/>
              </a:ext>
            </a:extLst>
          </p:cNvPr>
          <p:cNvGraphicFramePr>
            <a:graphicFrameLocks noGrp="1"/>
          </p:cNvGraphicFramePr>
          <p:nvPr>
            <p:extLst>
              <p:ext uri="{D42A27DB-BD31-4B8C-83A1-F6EECF244321}">
                <p14:modId xmlns:p14="http://schemas.microsoft.com/office/powerpoint/2010/main" val="3153866219"/>
              </p:ext>
            </p:extLst>
          </p:nvPr>
        </p:nvGraphicFramePr>
        <p:xfrm>
          <a:off x="389659" y="1073727"/>
          <a:ext cx="11385279" cy="4376699"/>
        </p:xfrm>
        <a:graphic>
          <a:graphicData uri="http://schemas.openxmlformats.org/drawingml/2006/table">
            <a:tbl>
              <a:tblPr firstRow="1" bandRow="1">
                <a:tableStyleId>{17292A2E-F333-43FB-9621-5CBBE7FDCDCB}</a:tableStyleId>
              </a:tblPr>
              <a:tblGrid>
                <a:gridCol w="1802588">
                  <a:extLst>
                    <a:ext uri="{9D8B030D-6E8A-4147-A177-3AD203B41FA5}">
                      <a16:colId xmlns:a16="http://schemas.microsoft.com/office/drawing/2014/main" val="3501030287"/>
                    </a:ext>
                  </a:extLst>
                </a:gridCol>
                <a:gridCol w="1168272">
                  <a:extLst>
                    <a:ext uri="{9D8B030D-6E8A-4147-A177-3AD203B41FA5}">
                      <a16:colId xmlns:a16="http://schemas.microsoft.com/office/drawing/2014/main" val="1379488843"/>
                    </a:ext>
                  </a:extLst>
                </a:gridCol>
                <a:gridCol w="3725899">
                  <a:extLst>
                    <a:ext uri="{9D8B030D-6E8A-4147-A177-3AD203B41FA5}">
                      <a16:colId xmlns:a16="http://schemas.microsoft.com/office/drawing/2014/main" val="862347156"/>
                    </a:ext>
                  </a:extLst>
                </a:gridCol>
                <a:gridCol w="3489613">
                  <a:extLst>
                    <a:ext uri="{9D8B030D-6E8A-4147-A177-3AD203B41FA5}">
                      <a16:colId xmlns:a16="http://schemas.microsoft.com/office/drawing/2014/main" val="3077580520"/>
                    </a:ext>
                  </a:extLst>
                </a:gridCol>
                <a:gridCol w="1198907">
                  <a:extLst>
                    <a:ext uri="{9D8B030D-6E8A-4147-A177-3AD203B41FA5}">
                      <a16:colId xmlns:a16="http://schemas.microsoft.com/office/drawing/2014/main" val="2634289501"/>
                    </a:ext>
                  </a:extLst>
                </a:gridCol>
              </a:tblGrid>
              <a:tr h="485988">
                <a:tc>
                  <a:txBody>
                    <a:bodyPr/>
                    <a:lstStyle/>
                    <a:p>
                      <a:pPr algn="ctr"/>
                      <a:r>
                        <a:rPr lang="en-CA" sz="1400"/>
                        <a:t>Item</a:t>
                      </a:r>
                    </a:p>
                  </a:txBody>
                  <a:tcPr anchor="ctr">
                    <a:lnR w="6350" cap="flat" cmpd="sng" algn="ctr">
                      <a:solidFill>
                        <a:schemeClr val="bg1">
                          <a:lumMod val="85000"/>
                        </a:schemeClr>
                      </a:solidFill>
                      <a:prstDash val="solid"/>
                      <a:round/>
                      <a:headEnd type="none" w="med" len="med"/>
                      <a:tailEnd type="none" w="med" len="med"/>
                    </a:lnR>
                  </a:tcPr>
                </a:tc>
                <a:tc>
                  <a:txBody>
                    <a:bodyPr/>
                    <a:lstStyle/>
                    <a:p>
                      <a:pPr algn="ctr"/>
                      <a:r>
                        <a:rPr lang="en-CA" sz="1400"/>
                        <a:t>Status</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a:t>Risk /Roadblock &amp; impact details</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algn="ctr"/>
                      <a:r>
                        <a:rPr lang="en-CA" sz="1400"/>
                        <a:t>Mitigation / Action</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algn="ctr"/>
                      <a:r>
                        <a:rPr lang="en-CA" sz="1400"/>
                        <a:t>Action deadline</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extLst>
                  <a:ext uri="{0D108BD9-81ED-4DB2-BD59-A6C34878D82A}">
                    <a16:rowId xmlns:a16="http://schemas.microsoft.com/office/drawing/2014/main" val="3909042003"/>
                  </a:ext>
                </a:extLst>
              </a:tr>
              <a:tr h="661340">
                <a:tc>
                  <a:txBody>
                    <a:bodyPr/>
                    <a:lstStyle/>
                    <a:p>
                      <a:pPr lvl="0">
                        <a:buNone/>
                      </a:pPr>
                      <a:r>
                        <a:rPr lang="en-CA" sz="1200"/>
                        <a:t>Decks Brazil machining</a:t>
                      </a:r>
                    </a:p>
                  </a:txBody>
                  <a:tcPr anchor="ctr">
                    <a:lnR w="6350" cap="flat" cmpd="sng" algn="ctr">
                      <a:solidFill>
                        <a:schemeClr val="bg1">
                          <a:lumMod val="85000"/>
                        </a:schemeClr>
                      </a:solidFill>
                      <a:prstDash val="solid"/>
                      <a:round/>
                      <a:headEnd type="none" w="med" len="med"/>
                      <a:tailEnd type="none" w="med" len="med"/>
                    </a:lnR>
                  </a:tcPr>
                </a:tc>
                <a:tc>
                  <a:txBody>
                    <a:bodyPr/>
                    <a:lstStyle/>
                    <a:p>
                      <a:pPr lvl="0" algn="ctr">
                        <a:lnSpc>
                          <a:spcPct val="100000"/>
                        </a:lnSpc>
                        <a:spcBef>
                          <a:spcPts val="0"/>
                        </a:spcBef>
                        <a:spcAft>
                          <a:spcPts val="0"/>
                        </a:spcAft>
                        <a:buNone/>
                      </a:pPr>
                      <a:r>
                        <a:rPr lang="fr-CA" sz="1200" b="0" i="0" u="none" strike="noStrike" noProof="0">
                          <a:latin typeface="Calibri"/>
                        </a:rPr>
                        <a:t>RISK</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solidFill>
                      <a:srgbClr val="FF0000"/>
                    </a:solidFill>
                  </a:tcPr>
                </a:tc>
                <a:tc>
                  <a:txBody>
                    <a:bodyPr/>
                    <a:lstStyle/>
                    <a:p>
                      <a:pPr marL="171450" marR="0" lvl="0" indent="-171450" algn="l">
                        <a:lnSpc>
                          <a:spcPct val="100000"/>
                        </a:lnSpc>
                        <a:spcBef>
                          <a:spcPts val="0"/>
                        </a:spcBef>
                        <a:spcAft>
                          <a:spcPts val="0"/>
                        </a:spcAft>
                        <a:buClrTx/>
                        <a:buSzTx/>
                        <a:buFont typeface="Arial" panose="020B0604020202020204" pitchFamily="34" charset="0"/>
                        <a:buChar char="•"/>
                      </a:pPr>
                      <a:r>
                        <a:rPr lang="en-US" sz="1000"/>
                        <a:t>Deck Machining not working as planned</a:t>
                      </a:r>
                    </a:p>
                    <a:p>
                      <a:pPr marL="171450" marR="0" lvl="0" indent="-171450" algn="l">
                        <a:lnSpc>
                          <a:spcPct val="100000"/>
                        </a:lnSpc>
                        <a:spcBef>
                          <a:spcPts val="0"/>
                        </a:spcBef>
                        <a:spcAft>
                          <a:spcPts val="0"/>
                        </a:spcAft>
                        <a:buClrTx/>
                        <a:buSzTx/>
                        <a:buFont typeface="Arial" panose="020B0604020202020204" pitchFamily="34" charset="0"/>
                        <a:buChar char="•"/>
                      </a:pPr>
                      <a:r>
                        <a:rPr lang="en-US" sz="1000"/>
                        <a:t>Supplier </a:t>
                      </a:r>
                      <a:r>
                        <a:rPr lang="en-US" sz="1000" err="1"/>
                        <a:t>expereincing</a:t>
                      </a:r>
                      <a:r>
                        <a:rPr lang="en-US" sz="1000"/>
                        <a:t> difficulties with parts et-up and variation to CAD</a:t>
                      </a:r>
                    </a:p>
                    <a:p>
                      <a:pPr marL="171450" marR="0" lvl="0" indent="-171450" algn="l">
                        <a:lnSpc>
                          <a:spcPct val="100000"/>
                        </a:lnSpc>
                        <a:spcBef>
                          <a:spcPts val="0"/>
                        </a:spcBef>
                        <a:spcAft>
                          <a:spcPts val="0"/>
                        </a:spcAft>
                        <a:buClrTx/>
                        <a:buSzTx/>
                        <a:buFont typeface="Arial" panose="020B0604020202020204" pitchFamily="34" charset="0"/>
                        <a:buChar char="•"/>
                      </a:pPr>
                      <a:r>
                        <a:rPr lang="en-US" sz="1000"/>
                        <a:t>Line stoppage</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marL="171450" marR="0" lvl="0" indent="-171450" algn="l">
                        <a:lnSpc>
                          <a:spcPct val="100000"/>
                        </a:lnSpc>
                        <a:spcBef>
                          <a:spcPts val="0"/>
                        </a:spcBef>
                        <a:spcAft>
                          <a:spcPts val="0"/>
                        </a:spcAft>
                        <a:buClr>
                          <a:srgbClr val="000000"/>
                        </a:buClr>
                        <a:buFont typeface="Arial,Sans-Serif"/>
                        <a:buChar char="•"/>
                      </a:pPr>
                      <a:r>
                        <a:rPr lang="en-US" sz="1100" b="0" i="0" u="none" strike="noStrike" kern="1200" noProof="0"/>
                        <a:t>On-site support as required (David m + Operations Tech)  </a:t>
                      </a:r>
                    </a:p>
                    <a:p>
                      <a:pPr marL="171450" marR="0" lvl="0" indent="-171450" algn="l">
                        <a:lnSpc>
                          <a:spcPct val="100000"/>
                        </a:lnSpc>
                        <a:spcBef>
                          <a:spcPts val="0"/>
                        </a:spcBef>
                        <a:spcAft>
                          <a:spcPts val="0"/>
                        </a:spcAft>
                        <a:buClr>
                          <a:srgbClr val="000000"/>
                        </a:buClr>
                        <a:buFont typeface="Arial,Sans-Serif"/>
                        <a:buChar char="•"/>
                      </a:pPr>
                      <a:r>
                        <a:rPr lang="en-US" sz="1100" b="0" i="0" u="none" strike="noStrike" kern="1200" noProof="0"/>
                        <a:t>Thanks to operations !</a:t>
                      </a:r>
                    </a:p>
                    <a:p>
                      <a:pPr marL="171450" marR="0" lvl="0" indent="-171450" algn="l">
                        <a:lnSpc>
                          <a:spcPct val="100000"/>
                        </a:lnSpc>
                        <a:spcBef>
                          <a:spcPts val="0"/>
                        </a:spcBef>
                        <a:spcAft>
                          <a:spcPts val="0"/>
                        </a:spcAft>
                        <a:buClr>
                          <a:srgbClr val="000000"/>
                        </a:buClr>
                        <a:buFont typeface="Arial,Sans-Serif"/>
                        <a:buChar char="•"/>
                      </a:pPr>
                      <a:r>
                        <a:rPr lang="en-US" sz="1100" b="0" i="0" u="none" strike="noStrike" kern="1200" noProof="0"/>
                        <a:t>Decks readiness estimated 11/23 late</a:t>
                      </a:r>
                    </a:p>
                    <a:p>
                      <a:pPr marL="171450" marR="0" lvl="0" indent="-171450" algn="l">
                        <a:lnSpc>
                          <a:spcPct val="100000"/>
                        </a:lnSpc>
                        <a:spcBef>
                          <a:spcPts val="0"/>
                        </a:spcBef>
                        <a:spcAft>
                          <a:spcPts val="0"/>
                        </a:spcAft>
                        <a:buClr>
                          <a:srgbClr val="000000"/>
                        </a:buClr>
                        <a:buFont typeface="Arial,Sans-Serif"/>
                        <a:buChar char="•"/>
                      </a:pPr>
                      <a:r>
                        <a:rPr lang="en-US" sz="1100" b="0" i="0" u="none" strike="noStrike" kern="1200" noProof="0"/>
                        <a:t>Logisitic support requested</a:t>
                      </a:r>
                    </a:p>
                    <a:p>
                      <a:pPr marL="0" marR="0" lvl="0" indent="0" algn="l">
                        <a:lnSpc>
                          <a:spcPct val="100000"/>
                        </a:lnSpc>
                        <a:spcBef>
                          <a:spcPts val="0"/>
                        </a:spcBef>
                        <a:spcAft>
                          <a:spcPts val="0"/>
                        </a:spcAft>
                        <a:buNone/>
                      </a:pPr>
                      <a:endParaRPr lang="en-US" sz="1100" kern="1200" noProof="0">
                        <a:solidFill>
                          <a:schemeClr val="tx1"/>
                        </a:solidFill>
                        <a:latin typeface="+mn-lt"/>
                        <a:ea typeface="+mn-ea"/>
                        <a:cs typeface="+mn-cs"/>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endParaRPr lang="fr-CA" sz="1200">
                        <a:solidFill>
                          <a:srgbClr val="FF0000"/>
                        </a:solidFill>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extLst>
                  <a:ext uri="{0D108BD9-81ED-4DB2-BD59-A6C34878D82A}">
                    <a16:rowId xmlns:a16="http://schemas.microsoft.com/office/drawing/2014/main" val="4220465836"/>
                  </a:ext>
                </a:extLst>
              </a:tr>
              <a:tr h="777239">
                <a:tc>
                  <a:txBody>
                    <a:bodyPr/>
                    <a:lstStyle/>
                    <a:p>
                      <a:pPr marL="0" marR="0" lvl="0" indent="0" algn="l" rtl="0" eaLnBrk="1" fontAlgn="auto" latinLnBrk="0" hangingPunct="1">
                        <a:lnSpc>
                          <a:spcPct val="100000"/>
                        </a:lnSpc>
                        <a:spcBef>
                          <a:spcPts val="0"/>
                        </a:spcBef>
                        <a:spcAft>
                          <a:spcPts val="0"/>
                        </a:spcAft>
                        <a:buClrTx/>
                        <a:buSzTx/>
                        <a:buFontTx/>
                        <a:buNone/>
                      </a:pPr>
                      <a:r>
                        <a:rPr lang="en-US" sz="1200" kern="1200">
                          <a:solidFill>
                            <a:schemeClr val="tx1"/>
                          </a:solidFill>
                          <a:latin typeface="+mn-lt"/>
                          <a:ea typeface="+mn-ea"/>
                          <a:cs typeface="+mn-cs"/>
                        </a:rPr>
                        <a:t>Hulls Brazil at Laval Tool</a:t>
                      </a:r>
                    </a:p>
                  </a:txBody>
                  <a:tcPr anchor="ctr">
                    <a:lnR w="6350" cap="flat" cmpd="sng" algn="ctr">
                      <a:solidFill>
                        <a:schemeClr val="bg1">
                          <a:lumMod val="85000"/>
                        </a:schemeClr>
                      </a:solidFill>
                      <a:prstDash val="solid"/>
                      <a:round/>
                      <a:headEnd type="none" w="med" len="med"/>
                      <a:tailEnd type="none" w="med" len="med"/>
                    </a:lnR>
                  </a:tcPr>
                </a:tc>
                <a:tc>
                  <a:txBody>
                    <a:bodyPr/>
                    <a:lstStyle/>
                    <a:p>
                      <a:pPr lvl="0" algn="ctr">
                        <a:lnSpc>
                          <a:spcPct val="100000"/>
                        </a:lnSpc>
                        <a:spcBef>
                          <a:spcPts val="0"/>
                        </a:spcBef>
                        <a:spcAft>
                          <a:spcPts val="0"/>
                        </a:spcAft>
                        <a:buNone/>
                      </a:pPr>
                      <a:r>
                        <a:rPr lang="fr-CA" sz="1200" b="0" i="0" u="none" strike="noStrike" noProof="0">
                          <a:latin typeface="Calibri"/>
                        </a:rPr>
                        <a:t>OPEN</a:t>
                      </a:r>
                      <a:endParaRPr lang="en-CA" sz="1200" b="0" i="0" u="none" strike="noStrike" noProof="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solidFill>
                      <a:srgbClr val="FED666"/>
                    </a:solidFill>
                  </a:tcPr>
                </a:tc>
                <a:tc>
                  <a:txBody>
                    <a:bodyPr/>
                    <a:lstStyle/>
                    <a:p>
                      <a:pPr marL="171450" marR="0" lvl="0" indent="-171450" algn="l">
                        <a:lnSpc>
                          <a:spcPct val="100000"/>
                        </a:lnSpc>
                        <a:spcBef>
                          <a:spcPts val="0"/>
                        </a:spcBef>
                        <a:spcAft>
                          <a:spcPts val="0"/>
                        </a:spcAft>
                        <a:buClrTx/>
                        <a:buSzTx/>
                        <a:buFont typeface="Arial" panose="020B0604020202020204" pitchFamily="34" charset="0"/>
                        <a:buChar char="•"/>
                      </a:pPr>
                      <a:r>
                        <a:rPr lang="en-US" sz="1000" b="0" i="0" kern="1200">
                          <a:solidFill>
                            <a:schemeClr val="tx1"/>
                          </a:solidFill>
                          <a:effectLst/>
                          <a:latin typeface="+mn-lt"/>
                          <a:ea typeface="+mn-ea"/>
                          <a:cs typeface="+mn-cs"/>
                        </a:rPr>
                        <a:t>VCI Brazil awaiting our decision for Hull production</a:t>
                      </a:r>
                      <a:endParaRPr lang="en-US"/>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r>
                        <a:rPr lang="en-CA" sz="1100"/>
                        <a:t>Lack of time to focus on hull</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lvl="0">
                        <a:buNone/>
                      </a:pPr>
                      <a:r>
                        <a:rPr lang="en-CA" sz="1200"/>
                        <a:t>11/24</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extLst>
                  <a:ext uri="{0D108BD9-81ED-4DB2-BD59-A6C34878D82A}">
                    <a16:rowId xmlns:a16="http://schemas.microsoft.com/office/drawing/2014/main" val="728121691"/>
                  </a:ext>
                </a:extLst>
              </a:tr>
              <a:tr h="661340">
                <a:tc>
                  <a:txBody>
                    <a:bodyPr/>
                    <a:lstStyle/>
                    <a:p>
                      <a:r>
                        <a:rPr lang="en-CA" sz="1200"/>
                        <a:t>Rubber boot</a:t>
                      </a:r>
                      <a:endParaRPr lang="en-CA" sz="1200" err="1"/>
                    </a:p>
                  </a:txBody>
                  <a:tcPr anchor="ctr">
                    <a:lnR w="6350" cap="flat" cmpd="sng" algn="ctr">
                      <a:solidFill>
                        <a:schemeClr val="bg1">
                          <a:lumMod val="85000"/>
                        </a:schemeClr>
                      </a:solidFill>
                      <a:prstDash val="solid"/>
                      <a:round/>
                      <a:headEnd type="none" w="med" len="med"/>
                      <a:tailEnd type="none" w="med" len="med"/>
                    </a:lnR>
                  </a:tcPr>
                </a:tc>
                <a:tc>
                  <a:txBody>
                    <a:bodyPr/>
                    <a:lstStyle/>
                    <a:p>
                      <a:pPr lvl="0" algn="ctr">
                        <a:lnSpc>
                          <a:spcPct val="100000"/>
                        </a:lnSpc>
                        <a:spcBef>
                          <a:spcPts val="0"/>
                        </a:spcBef>
                        <a:spcAft>
                          <a:spcPts val="0"/>
                        </a:spcAft>
                        <a:buNone/>
                      </a:pPr>
                      <a:r>
                        <a:rPr lang="en-CA" sz="1200" b="0" i="0" u="none" strike="noStrike" noProof="0">
                          <a:latin typeface="Calibri"/>
                        </a:rPr>
                        <a:t>OPEN</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solidFill>
                      <a:srgbClr val="FED666"/>
                    </a:solidFill>
                  </a:tcPr>
                </a:tc>
                <a:tc>
                  <a:txBody>
                    <a:bodyPr/>
                    <a:lstStyle/>
                    <a:p>
                      <a:pPr marL="0" marR="0" lvl="0" indent="0" algn="l" rtl="0" eaLnBrk="1" fontAlgn="auto" latinLnBrk="0" hangingPunct="1">
                        <a:lnSpc>
                          <a:spcPct val="100000"/>
                        </a:lnSpc>
                        <a:spcBef>
                          <a:spcPts val="0"/>
                        </a:spcBef>
                        <a:spcAft>
                          <a:spcPts val="0"/>
                        </a:spcAft>
                        <a:buClrTx/>
                        <a:buSzTx/>
                        <a:buFontTx/>
                        <a:buNone/>
                      </a:pPr>
                      <a:r>
                        <a:rPr lang="en-CA" sz="1200"/>
                        <a:t>Being investigated for durometer issues with Eng.</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lvl="0">
                        <a:buNone/>
                      </a:pPr>
                      <a:r>
                        <a:rPr lang="en-CA" sz="1200"/>
                        <a:t>TBD</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lvl="0">
                        <a:buNone/>
                      </a:pPr>
                      <a:r>
                        <a:rPr lang="en-CA" sz="1200"/>
                        <a:t>11/23</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extLst>
                  <a:ext uri="{0D108BD9-81ED-4DB2-BD59-A6C34878D82A}">
                    <a16:rowId xmlns:a16="http://schemas.microsoft.com/office/drawing/2014/main" val="3954750489"/>
                  </a:ext>
                </a:extLst>
              </a:tr>
              <a:tr h="661340">
                <a:tc>
                  <a:txBody>
                    <a:bodyPr/>
                    <a:lstStyle/>
                    <a:p>
                      <a:pPr lvl="0" algn="l">
                        <a:lnSpc>
                          <a:spcPct val="100000"/>
                        </a:lnSpc>
                        <a:spcBef>
                          <a:spcPts val="0"/>
                        </a:spcBef>
                        <a:spcAft>
                          <a:spcPts val="0"/>
                        </a:spcAft>
                        <a:buNone/>
                      </a:pPr>
                      <a:r>
                        <a:rPr lang="en-CA" sz="1200" b="0" i="0" u="none" strike="noStrike" noProof="0">
                          <a:latin typeface="Calibri"/>
                        </a:rPr>
                        <a:t>Leaking fittings Ride plates</a:t>
                      </a:r>
                    </a:p>
                  </a:txBody>
                  <a:tcPr anchor="ctr">
                    <a:lnR w="6350" cap="flat" cmpd="sng" algn="ctr">
                      <a:solidFill>
                        <a:schemeClr val="bg1">
                          <a:lumMod val="85000"/>
                        </a:schemeClr>
                      </a:solidFill>
                      <a:prstDash val="solid"/>
                      <a:round/>
                      <a:headEnd type="none" w="med" len="med"/>
                      <a:tailEnd type="none" w="med" len="med"/>
                    </a:lnR>
                  </a:tcPr>
                </a:tc>
                <a:tc>
                  <a:txBody>
                    <a:bodyPr/>
                    <a:lstStyle/>
                    <a:p>
                      <a:pPr lvl="0" algn="ctr">
                        <a:lnSpc>
                          <a:spcPct val="100000"/>
                        </a:lnSpc>
                        <a:spcBef>
                          <a:spcPts val="0"/>
                        </a:spcBef>
                        <a:spcAft>
                          <a:spcPts val="0"/>
                        </a:spcAft>
                        <a:buNone/>
                      </a:pPr>
                      <a:r>
                        <a:rPr lang="en-CA" sz="1200" b="0" i="0" u="none" strike="noStrike" noProof="0">
                          <a:latin typeface="Calibri"/>
                        </a:rPr>
                        <a:t>OPEN</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solidFill>
                      <a:srgbClr val="FED666"/>
                    </a:solidFill>
                  </a:tcPr>
                </a:tc>
                <a:tc>
                  <a:txBody>
                    <a:bodyPr/>
                    <a:lstStyle/>
                    <a:p>
                      <a:pPr lvl="0" algn="l">
                        <a:lnSpc>
                          <a:spcPct val="100000"/>
                        </a:lnSpc>
                        <a:spcBef>
                          <a:spcPts val="0"/>
                        </a:spcBef>
                        <a:spcAft>
                          <a:spcPts val="0"/>
                        </a:spcAft>
                        <a:buNone/>
                      </a:pPr>
                      <a:r>
                        <a:rPr lang="en-CA" sz="1200" b="0" i="0" u="none" strike="noStrike" noProof="0">
                          <a:latin typeface="Calibri"/>
                        </a:rPr>
                        <a:t>Patched with silicone.  discussion with Eng.  to happen today to validate.</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lvl="0">
                        <a:buNone/>
                      </a:pPr>
                      <a:r>
                        <a:rPr lang="en-US" sz="1200" b="0" i="0" u="none" strike="noStrike" noProof="0">
                          <a:latin typeface="Calibri"/>
                        </a:rPr>
                        <a:t>TBD</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r>
                        <a:rPr lang="en-CA" sz="1200"/>
                        <a:t>11/24</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extLst>
                  <a:ext uri="{0D108BD9-81ED-4DB2-BD59-A6C34878D82A}">
                    <a16:rowId xmlns:a16="http://schemas.microsoft.com/office/drawing/2014/main" val="2361621616"/>
                  </a:ext>
                </a:extLst>
              </a:tr>
              <a:tr h="661340">
                <a:tc>
                  <a:txBody>
                    <a:bodyPr/>
                    <a:lstStyle/>
                    <a:p>
                      <a:pPr lvl="0">
                        <a:buNone/>
                      </a:pPr>
                      <a:endParaRPr lang="en-CA" sz="1200"/>
                    </a:p>
                  </a:txBody>
                  <a:tcPr anchor="ctr">
                    <a:lnR w="6350">
                      <a:solidFill>
                        <a:schemeClr val="bg1">
                          <a:lumMod val="85000"/>
                        </a:schemeClr>
                      </a:solidFill>
                    </a:lnR>
                  </a:tcPr>
                </a:tc>
                <a:tc>
                  <a:txBody>
                    <a:bodyPr/>
                    <a:lstStyle/>
                    <a:p>
                      <a:pPr lvl="0" algn="ctr">
                        <a:lnSpc>
                          <a:spcPct val="100000"/>
                        </a:lnSpc>
                        <a:spcBef>
                          <a:spcPts val="0"/>
                        </a:spcBef>
                        <a:spcAft>
                          <a:spcPts val="0"/>
                        </a:spcAft>
                        <a:buNone/>
                      </a:pPr>
                      <a:endParaRPr lang="en-CA" sz="1200" b="0" i="0" u="none" strike="noStrike" noProof="0">
                        <a:latin typeface="Calibri"/>
                      </a:endParaRPr>
                    </a:p>
                  </a:txBody>
                  <a:tcPr anchor="ctr">
                    <a:lnL w="6350">
                      <a:solidFill>
                        <a:schemeClr val="bg1">
                          <a:lumMod val="85000"/>
                        </a:schemeClr>
                      </a:solidFill>
                    </a:lnL>
                    <a:lnR w="6350">
                      <a:solidFill>
                        <a:schemeClr val="bg1">
                          <a:lumMod val="85000"/>
                        </a:schemeClr>
                      </a:solidFill>
                    </a:lnR>
                    <a:noFill/>
                  </a:tcPr>
                </a:tc>
                <a:tc>
                  <a:txBody>
                    <a:bodyPr/>
                    <a:lstStyle/>
                    <a:p>
                      <a:pPr marL="0" lvl="0" indent="0" algn="l">
                        <a:lnSpc>
                          <a:spcPct val="100000"/>
                        </a:lnSpc>
                        <a:spcBef>
                          <a:spcPts val="0"/>
                        </a:spcBef>
                        <a:spcAft>
                          <a:spcPts val="0"/>
                        </a:spcAft>
                        <a:buNone/>
                      </a:pPr>
                      <a:endParaRPr lang="en-CA" sz="1200"/>
                    </a:p>
                  </a:txBody>
                  <a:tcPr anchor="ctr">
                    <a:lnL w="6350">
                      <a:solidFill>
                        <a:schemeClr val="bg1">
                          <a:lumMod val="85000"/>
                        </a:schemeClr>
                      </a:solidFill>
                    </a:lnL>
                    <a:lnR w="6350">
                      <a:solidFill>
                        <a:schemeClr val="bg1">
                          <a:lumMod val="85000"/>
                        </a:schemeClr>
                      </a:solidFill>
                    </a:lnR>
                  </a:tcPr>
                </a:tc>
                <a:tc>
                  <a:txBody>
                    <a:bodyPr/>
                    <a:lstStyle/>
                    <a:p>
                      <a:pPr lvl="0" algn="l">
                        <a:lnSpc>
                          <a:spcPct val="100000"/>
                        </a:lnSpc>
                        <a:spcBef>
                          <a:spcPts val="0"/>
                        </a:spcBef>
                        <a:spcAft>
                          <a:spcPts val="0"/>
                        </a:spcAft>
                        <a:buNone/>
                      </a:pPr>
                      <a:endParaRPr lang="en-US" sz="1200" b="0" i="0" u="none" strike="noStrike" noProof="0">
                        <a:latin typeface="Calibri"/>
                      </a:endParaRPr>
                    </a:p>
                  </a:txBody>
                  <a:tcPr anchor="ctr">
                    <a:lnL w="6350">
                      <a:solidFill>
                        <a:schemeClr val="bg1">
                          <a:lumMod val="85000"/>
                        </a:schemeClr>
                      </a:solidFill>
                    </a:lnL>
                    <a:lnR w="6350">
                      <a:solidFill>
                        <a:schemeClr val="bg1">
                          <a:lumMod val="85000"/>
                        </a:schemeClr>
                      </a:solidFill>
                    </a:lnR>
                  </a:tcPr>
                </a:tc>
                <a:tc>
                  <a:txBody>
                    <a:bodyPr/>
                    <a:lstStyle/>
                    <a:p>
                      <a:pPr lvl="0">
                        <a:buNone/>
                      </a:pPr>
                      <a:endParaRPr lang="en-CA" sz="1200"/>
                    </a:p>
                  </a:txBody>
                  <a:tcPr anchor="ctr">
                    <a:lnL w="6350">
                      <a:solidFill>
                        <a:schemeClr val="bg1">
                          <a:lumMod val="85000"/>
                        </a:schemeClr>
                      </a:solidFill>
                    </a:lnL>
                    <a:lnR w="6350">
                      <a:solidFill>
                        <a:schemeClr val="bg1">
                          <a:lumMod val="85000"/>
                        </a:schemeClr>
                      </a:solidFill>
                    </a:lnR>
                  </a:tcPr>
                </a:tc>
                <a:extLst>
                  <a:ext uri="{0D108BD9-81ED-4DB2-BD59-A6C34878D82A}">
                    <a16:rowId xmlns:a16="http://schemas.microsoft.com/office/drawing/2014/main" val="3355449680"/>
                  </a:ext>
                </a:extLst>
              </a:tr>
            </a:tbl>
          </a:graphicData>
        </a:graphic>
      </p:graphicFrame>
    </p:spTree>
    <p:extLst>
      <p:ext uri="{BB962C8B-B14F-4D97-AF65-F5344CB8AC3E}">
        <p14:creationId xmlns:p14="http://schemas.microsoft.com/office/powerpoint/2010/main" val="31367295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91985-6258-8912-B1DC-3AFA29E22C7B}"/>
              </a:ext>
            </a:extLst>
          </p:cNvPr>
          <p:cNvSpPr>
            <a:spLocks noGrp="1"/>
          </p:cNvSpPr>
          <p:nvPr>
            <p:ph type="title"/>
          </p:nvPr>
        </p:nvSpPr>
        <p:spPr/>
        <p:txBody>
          <a:bodyPr/>
          <a:lstStyle/>
          <a:p>
            <a:r>
              <a:rPr lang="en-US">
                <a:latin typeface="Yu Gothic UI Light"/>
                <a:ea typeface="Yu Gothic UI Light"/>
              </a:rPr>
              <a:t>Service calls Process *proposed*</a:t>
            </a:r>
            <a:endParaRPr lang="en-US"/>
          </a:p>
        </p:txBody>
      </p:sp>
      <p:sp>
        <p:nvSpPr>
          <p:cNvPr id="4" name="Slide Number Placeholder 3">
            <a:extLst>
              <a:ext uri="{FF2B5EF4-FFF2-40B4-BE49-F238E27FC236}">
                <a16:creationId xmlns:a16="http://schemas.microsoft.com/office/drawing/2014/main" id="{8F0E1FCC-8E0B-6C42-696F-8D66A80028C4}"/>
              </a:ext>
            </a:extLst>
          </p:cNvPr>
          <p:cNvSpPr>
            <a:spLocks noGrp="1"/>
          </p:cNvSpPr>
          <p:nvPr>
            <p:ph type="sldNum" sz="quarter" idx="4"/>
          </p:nvPr>
        </p:nvSpPr>
        <p:spPr/>
        <p:txBody>
          <a:bodyPr/>
          <a:lstStyle/>
          <a:p>
            <a:fld id="{903E5BF1-FEAF-4C67-9515-5C961A539E29}" type="slidenum">
              <a:rPr lang="en-CA" smtClean="0"/>
              <a:pPr/>
              <a:t>22</a:t>
            </a:fld>
            <a:endParaRPr lang="en-CA">
              <a:solidFill>
                <a:schemeClr val="tx1"/>
              </a:solidFill>
            </a:endParaRPr>
          </a:p>
        </p:txBody>
      </p:sp>
      <p:graphicFrame>
        <p:nvGraphicFramePr>
          <p:cNvPr id="5" name="Diagram 5">
            <a:extLst>
              <a:ext uri="{FF2B5EF4-FFF2-40B4-BE49-F238E27FC236}">
                <a16:creationId xmlns:a16="http://schemas.microsoft.com/office/drawing/2014/main" id="{CDE69E52-42A1-71D8-9EFE-FA28A3E6B5F4}"/>
              </a:ext>
            </a:extLst>
          </p:cNvPr>
          <p:cNvGraphicFramePr/>
          <p:nvPr>
            <p:extLst>
              <p:ext uri="{D42A27DB-BD31-4B8C-83A1-F6EECF244321}">
                <p14:modId xmlns:p14="http://schemas.microsoft.com/office/powerpoint/2010/main" val="2356244889"/>
              </p:ext>
            </p:extLst>
          </p:nvPr>
        </p:nvGraphicFramePr>
        <p:xfrm>
          <a:off x="386522" y="827158"/>
          <a:ext cx="11496259" cy="56454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07890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2B2EF-A7F4-449A-9616-D66C17C9A63F}"/>
              </a:ext>
            </a:extLst>
          </p:cNvPr>
          <p:cNvSpPr>
            <a:spLocks noGrp="1"/>
          </p:cNvSpPr>
          <p:nvPr>
            <p:ph type="title"/>
          </p:nvPr>
        </p:nvSpPr>
        <p:spPr/>
        <p:txBody>
          <a:bodyPr/>
          <a:lstStyle/>
          <a:p>
            <a:r>
              <a:rPr lang="en-CA">
                <a:latin typeface="Yu Gothic UI Light"/>
                <a:ea typeface="Yu Gothic UI Light"/>
              </a:rPr>
              <a:t>Durability and Shakedown strategy update</a:t>
            </a:r>
            <a:endParaRPr lang="en-CA"/>
          </a:p>
        </p:txBody>
      </p:sp>
      <p:sp>
        <p:nvSpPr>
          <p:cNvPr id="4" name="Slide Number Placeholder 3">
            <a:extLst>
              <a:ext uri="{FF2B5EF4-FFF2-40B4-BE49-F238E27FC236}">
                <a16:creationId xmlns:a16="http://schemas.microsoft.com/office/drawing/2014/main" id="{6C5E69B6-E7CD-493A-9D43-2EA85902BF1E}"/>
              </a:ext>
            </a:extLst>
          </p:cNvPr>
          <p:cNvSpPr>
            <a:spLocks noGrp="1"/>
          </p:cNvSpPr>
          <p:nvPr>
            <p:ph type="sldNum" sz="quarter" idx="4"/>
          </p:nvPr>
        </p:nvSpPr>
        <p:spPr/>
        <p:txBody>
          <a:bodyPr/>
          <a:lstStyle/>
          <a:p>
            <a:fld id="{903E5BF1-FEAF-4C67-9515-5C961A539E29}" type="slidenum">
              <a:rPr lang="en-CA" smtClean="0"/>
              <a:pPr/>
              <a:t>23</a:t>
            </a:fld>
            <a:endParaRPr lang="en-CA">
              <a:solidFill>
                <a:schemeClr val="tx1"/>
              </a:solidFill>
            </a:endParaRPr>
          </a:p>
        </p:txBody>
      </p:sp>
      <p:graphicFrame>
        <p:nvGraphicFramePr>
          <p:cNvPr id="5" name="Table 5">
            <a:extLst>
              <a:ext uri="{FF2B5EF4-FFF2-40B4-BE49-F238E27FC236}">
                <a16:creationId xmlns:a16="http://schemas.microsoft.com/office/drawing/2014/main" id="{DF370D39-AF9E-43C5-8CF5-C93CDE507A70}"/>
              </a:ext>
            </a:extLst>
          </p:cNvPr>
          <p:cNvGraphicFramePr>
            <a:graphicFrameLocks noGrp="1"/>
          </p:cNvGraphicFramePr>
          <p:nvPr>
            <p:extLst>
              <p:ext uri="{D42A27DB-BD31-4B8C-83A1-F6EECF244321}">
                <p14:modId xmlns:p14="http://schemas.microsoft.com/office/powerpoint/2010/main" val="2862120706"/>
              </p:ext>
            </p:extLst>
          </p:nvPr>
        </p:nvGraphicFramePr>
        <p:xfrm>
          <a:off x="381000" y="922866"/>
          <a:ext cx="11429307" cy="4688713"/>
        </p:xfrm>
        <a:graphic>
          <a:graphicData uri="http://schemas.openxmlformats.org/drawingml/2006/table">
            <a:tbl>
              <a:tblPr firstRow="1" bandRow="1">
                <a:tableStyleId>{17292A2E-F333-43FB-9621-5CBBE7FDCDCB}</a:tableStyleId>
              </a:tblPr>
              <a:tblGrid>
                <a:gridCol w="1350818">
                  <a:extLst>
                    <a:ext uri="{9D8B030D-6E8A-4147-A177-3AD203B41FA5}">
                      <a16:colId xmlns:a16="http://schemas.microsoft.com/office/drawing/2014/main" val="3501030287"/>
                    </a:ext>
                  </a:extLst>
                </a:gridCol>
                <a:gridCol w="3302715">
                  <a:extLst>
                    <a:ext uri="{9D8B030D-6E8A-4147-A177-3AD203B41FA5}">
                      <a16:colId xmlns:a16="http://schemas.microsoft.com/office/drawing/2014/main" val="862347156"/>
                    </a:ext>
                  </a:extLst>
                </a:gridCol>
                <a:gridCol w="1048912">
                  <a:extLst>
                    <a:ext uri="{9D8B030D-6E8A-4147-A177-3AD203B41FA5}">
                      <a16:colId xmlns:a16="http://schemas.microsoft.com/office/drawing/2014/main" val="2090219239"/>
                    </a:ext>
                  </a:extLst>
                </a:gridCol>
                <a:gridCol w="4341634">
                  <a:extLst>
                    <a:ext uri="{9D8B030D-6E8A-4147-A177-3AD203B41FA5}">
                      <a16:colId xmlns:a16="http://schemas.microsoft.com/office/drawing/2014/main" val="3077580520"/>
                    </a:ext>
                  </a:extLst>
                </a:gridCol>
                <a:gridCol w="1385228">
                  <a:extLst>
                    <a:ext uri="{9D8B030D-6E8A-4147-A177-3AD203B41FA5}">
                      <a16:colId xmlns:a16="http://schemas.microsoft.com/office/drawing/2014/main" val="2634289501"/>
                    </a:ext>
                  </a:extLst>
                </a:gridCol>
              </a:tblGrid>
              <a:tr h="403775">
                <a:tc>
                  <a:txBody>
                    <a:bodyPr/>
                    <a:lstStyle/>
                    <a:p>
                      <a:pPr algn="ctr"/>
                      <a:r>
                        <a:rPr lang="en-CA" sz="1400"/>
                        <a:t>Item</a:t>
                      </a:r>
                    </a:p>
                  </a:txBody>
                  <a:tcPr anchor="ctr">
                    <a:lnR w="6350" cap="flat" cmpd="sng" algn="ctr">
                      <a:solidFill>
                        <a:schemeClr val="bg1">
                          <a:lumMod val="85000"/>
                        </a:schemeClr>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a:t>Responsible</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lvl="0" algn="ctr">
                        <a:buNone/>
                      </a:pPr>
                      <a:r>
                        <a:rPr lang="en-CA" sz="1400"/>
                        <a:t>Location</a:t>
                      </a:r>
                    </a:p>
                  </a:txBody>
                  <a:tcPr anchor="ctr">
                    <a:lnL w="6350">
                      <a:solidFill>
                        <a:schemeClr val="bg1">
                          <a:lumMod val="85000"/>
                        </a:schemeClr>
                      </a:solidFill>
                    </a:lnL>
                    <a:lnR w="6350">
                      <a:solidFill>
                        <a:schemeClr val="bg1">
                          <a:lumMod val="85000"/>
                        </a:schemeClr>
                      </a:solidFill>
                    </a:lnR>
                  </a:tcPr>
                </a:tc>
                <a:tc>
                  <a:txBody>
                    <a:bodyPr/>
                    <a:lstStyle/>
                    <a:p>
                      <a:pPr lvl="0" algn="ctr">
                        <a:buNone/>
                      </a:pPr>
                      <a:r>
                        <a:rPr lang="en-CA" sz="1400"/>
                        <a:t>Scope</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lvl="0" algn="ctr">
                        <a:buNone/>
                      </a:pPr>
                      <a:r>
                        <a:rPr lang="en-CA" sz="1400"/>
                        <a:t>Frequency</a:t>
                      </a:r>
                    </a:p>
                  </a:txBody>
                  <a:tcPr anchor="ctr">
                    <a:lnL w="6350" cap="flat" cmpd="sng" algn="ctr">
                      <a:solidFill>
                        <a:schemeClr val="bg1">
                          <a:lumMod val="8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09042003"/>
                  </a:ext>
                </a:extLst>
              </a:tr>
              <a:tr h="434835">
                <a:tc>
                  <a:txBody>
                    <a:bodyPr/>
                    <a:lstStyle/>
                    <a:p>
                      <a:pPr lvl="0">
                        <a:buNone/>
                      </a:pPr>
                      <a:r>
                        <a:rPr lang="en-CA" sz="1200"/>
                        <a:t>VP &amp; TT units</a:t>
                      </a:r>
                    </a:p>
                  </a:txBody>
                  <a:tcPr anchor="ctr">
                    <a:lnR w="6350" cap="flat" cmpd="sng" algn="ctr">
                      <a:solidFill>
                        <a:schemeClr val="bg1">
                          <a:lumMod val="85000"/>
                        </a:schemeClr>
                      </a:solidFill>
                      <a:prstDash val="solid"/>
                      <a:round/>
                      <a:headEnd type="none" w="med" len="med"/>
                      <a:tailEnd type="none" w="med" len="med"/>
                    </a:lnR>
                  </a:tcPr>
                </a:tc>
                <a:tc>
                  <a:txBody>
                    <a:bodyPr/>
                    <a:lstStyle/>
                    <a:p>
                      <a:pPr marL="0" marR="0" lvl="0" indent="0" algn="l" rtl="0" eaLnBrk="1" fontAlgn="auto" latinLnBrk="0" hangingPunct="1">
                        <a:lnSpc>
                          <a:spcPct val="100000"/>
                        </a:lnSpc>
                        <a:spcBef>
                          <a:spcPts val="0"/>
                        </a:spcBef>
                        <a:spcAft>
                          <a:spcPts val="0"/>
                        </a:spcAft>
                        <a:buClrTx/>
                        <a:buSzTx/>
                        <a:buNone/>
                      </a:pPr>
                      <a:r>
                        <a:rPr lang="en-US" sz="1200"/>
                        <a:t>Performance Team</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lvl="0" algn="l">
                        <a:lnSpc>
                          <a:spcPct val="100000"/>
                        </a:lnSpc>
                        <a:spcBef>
                          <a:spcPts val="0"/>
                        </a:spcBef>
                        <a:spcAft>
                          <a:spcPts val="0"/>
                        </a:spcAft>
                        <a:buNone/>
                      </a:pPr>
                      <a:r>
                        <a:rPr lang="en-CA" sz="1200" b="0" i="0" u="none" strike="noStrike" noProof="0"/>
                        <a:t>River</a:t>
                      </a:r>
                    </a:p>
                  </a:txBody>
                  <a:tcPr anchor="ctr">
                    <a:lnL w="6350">
                      <a:solidFill>
                        <a:schemeClr val="bg1">
                          <a:lumMod val="85000"/>
                        </a:schemeClr>
                      </a:solidFill>
                    </a:lnL>
                    <a:lnR w="6350">
                      <a:solidFill>
                        <a:schemeClr val="bg1">
                          <a:lumMod val="85000"/>
                        </a:schemeClr>
                      </a:solidFill>
                    </a:lnR>
                  </a:tcPr>
                </a:tc>
                <a:tc>
                  <a:txBody>
                    <a:bodyPr/>
                    <a:lstStyle/>
                    <a:p>
                      <a:r>
                        <a:rPr lang="en-CA" sz="1200"/>
                        <a:t>VP – 100% extensive shakedown on water </a:t>
                      </a:r>
                    </a:p>
                    <a:p>
                      <a:r>
                        <a:rPr lang="en-CA" sz="1200" b="0" i="0" u="none" strike="noStrike" noProof="0"/>
                        <a:t>TT – 100% extensive shakedown on water</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400" i="0">
                          <a:solidFill>
                            <a:srgbClr val="FF0000"/>
                          </a:solidFill>
                        </a:rPr>
                        <a:t>25 hours per craft, represents 1 year of usage </a:t>
                      </a:r>
                      <a:r>
                        <a:rPr lang="en-CA" sz="1400" b="0" i="1" strike="sngStrike">
                          <a:solidFill>
                            <a:srgbClr val="FF0000"/>
                          </a:solidFill>
                        </a:rPr>
                        <a:t>(50 hours i.e 2 years of usage), </a:t>
                      </a:r>
                      <a:r>
                        <a:rPr lang="en-CA" sz="1400" i="0">
                          <a:solidFill>
                            <a:srgbClr val="FF0000"/>
                          </a:solidFill>
                        </a:rPr>
                        <a:t>reset testing hours onset of systems failure</a:t>
                      </a:r>
                      <a:endParaRPr lang="en-US" sz="1400" i="0">
                        <a:solidFill>
                          <a:srgbClr val="FF0000"/>
                        </a:solidFill>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r>
                        <a:rPr lang="en-CA" sz="1200"/>
                        <a:t>100%</a:t>
                      </a:r>
                    </a:p>
                    <a:p>
                      <a:pPr lvl="0">
                        <a:buNone/>
                      </a:pPr>
                      <a:r>
                        <a:rPr lang="en-CA" sz="1200"/>
                        <a:t>100%</a:t>
                      </a:r>
                    </a:p>
                  </a:txBody>
                  <a:tcPr anchor="ctr">
                    <a:lnL w="6350" cap="flat" cmpd="sng" algn="ctr">
                      <a:solidFill>
                        <a:schemeClr val="bg1">
                          <a:lumMod val="8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220465836"/>
                  </a:ext>
                </a:extLst>
              </a:tr>
              <a:tr h="737666">
                <a:tc>
                  <a:txBody>
                    <a:bodyPr/>
                    <a:lstStyle/>
                    <a:p>
                      <a:pPr marL="0" marR="0" lvl="0" indent="0" algn="l">
                        <a:lnSpc>
                          <a:spcPct val="100000"/>
                        </a:lnSpc>
                        <a:spcBef>
                          <a:spcPts val="0"/>
                        </a:spcBef>
                        <a:spcAft>
                          <a:spcPts val="0"/>
                        </a:spcAft>
                        <a:buNone/>
                      </a:pPr>
                      <a:r>
                        <a:rPr lang="en-US" sz="1200" kern="1200">
                          <a:solidFill>
                            <a:schemeClr val="tx1"/>
                          </a:solidFill>
                          <a:latin typeface="+mn-lt"/>
                          <a:ea typeface="+mn-ea"/>
                          <a:cs typeface="+mn-cs"/>
                        </a:rPr>
                        <a:t>First 10 PP or until we reach 10 consecutive pass results</a:t>
                      </a:r>
                    </a:p>
                  </a:txBody>
                  <a:tcPr anchor="ctr">
                    <a:lnR w="6350" cap="flat" cmpd="sng" algn="ctr">
                      <a:solidFill>
                        <a:schemeClr val="bg1">
                          <a:lumMod val="85000"/>
                        </a:schemeClr>
                      </a:solidFill>
                      <a:prstDash val="solid"/>
                      <a:round/>
                      <a:headEnd type="none" w="med" len="med"/>
                      <a:tailEnd type="none" w="med" len="med"/>
                    </a:lnR>
                  </a:tcPr>
                </a:tc>
                <a:tc>
                  <a:txBody>
                    <a:bodyPr/>
                    <a:lstStyle/>
                    <a:p>
                      <a:pPr lvl="0" algn="l">
                        <a:lnSpc>
                          <a:spcPct val="100000"/>
                        </a:lnSpc>
                        <a:spcBef>
                          <a:spcPts val="0"/>
                        </a:spcBef>
                        <a:spcAft>
                          <a:spcPts val="0"/>
                        </a:spcAft>
                        <a:buNone/>
                      </a:pPr>
                      <a:r>
                        <a:rPr lang="en-US" sz="1200" b="0" i="0" u="none" strike="noStrike" kern="1200" noProof="0"/>
                        <a:t>Performance Team</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lvl="0">
                        <a:buNone/>
                      </a:pPr>
                      <a:r>
                        <a:rPr lang="en-CA" sz="1200"/>
                        <a:t>River</a:t>
                      </a:r>
                    </a:p>
                  </a:txBody>
                  <a:tcPr anchor="ctr">
                    <a:lnL w="6350">
                      <a:solidFill>
                        <a:schemeClr val="bg1">
                          <a:lumMod val="85000"/>
                        </a:schemeClr>
                      </a:solidFill>
                    </a:lnL>
                    <a:lnR w="6350">
                      <a:solidFill>
                        <a:schemeClr val="bg1">
                          <a:lumMod val="85000"/>
                        </a:schemeClr>
                      </a:solidFill>
                    </a:lnR>
                  </a:tcPr>
                </a:tc>
                <a:tc>
                  <a:txBody>
                    <a:bodyPr/>
                    <a:lstStyle/>
                    <a:p>
                      <a:pPr lvl="0">
                        <a:buNone/>
                      </a:pPr>
                      <a:r>
                        <a:rPr lang="en-CA" sz="1200"/>
                        <a:t>In River – Standard shakedown to validate functionality of PWC (40min)</a:t>
                      </a:r>
                    </a:p>
                    <a:p>
                      <a:pPr lvl="0">
                        <a:buNone/>
                      </a:pPr>
                      <a:r>
                        <a:rPr lang="en-CA" sz="1200"/>
                        <a:t>River w</a:t>
                      </a:r>
                      <a:r>
                        <a:rPr lang="en-CA" sz="1200" b="0" i="0" u="none" strike="noStrike" noProof="0">
                          <a:latin typeface="Calibri"/>
                        </a:rPr>
                        <a:t>ater </a:t>
                      </a:r>
                      <a:r>
                        <a:rPr lang="en-CA" sz="1200"/>
                        <a:t>cleaning to validate (BBouffard)</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lvl="0">
                        <a:buNone/>
                      </a:pPr>
                      <a:r>
                        <a:rPr lang="en-CA" sz="1200"/>
                        <a:t>100%</a:t>
                      </a:r>
                    </a:p>
                  </a:txBody>
                  <a:tcPr anchor="ctr">
                    <a:lnL w="6350" cap="flat" cmpd="sng" algn="ctr">
                      <a:solidFill>
                        <a:schemeClr val="bg1">
                          <a:lumMod val="8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728121691"/>
                  </a:ext>
                </a:extLst>
              </a:tr>
              <a:tr h="900727">
                <a:tc>
                  <a:txBody>
                    <a:bodyPr/>
                    <a:lstStyle/>
                    <a:p>
                      <a:pPr lvl="0">
                        <a:buNone/>
                      </a:pPr>
                      <a:r>
                        <a:rPr lang="en-CA" sz="1200"/>
                        <a:t>If above satisfactory</a:t>
                      </a:r>
                    </a:p>
                    <a:p>
                      <a:pPr lvl="0">
                        <a:buNone/>
                      </a:pPr>
                      <a:r>
                        <a:rPr lang="en-CA" sz="1200"/>
                        <a:t>PP11 and beyond</a:t>
                      </a:r>
                    </a:p>
                  </a:txBody>
                  <a:tcPr anchor="ctr">
                    <a:lnR w="6350" cap="flat" cmpd="sng" algn="ctr">
                      <a:solidFill>
                        <a:schemeClr val="bg1">
                          <a:lumMod val="85000"/>
                        </a:schemeClr>
                      </a:solidFill>
                      <a:prstDash val="solid"/>
                      <a:round/>
                      <a:headEnd type="none" w="med" len="med"/>
                      <a:tailEnd type="none" w="med" len="med"/>
                    </a:lnR>
                  </a:tcPr>
                </a:tc>
                <a:tc>
                  <a:txBody>
                    <a:bodyPr/>
                    <a:lstStyle/>
                    <a:p>
                      <a:pPr marL="0" marR="0" lvl="0" indent="0" algn="l">
                        <a:lnSpc>
                          <a:spcPct val="100000"/>
                        </a:lnSpc>
                        <a:spcBef>
                          <a:spcPts val="0"/>
                        </a:spcBef>
                        <a:spcAft>
                          <a:spcPts val="0"/>
                        </a:spcAft>
                        <a:buNone/>
                      </a:pPr>
                      <a:r>
                        <a:rPr lang="en-US" sz="1200" kern="1200" noProof="0">
                          <a:solidFill>
                            <a:schemeClr val="tx1"/>
                          </a:solidFill>
                          <a:latin typeface="+mn-lt"/>
                          <a:ea typeface="+mn-ea"/>
                          <a:cs typeface="+mn-cs"/>
                        </a:rPr>
                        <a:t>Production to transport PWC to Dollard and set up</a:t>
                      </a:r>
                      <a:endParaRPr lang="en-US"/>
                    </a:p>
                    <a:p>
                      <a:pPr marL="0" marR="0" lvl="0" indent="0" algn="l">
                        <a:lnSpc>
                          <a:spcPct val="100000"/>
                        </a:lnSpc>
                        <a:spcBef>
                          <a:spcPts val="0"/>
                        </a:spcBef>
                        <a:spcAft>
                          <a:spcPts val="0"/>
                        </a:spcAft>
                        <a:buNone/>
                      </a:pPr>
                      <a:r>
                        <a:rPr lang="en-US" sz="1200" kern="1200" noProof="0">
                          <a:solidFill>
                            <a:schemeClr val="tx1"/>
                          </a:solidFill>
                          <a:latin typeface="+mn-lt"/>
                          <a:ea typeface="+mn-ea"/>
                          <a:cs typeface="+mn-cs"/>
                        </a:rPr>
                        <a:t>Quality to shakedown in Dollard pool</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lvl="0">
                        <a:buNone/>
                      </a:pPr>
                      <a:r>
                        <a:rPr lang="en-CA" sz="1200"/>
                        <a:t>Dollard</a:t>
                      </a:r>
                    </a:p>
                  </a:txBody>
                  <a:tcPr anchor="ctr">
                    <a:lnL w="6350">
                      <a:solidFill>
                        <a:schemeClr val="bg1">
                          <a:lumMod val="85000"/>
                        </a:schemeClr>
                      </a:solidFill>
                    </a:lnL>
                    <a:lnR w="6350">
                      <a:solidFill>
                        <a:schemeClr val="bg1">
                          <a:lumMod val="85000"/>
                        </a:schemeClr>
                      </a:solidFill>
                    </a:lnR>
                  </a:tcPr>
                </a:tc>
                <a:tc>
                  <a:txBody>
                    <a:bodyPr/>
                    <a:lstStyle/>
                    <a:p>
                      <a:pPr lvl="0">
                        <a:buNone/>
                      </a:pPr>
                      <a:r>
                        <a:rPr lang="en-CA" sz="1200"/>
                        <a:t>Truck to secure (MBattault)</a:t>
                      </a:r>
                    </a:p>
                    <a:p>
                      <a:pPr lvl="0">
                        <a:buNone/>
                      </a:pPr>
                      <a:r>
                        <a:rPr lang="en-CA" sz="1200"/>
                        <a:t>PWC would be rolled and secure in and out of truck at docks</a:t>
                      </a:r>
                    </a:p>
                    <a:p>
                      <a:pPr lvl="0">
                        <a:buNone/>
                      </a:pPr>
                      <a:r>
                        <a:rPr lang="en-CA" sz="1200"/>
                        <a:t>Performance team to train 2-3 Quality workers to test </a:t>
                      </a:r>
                    </a:p>
                    <a:p>
                      <a:pPr lvl="0">
                        <a:buNone/>
                      </a:pPr>
                      <a:r>
                        <a:rPr lang="en-CA" sz="1200"/>
                        <a:t>Dollard pool safety to be validated and strict operating rules enforced</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r>
                        <a:rPr lang="en-CA" sz="1200"/>
                        <a:t>100%</a:t>
                      </a:r>
                    </a:p>
                  </a:txBody>
                  <a:tcPr anchor="ctr">
                    <a:lnL w="6350" cap="flat" cmpd="sng" algn="ctr">
                      <a:solidFill>
                        <a:schemeClr val="bg1">
                          <a:lumMod val="8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03615855"/>
                  </a:ext>
                </a:extLst>
              </a:tr>
              <a:tr h="691076">
                <a:tc>
                  <a:txBody>
                    <a:bodyPr/>
                    <a:lstStyle/>
                    <a:p>
                      <a:pPr lvl="0">
                        <a:buNone/>
                      </a:pPr>
                      <a:r>
                        <a:rPr lang="en-CA" sz="1200" b="0" i="0" u="none" strike="noStrike" noProof="0">
                          <a:latin typeface="Calibri"/>
                        </a:rPr>
                        <a:t>If above satisfactory</a:t>
                      </a:r>
                      <a:endParaRPr lang="en-US" sz="1200" b="0" i="0" u="none" strike="noStrike" noProof="0">
                        <a:latin typeface="Calibri"/>
                      </a:endParaRPr>
                    </a:p>
                    <a:p>
                      <a:pPr lvl="0">
                        <a:buNone/>
                      </a:pPr>
                      <a:r>
                        <a:rPr lang="en-CA" sz="1200" b="0" i="0" u="none" strike="noStrike" noProof="0">
                          <a:latin typeface="Calibri"/>
                        </a:rPr>
                        <a:t>PP11 and beyond</a:t>
                      </a:r>
                    </a:p>
                  </a:txBody>
                  <a:tcPr anchor="ctr">
                    <a:lnR w="6350" cap="flat" cmpd="sng" algn="ctr">
                      <a:solidFill>
                        <a:schemeClr val="bg1">
                          <a:lumMod val="85000"/>
                        </a:schemeClr>
                      </a:solidFill>
                      <a:prstDash val="solid"/>
                      <a:round/>
                      <a:headEnd type="none" w="med" len="med"/>
                      <a:tailEnd type="none" w="med" len="med"/>
                    </a:lnR>
                  </a:tcPr>
                </a:tc>
                <a:tc>
                  <a:txBody>
                    <a:bodyPr/>
                    <a:lstStyle/>
                    <a:p>
                      <a:pPr lvl="0" algn="l">
                        <a:lnSpc>
                          <a:spcPct val="100000"/>
                        </a:lnSpc>
                        <a:spcBef>
                          <a:spcPts val="0"/>
                        </a:spcBef>
                        <a:spcAft>
                          <a:spcPts val="0"/>
                        </a:spcAft>
                        <a:buNone/>
                      </a:pPr>
                      <a:r>
                        <a:rPr lang="en-US" sz="1200" b="0" i="0" u="none" strike="noStrike" noProof="0">
                          <a:latin typeface="Calibri"/>
                        </a:rPr>
                        <a:t>Performance Team</a:t>
                      </a:r>
                      <a:endParaRPr lang="en-CA" sz="1200" b="0" i="0" u="none" strike="noStrike" noProof="0">
                        <a:latin typeface="Calibri"/>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lvl="0" algn="l">
                        <a:lnSpc>
                          <a:spcPct val="100000"/>
                        </a:lnSpc>
                        <a:spcBef>
                          <a:spcPts val="0"/>
                        </a:spcBef>
                        <a:spcAft>
                          <a:spcPts val="0"/>
                        </a:spcAft>
                        <a:buNone/>
                      </a:pPr>
                      <a:r>
                        <a:rPr lang="en-CA" sz="1200" b="0" i="0" u="none" strike="noStrike" noProof="0"/>
                        <a:t>River</a:t>
                      </a:r>
                    </a:p>
                  </a:txBody>
                  <a:tcPr anchor="ctr">
                    <a:lnL w="6350">
                      <a:solidFill>
                        <a:schemeClr val="bg1">
                          <a:lumMod val="85000"/>
                        </a:schemeClr>
                      </a:solidFill>
                    </a:lnL>
                    <a:lnR w="6350">
                      <a:solidFill>
                        <a:schemeClr val="bg1">
                          <a:lumMod val="85000"/>
                        </a:schemeClr>
                      </a:solidFill>
                    </a:lnR>
                  </a:tcPr>
                </a:tc>
                <a:tc>
                  <a:txBody>
                    <a:bodyPr/>
                    <a:lstStyle/>
                    <a:p>
                      <a:pPr lvl="0">
                        <a:buNone/>
                      </a:pPr>
                      <a:r>
                        <a:rPr lang="en-CA" sz="1200" b="0" i="0" u="none" strike="noStrike" noProof="0">
                          <a:latin typeface="Calibri"/>
                        </a:rPr>
                        <a:t>Standard shakedown to validate functionality of PWC</a:t>
                      </a:r>
                    </a:p>
                    <a:p>
                      <a:pPr lvl="0" algn="l">
                        <a:lnSpc>
                          <a:spcPct val="100000"/>
                        </a:lnSpc>
                        <a:spcBef>
                          <a:spcPts val="0"/>
                        </a:spcBef>
                        <a:spcAft>
                          <a:spcPts val="0"/>
                        </a:spcAft>
                        <a:buNone/>
                      </a:pPr>
                      <a:r>
                        <a:rPr lang="en-CA" sz="1200" b="0" i="0" u="none" strike="noStrike" noProof="0"/>
                        <a:t>Deep w</a:t>
                      </a:r>
                      <a:r>
                        <a:rPr lang="en-CA" sz="1200" b="0" i="0" u="none" strike="noStrike" noProof="0">
                          <a:latin typeface="Calibri"/>
                        </a:rPr>
                        <a:t>ater </a:t>
                      </a:r>
                      <a:r>
                        <a:rPr lang="en-CA" sz="1200" b="0" i="0" u="none" strike="noStrike" noProof="0"/>
                        <a:t>cleaning to validate (BBouffard)</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r>
                        <a:rPr lang="en-CA" sz="1200"/>
                        <a:t>1/50 PWC</a:t>
                      </a:r>
                    </a:p>
                  </a:txBody>
                  <a:tcPr anchor="ctr">
                    <a:lnL w="6350" cap="flat" cmpd="sng" algn="ctr">
                      <a:solidFill>
                        <a:schemeClr val="bg1">
                          <a:lumMod val="8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54750489"/>
                  </a:ext>
                </a:extLst>
              </a:tr>
              <a:tr h="667782">
                <a:tc>
                  <a:txBody>
                    <a:bodyPr/>
                    <a:lstStyle/>
                    <a:p>
                      <a:r>
                        <a:rPr lang="en-CA" sz="1200"/>
                        <a:t>MP </a:t>
                      </a:r>
                    </a:p>
                  </a:txBody>
                  <a:tcPr anchor="ctr">
                    <a:lnR w="6350" cap="flat" cmpd="sng" algn="ctr">
                      <a:solidFill>
                        <a:schemeClr val="bg1">
                          <a:lumMod val="85000"/>
                        </a:schemeClr>
                      </a:solidFill>
                      <a:prstDash val="solid"/>
                      <a:round/>
                      <a:headEnd type="none" w="med" len="med"/>
                      <a:tailEnd type="none" w="med" len="med"/>
                    </a:lnR>
                  </a:tcPr>
                </a:tc>
                <a:tc>
                  <a:txBody>
                    <a:bodyPr/>
                    <a:lstStyle/>
                    <a:p>
                      <a:pPr marL="0" marR="0" lvl="0" indent="0" algn="l" rtl="0" eaLnBrk="1" fontAlgn="auto" latinLnBrk="0" hangingPunct="1">
                        <a:lnSpc>
                          <a:spcPct val="100000"/>
                        </a:lnSpc>
                        <a:spcBef>
                          <a:spcPts val="0"/>
                        </a:spcBef>
                        <a:spcAft>
                          <a:spcPts val="0"/>
                        </a:spcAft>
                        <a:buClrTx/>
                        <a:buSzTx/>
                        <a:buFontTx/>
                        <a:buNone/>
                      </a:pPr>
                      <a:r>
                        <a:rPr lang="en-CA" sz="1200"/>
                        <a:t>Production and Quality team</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lvl="0">
                        <a:buNone/>
                      </a:pPr>
                      <a:r>
                        <a:rPr lang="en-CA" sz="1200"/>
                        <a:t>Lafleur</a:t>
                      </a:r>
                    </a:p>
                  </a:txBody>
                  <a:tcPr anchor="ctr">
                    <a:lnL w="6350">
                      <a:solidFill>
                        <a:schemeClr val="bg1">
                          <a:lumMod val="85000"/>
                        </a:schemeClr>
                      </a:solidFill>
                    </a:lnL>
                    <a:lnR w="6350">
                      <a:solidFill>
                        <a:schemeClr val="bg1">
                          <a:lumMod val="85000"/>
                        </a:schemeClr>
                      </a:solidFill>
                    </a:lnR>
                  </a:tcPr>
                </a:tc>
                <a:tc>
                  <a:txBody>
                    <a:bodyPr/>
                    <a:lstStyle/>
                    <a:p>
                      <a:r>
                        <a:rPr lang="en-CA" sz="1200"/>
                        <a:t>Standard shakedown to validate functionality of PWC</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r>
                        <a:rPr lang="en-CA" sz="1200"/>
                        <a:t>25-100% based on  performance</a:t>
                      </a:r>
                    </a:p>
                  </a:txBody>
                  <a:tcPr anchor="ctr">
                    <a:lnL w="6350" cap="flat" cmpd="sng" algn="ctr">
                      <a:solidFill>
                        <a:schemeClr val="bg1">
                          <a:lumMod val="8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57010700"/>
                  </a:ext>
                </a:extLst>
              </a:tr>
            </a:tbl>
          </a:graphicData>
        </a:graphic>
      </p:graphicFrame>
      <p:sp>
        <p:nvSpPr>
          <p:cNvPr id="3" name="TextBox 2">
            <a:extLst>
              <a:ext uri="{FF2B5EF4-FFF2-40B4-BE49-F238E27FC236}">
                <a16:creationId xmlns:a16="http://schemas.microsoft.com/office/drawing/2014/main" id="{BBAB3F12-1C4B-0130-F7C6-F7ED382A97C2}"/>
              </a:ext>
            </a:extLst>
          </p:cNvPr>
          <p:cNvSpPr txBox="1"/>
          <p:nvPr/>
        </p:nvSpPr>
        <p:spPr>
          <a:xfrm>
            <a:off x="325170" y="5382657"/>
            <a:ext cx="11540835"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t>The scope of the shakedown is to validate proper Assembly of units at PP, their functionality as per standards, and that no special cause occurred.  (like gross leaks, Isolation issues, no steering for example)</a:t>
            </a:r>
          </a:p>
          <a:p>
            <a:r>
              <a:rPr lang="en-US" sz="1600"/>
              <a:t>It is not intended to be a durability test.  VP and TT units should validate product durability and performance.</a:t>
            </a:r>
          </a:p>
        </p:txBody>
      </p:sp>
    </p:spTree>
    <p:extLst>
      <p:ext uri="{BB962C8B-B14F-4D97-AF65-F5344CB8AC3E}">
        <p14:creationId xmlns:p14="http://schemas.microsoft.com/office/powerpoint/2010/main" val="30624548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B8532-0DA5-99E1-459D-2D5B5AD9ACE9}"/>
              </a:ext>
            </a:extLst>
          </p:cNvPr>
          <p:cNvSpPr>
            <a:spLocks noGrp="1"/>
          </p:cNvSpPr>
          <p:nvPr>
            <p:ph type="title"/>
          </p:nvPr>
        </p:nvSpPr>
        <p:spPr/>
        <p:txBody>
          <a:bodyPr/>
          <a:lstStyle/>
          <a:p>
            <a:r>
              <a:rPr lang="en-US">
                <a:latin typeface="Yu Gothic UI Light"/>
                <a:ea typeface="Yu Gothic UI Light"/>
              </a:rPr>
              <a:t>Test Fleet Status</a:t>
            </a:r>
            <a:endParaRPr lang="en-US"/>
          </a:p>
        </p:txBody>
      </p:sp>
      <p:graphicFrame>
        <p:nvGraphicFramePr>
          <p:cNvPr id="5" name="Table 5">
            <a:extLst>
              <a:ext uri="{FF2B5EF4-FFF2-40B4-BE49-F238E27FC236}">
                <a16:creationId xmlns:a16="http://schemas.microsoft.com/office/drawing/2014/main" id="{CDB42ACA-F25B-3C5E-1D79-32BFF883E9DB}"/>
              </a:ext>
            </a:extLst>
          </p:cNvPr>
          <p:cNvGraphicFramePr>
            <a:graphicFrameLocks noGrp="1"/>
          </p:cNvGraphicFramePr>
          <p:nvPr>
            <p:ph idx="1"/>
            <p:extLst>
              <p:ext uri="{D42A27DB-BD31-4B8C-83A1-F6EECF244321}">
                <p14:modId xmlns:p14="http://schemas.microsoft.com/office/powerpoint/2010/main" val="3225787841"/>
              </p:ext>
            </p:extLst>
          </p:nvPr>
        </p:nvGraphicFramePr>
        <p:xfrm>
          <a:off x="387350" y="1076325"/>
          <a:ext cx="11434753" cy="3876038"/>
        </p:xfrm>
        <a:graphic>
          <a:graphicData uri="http://schemas.openxmlformats.org/drawingml/2006/table">
            <a:tbl>
              <a:tblPr firstRow="1" bandRow="1">
                <a:tableStyleId>{073A0DAA-6AF3-43AB-8588-CEC1D06C72B9}</a:tableStyleId>
              </a:tblPr>
              <a:tblGrid>
                <a:gridCol w="1760837">
                  <a:extLst>
                    <a:ext uri="{9D8B030D-6E8A-4147-A177-3AD203B41FA5}">
                      <a16:colId xmlns:a16="http://schemas.microsoft.com/office/drawing/2014/main" val="3546473326"/>
                    </a:ext>
                  </a:extLst>
                </a:gridCol>
                <a:gridCol w="5632621">
                  <a:extLst>
                    <a:ext uri="{9D8B030D-6E8A-4147-A177-3AD203B41FA5}">
                      <a16:colId xmlns:a16="http://schemas.microsoft.com/office/drawing/2014/main" val="483896161"/>
                    </a:ext>
                  </a:extLst>
                </a:gridCol>
                <a:gridCol w="1904999">
                  <a:extLst>
                    <a:ext uri="{9D8B030D-6E8A-4147-A177-3AD203B41FA5}">
                      <a16:colId xmlns:a16="http://schemas.microsoft.com/office/drawing/2014/main" val="2193674137"/>
                    </a:ext>
                  </a:extLst>
                </a:gridCol>
                <a:gridCol w="2136296">
                  <a:extLst>
                    <a:ext uri="{9D8B030D-6E8A-4147-A177-3AD203B41FA5}">
                      <a16:colId xmlns:a16="http://schemas.microsoft.com/office/drawing/2014/main" val="381869726"/>
                    </a:ext>
                  </a:extLst>
                </a:gridCol>
              </a:tblGrid>
              <a:tr h="370840">
                <a:tc>
                  <a:txBody>
                    <a:bodyPr/>
                    <a:lstStyle/>
                    <a:p>
                      <a:r>
                        <a:rPr lang="en-US"/>
                        <a:t>CRAFT/HIN #</a:t>
                      </a:r>
                    </a:p>
                  </a:txBody>
                  <a:tcPr anchor="ctr"/>
                </a:tc>
                <a:tc>
                  <a:txBody>
                    <a:bodyPr/>
                    <a:lstStyle/>
                    <a:p>
                      <a:r>
                        <a:rPr lang="en-US"/>
                        <a:t>Current condition</a:t>
                      </a:r>
                    </a:p>
                  </a:txBody>
                  <a:tcPr anchor="ctr"/>
                </a:tc>
                <a:tc>
                  <a:txBody>
                    <a:bodyPr/>
                    <a:lstStyle/>
                    <a:p>
                      <a:pPr algn="ctr"/>
                      <a:r>
                        <a:rPr lang="en-US"/>
                        <a:t>Total Recorded Hours</a:t>
                      </a:r>
                    </a:p>
                  </a:txBody>
                  <a:tcPr anchor="ctr"/>
                </a:tc>
                <a:tc>
                  <a:txBody>
                    <a:bodyPr/>
                    <a:lstStyle/>
                    <a:p>
                      <a:pPr algn="ctr"/>
                      <a:r>
                        <a:rPr lang="en-US"/>
                        <a:t>Hours after last break down</a:t>
                      </a:r>
                    </a:p>
                  </a:txBody>
                  <a:tcPr anchor="ctr"/>
                </a:tc>
                <a:extLst>
                  <a:ext uri="{0D108BD9-81ED-4DB2-BD59-A6C34878D82A}">
                    <a16:rowId xmlns:a16="http://schemas.microsoft.com/office/drawing/2014/main" val="3492328411"/>
                  </a:ext>
                </a:extLst>
              </a:tr>
              <a:tr h="370840">
                <a:tc>
                  <a:txBody>
                    <a:bodyPr/>
                    <a:lstStyle/>
                    <a:p>
                      <a:pPr algn="ctr"/>
                      <a:r>
                        <a:rPr lang="en-US"/>
                        <a:t>VP01</a:t>
                      </a:r>
                    </a:p>
                  </a:txBody>
                  <a:tcPr anchor="ctr"/>
                </a:tc>
                <a:tc>
                  <a:txBody>
                    <a:bodyPr/>
                    <a:lstStyle/>
                    <a:p>
                      <a:r>
                        <a:rPr lang="en-US"/>
                        <a:t>New Battery trial  testing</a:t>
                      </a:r>
                    </a:p>
                  </a:txBody>
                  <a:tcPr anchor="ctr"/>
                </a:tc>
                <a:tc>
                  <a:txBody>
                    <a:bodyPr/>
                    <a:lstStyle/>
                    <a:p>
                      <a:pPr algn="ctr"/>
                      <a:r>
                        <a:rPr lang="en-US"/>
                        <a:t>36</a:t>
                      </a:r>
                    </a:p>
                  </a:txBody>
                  <a:tcPr anchor="ctr"/>
                </a:tc>
                <a:tc>
                  <a:txBody>
                    <a:bodyPr/>
                    <a:lstStyle/>
                    <a:p>
                      <a:pPr algn="ctr"/>
                      <a:endParaRPr lang="en-US"/>
                    </a:p>
                  </a:txBody>
                  <a:tcPr anchor="ctr"/>
                </a:tc>
                <a:extLst>
                  <a:ext uri="{0D108BD9-81ED-4DB2-BD59-A6C34878D82A}">
                    <a16:rowId xmlns:a16="http://schemas.microsoft.com/office/drawing/2014/main" val="2624872678"/>
                  </a:ext>
                </a:extLst>
              </a:tr>
              <a:tr h="370840">
                <a:tc>
                  <a:txBody>
                    <a:bodyPr/>
                    <a:lstStyle/>
                    <a:p>
                      <a:pPr algn="ctr"/>
                      <a:r>
                        <a:rPr lang="en-US"/>
                        <a:t>VP03</a:t>
                      </a:r>
                    </a:p>
                  </a:txBody>
                  <a:tcPr anchor="ctr"/>
                </a:tc>
                <a:tc>
                  <a:txBody>
                    <a:bodyPr/>
                    <a:lstStyle/>
                    <a:p>
                      <a:pPr lvl="0">
                        <a:buNone/>
                      </a:pPr>
                      <a:r>
                        <a:rPr lang="en-US" sz="1800" b="0" i="0" u="none" strike="noStrike" noProof="0">
                          <a:latin typeface="Calibri"/>
                        </a:rPr>
                        <a:t>New Battery trial  testing</a:t>
                      </a:r>
                      <a:endParaRPr lang="en-US"/>
                    </a:p>
                  </a:txBody>
                  <a:tcPr anchor="ctr"/>
                </a:tc>
                <a:tc>
                  <a:txBody>
                    <a:bodyPr/>
                    <a:lstStyle/>
                    <a:p>
                      <a:pPr algn="ctr"/>
                      <a:endParaRPr lang="en-US"/>
                    </a:p>
                  </a:txBody>
                  <a:tcPr anchor="ctr"/>
                </a:tc>
                <a:tc>
                  <a:txBody>
                    <a:bodyPr/>
                    <a:lstStyle/>
                    <a:p>
                      <a:pPr algn="ctr"/>
                      <a:r>
                        <a:rPr lang="en-US"/>
                        <a:t>9.2</a:t>
                      </a:r>
                    </a:p>
                  </a:txBody>
                  <a:tcPr anchor="ctr"/>
                </a:tc>
                <a:extLst>
                  <a:ext uri="{0D108BD9-81ED-4DB2-BD59-A6C34878D82A}">
                    <a16:rowId xmlns:a16="http://schemas.microsoft.com/office/drawing/2014/main" val="874566990"/>
                  </a:ext>
                </a:extLst>
              </a:tr>
              <a:tr h="370840">
                <a:tc>
                  <a:txBody>
                    <a:bodyPr/>
                    <a:lstStyle/>
                    <a:p>
                      <a:pPr algn="ctr"/>
                      <a:r>
                        <a:rPr lang="en-US"/>
                        <a:t>VP04</a:t>
                      </a:r>
                    </a:p>
                  </a:txBody>
                  <a:tcPr anchor="ctr"/>
                </a:tc>
                <a:tc>
                  <a:txBody>
                    <a:bodyPr/>
                    <a:lstStyle/>
                    <a:p>
                      <a:r>
                        <a:rPr lang="en-US"/>
                        <a:t>Drop test craft</a:t>
                      </a:r>
                    </a:p>
                  </a:txBody>
                  <a:tcPr anchor="ctr"/>
                </a:tc>
                <a:tc>
                  <a:txBody>
                    <a:bodyPr/>
                    <a:lstStyle/>
                    <a:p>
                      <a:pPr algn="ctr"/>
                      <a:endParaRPr lang="en-US"/>
                    </a:p>
                  </a:txBody>
                  <a:tcPr anchor="ctr"/>
                </a:tc>
                <a:tc>
                  <a:txBody>
                    <a:bodyPr/>
                    <a:lstStyle/>
                    <a:p>
                      <a:pPr algn="ctr"/>
                      <a:endParaRPr lang="en-US"/>
                    </a:p>
                  </a:txBody>
                  <a:tcPr anchor="ctr"/>
                </a:tc>
                <a:extLst>
                  <a:ext uri="{0D108BD9-81ED-4DB2-BD59-A6C34878D82A}">
                    <a16:rowId xmlns:a16="http://schemas.microsoft.com/office/drawing/2014/main" val="104336239"/>
                  </a:ext>
                </a:extLst>
              </a:tr>
              <a:tr h="370840">
                <a:tc>
                  <a:txBody>
                    <a:bodyPr/>
                    <a:lstStyle/>
                    <a:p>
                      <a:pPr algn="ctr"/>
                      <a:r>
                        <a:rPr lang="en-US"/>
                        <a:t>TT01</a:t>
                      </a:r>
                    </a:p>
                  </a:txBody>
                  <a:tcPr anchor="ctr"/>
                </a:tc>
                <a:tc>
                  <a:txBody>
                    <a:bodyPr/>
                    <a:lstStyle/>
                    <a:p>
                      <a:r>
                        <a:rPr lang="en-US"/>
                        <a:t>EMC/EMI testing </a:t>
                      </a:r>
                    </a:p>
                  </a:txBody>
                  <a:tcPr anchor="ctr"/>
                </a:tc>
                <a:tc>
                  <a:txBody>
                    <a:bodyPr/>
                    <a:lstStyle/>
                    <a:p>
                      <a:pPr algn="ctr"/>
                      <a:r>
                        <a:rPr lang="en-US"/>
                        <a:t>47</a:t>
                      </a:r>
                    </a:p>
                  </a:txBody>
                  <a:tcPr anchor="ctr"/>
                </a:tc>
                <a:tc>
                  <a:txBody>
                    <a:bodyPr/>
                    <a:lstStyle/>
                    <a:p>
                      <a:pPr algn="ctr"/>
                      <a:endParaRPr lang="en-US"/>
                    </a:p>
                  </a:txBody>
                  <a:tcPr anchor="ctr"/>
                </a:tc>
                <a:extLst>
                  <a:ext uri="{0D108BD9-81ED-4DB2-BD59-A6C34878D82A}">
                    <a16:rowId xmlns:a16="http://schemas.microsoft.com/office/drawing/2014/main" val="2986409055"/>
                  </a:ext>
                </a:extLst>
              </a:tr>
              <a:tr h="370840">
                <a:tc>
                  <a:txBody>
                    <a:bodyPr/>
                    <a:lstStyle/>
                    <a:p>
                      <a:pPr algn="ctr"/>
                      <a:r>
                        <a:rPr lang="en-US"/>
                        <a:t>TT02</a:t>
                      </a:r>
                    </a:p>
                  </a:txBody>
                  <a:tcPr anchor="ctr"/>
                </a:tc>
                <a:tc>
                  <a:txBody>
                    <a:bodyPr/>
                    <a:lstStyle/>
                    <a:p>
                      <a:r>
                        <a:rPr lang="en-US"/>
                        <a:t>Low Isolation codes - Need RCA | May be required for OTS testing</a:t>
                      </a:r>
                    </a:p>
                  </a:txBody>
                  <a:tcPr anchor="ctr"/>
                </a:tc>
                <a:tc>
                  <a:txBody>
                    <a:bodyPr/>
                    <a:lstStyle/>
                    <a:p>
                      <a:pPr algn="ctr"/>
                      <a:r>
                        <a:rPr lang="en-US"/>
                        <a:t>40</a:t>
                      </a:r>
                    </a:p>
                  </a:txBody>
                  <a:tcPr anchor="ctr"/>
                </a:tc>
                <a:tc>
                  <a:txBody>
                    <a:bodyPr/>
                    <a:lstStyle/>
                    <a:p>
                      <a:pPr algn="ctr"/>
                      <a:endParaRPr lang="en-US"/>
                    </a:p>
                  </a:txBody>
                  <a:tcPr anchor="ctr"/>
                </a:tc>
                <a:extLst>
                  <a:ext uri="{0D108BD9-81ED-4DB2-BD59-A6C34878D82A}">
                    <a16:rowId xmlns:a16="http://schemas.microsoft.com/office/drawing/2014/main" val="3644954296"/>
                  </a:ext>
                </a:extLst>
              </a:tr>
              <a:tr h="370840">
                <a:tc>
                  <a:txBody>
                    <a:bodyPr/>
                    <a:lstStyle/>
                    <a:p>
                      <a:pPr algn="ctr"/>
                      <a:r>
                        <a:rPr lang="en-US"/>
                        <a:t>PP01 | HIN 7</a:t>
                      </a:r>
                    </a:p>
                  </a:txBody>
                  <a:tcPr anchor="ctr"/>
                </a:tc>
                <a:tc>
                  <a:txBody>
                    <a:bodyPr/>
                    <a:lstStyle/>
                    <a:p>
                      <a:pPr lvl="0">
                        <a:buNone/>
                      </a:pPr>
                      <a:r>
                        <a:rPr lang="en-US"/>
                        <a:t>Low Isolation and coolant leak </a:t>
                      </a:r>
                    </a:p>
                  </a:txBody>
                  <a:tcPr anchor="ctr"/>
                </a:tc>
                <a:tc>
                  <a:txBody>
                    <a:bodyPr/>
                    <a:lstStyle/>
                    <a:p>
                      <a:pPr algn="ctr"/>
                      <a:r>
                        <a:rPr lang="en-US"/>
                        <a:t>33</a:t>
                      </a:r>
                    </a:p>
                  </a:txBody>
                  <a:tcPr anchor="ctr"/>
                </a:tc>
                <a:tc>
                  <a:txBody>
                    <a:bodyPr/>
                    <a:lstStyle/>
                    <a:p>
                      <a:pPr algn="ctr"/>
                      <a:endParaRPr lang="en-US"/>
                    </a:p>
                  </a:txBody>
                  <a:tcPr anchor="ctr"/>
                </a:tc>
                <a:extLst>
                  <a:ext uri="{0D108BD9-81ED-4DB2-BD59-A6C34878D82A}">
                    <a16:rowId xmlns:a16="http://schemas.microsoft.com/office/drawing/2014/main" val="3883135805"/>
                  </a:ext>
                </a:extLst>
              </a:tr>
              <a:tr h="370839">
                <a:tc>
                  <a:txBody>
                    <a:bodyPr/>
                    <a:lstStyle/>
                    <a:p>
                      <a:pPr lvl="0" algn="ctr">
                        <a:buNone/>
                      </a:pPr>
                      <a:r>
                        <a:rPr lang="en-US"/>
                        <a:t>PP02 | HIN 8</a:t>
                      </a:r>
                    </a:p>
                  </a:txBody>
                  <a:tcPr anchor="ctr"/>
                </a:tc>
                <a:tc>
                  <a:txBody>
                    <a:bodyPr/>
                    <a:lstStyle/>
                    <a:p>
                      <a:pPr lvl="0">
                        <a:buNone/>
                      </a:pPr>
                      <a:r>
                        <a:rPr lang="en-US"/>
                        <a:t>Driveshaft needs replacement + Motor alignment</a:t>
                      </a:r>
                    </a:p>
                  </a:txBody>
                  <a:tcPr anchor="ctr"/>
                </a:tc>
                <a:tc>
                  <a:txBody>
                    <a:bodyPr/>
                    <a:lstStyle/>
                    <a:p>
                      <a:pPr lvl="0" algn="ctr">
                        <a:buNone/>
                      </a:pPr>
                      <a:r>
                        <a:rPr lang="en-US"/>
                        <a:t>42</a:t>
                      </a:r>
                    </a:p>
                  </a:txBody>
                  <a:tcPr anchor="ctr"/>
                </a:tc>
                <a:tc>
                  <a:txBody>
                    <a:bodyPr/>
                    <a:lstStyle/>
                    <a:p>
                      <a:pPr lvl="0" algn="ctr">
                        <a:buNone/>
                      </a:pPr>
                      <a:endParaRPr lang="en-US"/>
                    </a:p>
                  </a:txBody>
                  <a:tcPr anchor="ctr"/>
                </a:tc>
                <a:extLst>
                  <a:ext uri="{0D108BD9-81ED-4DB2-BD59-A6C34878D82A}">
                    <a16:rowId xmlns:a16="http://schemas.microsoft.com/office/drawing/2014/main" val="2705263724"/>
                  </a:ext>
                </a:extLst>
              </a:tr>
              <a:tr h="370839">
                <a:tc>
                  <a:txBody>
                    <a:bodyPr/>
                    <a:lstStyle/>
                    <a:p>
                      <a:pPr lvl="0" algn="ctr">
                        <a:buNone/>
                      </a:pPr>
                      <a:r>
                        <a:rPr lang="en-US"/>
                        <a:t>PP04 | HIN 10</a:t>
                      </a:r>
                    </a:p>
                  </a:txBody>
                  <a:tcPr anchor="ctr"/>
                </a:tc>
                <a:tc>
                  <a:txBody>
                    <a:bodyPr/>
                    <a:lstStyle/>
                    <a:p>
                      <a:pPr lvl="0">
                        <a:buNone/>
                      </a:pPr>
                      <a:r>
                        <a:rPr lang="en-US" sz="1800" b="0" i="0" u="none" strike="noStrike" noProof="0">
                          <a:latin typeface="Calibri"/>
                        </a:rPr>
                        <a:t>Driveshaft needs replacement</a:t>
                      </a:r>
                      <a:r>
                        <a:rPr lang="en-US"/>
                        <a:t> + Motor alignment</a:t>
                      </a:r>
                    </a:p>
                  </a:txBody>
                  <a:tcPr anchor="ctr"/>
                </a:tc>
                <a:tc>
                  <a:txBody>
                    <a:bodyPr/>
                    <a:lstStyle/>
                    <a:p>
                      <a:pPr lvl="0" algn="ctr">
                        <a:buNone/>
                      </a:pPr>
                      <a:r>
                        <a:rPr lang="en-US"/>
                        <a:t>22</a:t>
                      </a:r>
                    </a:p>
                  </a:txBody>
                  <a:tcPr anchor="ctr"/>
                </a:tc>
                <a:tc>
                  <a:txBody>
                    <a:bodyPr/>
                    <a:lstStyle/>
                    <a:p>
                      <a:pPr lvl="0" algn="ctr">
                        <a:buNone/>
                      </a:pPr>
                      <a:endParaRPr lang="en-US"/>
                    </a:p>
                  </a:txBody>
                  <a:tcPr anchor="ctr"/>
                </a:tc>
                <a:extLst>
                  <a:ext uri="{0D108BD9-81ED-4DB2-BD59-A6C34878D82A}">
                    <a16:rowId xmlns:a16="http://schemas.microsoft.com/office/drawing/2014/main" val="887528661"/>
                  </a:ext>
                </a:extLst>
              </a:tr>
            </a:tbl>
          </a:graphicData>
        </a:graphic>
      </p:graphicFrame>
      <p:sp>
        <p:nvSpPr>
          <p:cNvPr id="4" name="Slide Number Placeholder 3">
            <a:extLst>
              <a:ext uri="{FF2B5EF4-FFF2-40B4-BE49-F238E27FC236}">
                <a16:creationId xmlns:a16="http://schemas.microsoft.com/office/drawing/2014/main" id="{DF37EE6A-1EED-C6E2-9A60-73A9216B6B85}"/>
              </a:ext>
            </a:extLst>
          </p:cNvPr>
          <p:cNvSpPr>
            <a:spLocks noGrp="1"/>
          </p:cNvSpPr>
          <p:nvPr>
            <p:ph type="sldNum" sz="quarter" idx="4"/>
          </p:nvPr>
        </p:nvSpPr>
        <p:spPr/>
        <p:txBody>
          <a:bodyPr/>
          <a:lstStyle/>
          <a:p>
            <a:fld id="{903E5BF1-FEAF-4C67-9515-5C961A539E29}" type="slidenum">
              <a:rPr lang="en-CA" smtClean="0"/>
              <a:pPr/>
              <a:t>24</a:t>
            </a:fld>
            <a:endParaRPr lang="en-CA">
              <a:solidFill>
                <a:schemeClr val="tx1"/>
              </a:solidFill>
            </a:endParaRPr>
          </a:p>
        </p:txBody>
      </p:sp>
    </p:spTree>
    <p:extLst>
      <p:ext uri="{BB962C8B-B14F-4D97-AF65-F5344CB8AC3E}">
        <p14:creationId xmlns:p14="http://schemas.microsoft.com/office/powerpoint/2010/main" val="34882204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C4DB6-DF72-4417-894F-50FA6EDA7297}"/>
              </a:ext>
            </a:extLst>
          </p:cNvPr>
          <p:cNvSpPr>
            <a:spLocks noGrp="1"/>
          </p:cNvSpPr>
          <p:nvPr>
            <p:ph type="ctrTitle"/>
          </p:nvPr>
        </p:nvSpPr>
        <p:spPr/>
        <p:txBody>
          <a:bodyPr/>
          <a:lstStyle/>
          <a:p>
            <a:r>
              <a:rPr lang="en-CA"/>
              <a:t>Program Group status</a:t>
            </a:r>
          </a:p>
        </p:txBody>
      </p:sp>
      <p:sp>
        <p:nvSpPr>
          <p:cNvPr id="4" name="Slide Number Placeholder 3">
            <a:extLst>
              <a:ext uri="{FF2B5EF4-FFF2-40B4-BE49-F238E27FC236}">
                <a16:creationId xmlns:a16="http://schemas.microsoft.com/office/drawing/2014/main" id="{15E908AB-B991-4E12-AFE5-9405E4272BCE}"/>
              </a:ext>
            </a:extLst>
          </p:cNvPr>
          <p:cNvSpPr>
            <a:spLocks noGrp="1"/>
          </p:cNvSpPr>
          <p:nvPr>
            <p:ph type="sldNum" sz="quarter" idx="4"/>
          </p:nvPr>
        </p:nvSpPr>
        <p:spPr/>
        <p:txBody>
          <a:bodyPr/>
          <a:lstStyle/>
          <a:p>
            <a:fld id="{903E5BF1-FEAF-4C67-9515-5C961A539E29}" type="slidenum">
              <a:rPr lang="en-CA" smtClean="0"/>
              <a:pPr/>
              <a:t>25</a:t>
            </a:fld>
            <a:endParaRPr lang="en-CA">
              <a:solidFill>
                <a:schemeClr val="tx1"/>
              </a:solidFill>
            </a:endParaRPr>
          </a:p>
        </p:txBody>
      </p:sp>
    </p:spTree>
    <p:extLst>
      <p:ext uri="{BB962C8B-B14F-4D97-AF65-F5344CB8AC3E}">
        <p14:creationId xmlns:p14="http://schemas.microsoft.com/office/powerpoint/2010/main" val="34668280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2B2EF-A7F4-449A-9616-D66C17C9A63F}"/>
              </a:ext>
            </a:extLst>
          </p:cNvPr>
          <p:cNvSpPr>
            <a:spLocks noGrp="1"/>
          </p:cNvSpPr>
          <p:nvPr>
            <p:ph type="title"/>
          </p:nvPr>
        </p:nvSpPr>
        <p:spPr/>
        <p:txBody>
          <a:bodyPr/>
          <a:lstStyle/>
          <a:p>
            <a:r>
              <a:rPr lang="en-CA"/>
              <a:t>Test and </a:t>
            </a:r>
            <a:r>
              <a:rPr lang="en-CA" err="1"/>
              <a:t>valiDation</a:t>
            </a:r>
            <a:endParaRPr lang="en-CA"/>
          </a:p>
        </p:txBody>
      </p:sp>
      <p:sp>
        <p:nvSpPr>
          <p:cNvPr id="4" name="Slide Number Placeholder 3">
            <a:extLst>
              <a:ext uri="{FF2B5EF4-FFF2-40B4-BE49-F238E27FC236}">
                <a16:creationId xmlns:a16="http://schemas.microsoft.com/office/drawing/2014/main" id="{6C5E69B6-E7CD-493A-9D43-2EA85902BF1E}"/>
              </a:ext>
            </a:extLst>
          </p:cNvPr>
          <p:cNvSpPr>
            <a:spLocks noGrp="1"/>
          </p:cNvSpPr>
          <p:nvPr>
            <p:ph type="sldNum" sz="quarter" idx="4"/>
          </p:nvPr>
        </p:nvSpPr>
        <p:spPr/>
        <p:txBody>
          <a:bodyPr/>
          <a:lstStyle/>
          <a:p>
            <a:fld id="{903E5BF1-FEAF-4C67-9515-5C961A539E29}" type="slidenum">
              <a:rPr lang="en-CA" dirty="0" smtClean="0"/>
              <a:pPr/>
              <a:t>26</a:t>
            </a:fld>
            <a:endParaRPr lang="en-CA">
              <a:solidFill>
                <a:schemeClr val="tx1"/>
              </a:solidFill>
            </a:endParaRPr>
          </a:p>
        </p:txBody>
      </p:sp>
      <p:graphicFrame>
        <p:nvGraphicFramePr>
          <p:cNvPr id="5" name="Table 5">
            <a:extLst>
              <a:ext uri="{FF2B5EF4-FFF2-40B4-BE49-F238E27FC236}">
                <a16:creationId xmlns:a16="http://schemas.microsoft.com/office/drawing/2014/main" id="{DF370D39-AF9E-43C5-8CF5-C93CDE507A70}"/>
              </a:ext>
            </a:extLst>
          </p:cNvPr>
          <p:cNvGraphicFramePr>
            <a:graphicFrameLocks noGrp="1"/>
          </p:cNvGraphicFramePr>
          <p:nvPr>
            <p:extLst>
              <p:ext uri="{D42A27DB-BD31-4B8C-83A1-F6EECF244321}">
                <p14:modId xmlns:p14="http://schemas.microsoft.com/office/powerpoint/2010/main" val="4273050984"/>
              </p:ext>
            </p:extLst>
          </p:nvPr>
        </p:nvGraphicFramePr>
        <p:xfrm>
          <a:off x="405113" y="1099594"/>
          <a:ext cx="11376967" cy="4734328"/>
        </p:xfrm>
        <a:graphic>
          <a:graphicData uri="http://schemas.openxmlformats.org/drawingml/2006/table">
            <a:tbl>
              <a:tblPr firstRow="1" bandRow="1">
                <a:tableStyleId>{17292A2E-F333-43FB-9621-5CBBE7FDCDCB}</a:tableStyleId>
              </a:tblPr>
              <a:tblGrid>
                <a:gridCol w="1802525">
                  <a:extLst>
                    <a:ext uri="{9D8B030D-6E8A-4147-A177-3AD203B41FA5}">
                      <a16:colId xmlns:a16="http://schemas.microsoft.com/office/drawing/2014/main" val="3501030287"/>
                    </a:ext>
                  </a:extLst>
                </a:gridCol>
                <a:gridCol w="1123459">
                  <a:extLst>
                    <a:ext uri="{9D8B030D-6E8A-4147-A177-3AD203B41FA5}">
                      <a16:colId xmlns:a16="http://schemas.microsoft.com/office/drawing/2014/main" val="1379488843"/>
                    </a:ext>
                  </a:extLst>
                </a:gridCol>
                <a:gridCol w="4024923">
                  <a:extLst>
                    <a:ext uri="{9D8B030D-6E8A-4147-A177-3AD203B41FA5}">
                      <a16:colId xmlns:a16="http://schemas.microsoft.com/office/drawing/2014/main" val="862347156"/>
                    </a:ext>
                  </a:extLst>
                </a:gridCol>
                <a:gridCol w="2977887">
                  <a:extLst>
                    <a:ext uri="{9D8B030D-6E8A-4147-A177-3AD203B41FA5}">
                      <a16:colId xmlns:a16="http://schemas.microsoft.com/office/drawing/2014/main" val="3077580520"/>
                    </a:ext>
                  </a:extLst>
                </a:gridCol>
                <a:gridCol w="1448173">
                  <a:extLst>
                    <a:ext uri="{9D8B030D-6E8A-4147-A177-3AD203B41FA5}">
                      <a16:colId xmlns:a16="http://schemas.microsoft.com/office/drawing/2014/main" val="2634289501"/>
                    </a:ext>
                  </a:extLst>
                </a:gridCol>
              </a:tblGrid>
              <a:tr h="485988">
                <a:tc>
                  <a:txBody>
                    <a:bodyPr/>
                    <a:lstStyle/>
                    <a:p>
                      <a:pPr algn="ctr"/>
                      <a:r>
                        <a:rPr lang="en-CA" sz="1400"/>
                        <a:t>Item</a:t>
                      </a:r>
                    </a:p>
                  </a:txBody>
                  <a:tcPr anchor="ctr">
                    <a:lnR w="6350" cap="flat" cmpd="sng" algn="ctr">
                      <a:solidFill>
                        <a:schemeClr val="bg1">
                          <a:lumMod val="85000"/>
                        </a:schemeClr>
                      </a:solidFill>
                      <a:prstDash val="solid"/>
                      <a:round/>
                      <a:headEnd type="none" w="med" len="med"/>
                      <a:tailEnd type="none" w="med" len="med"/>
                    </a:lnR>
                  </a:tcPr>
                </a:tc>
                <a:tc>
                  <a:txBody>
                    <a:bodyPr/>
                    <a:lstStyle/>
                    <a:p>
                      <a:pPr algn="ctr"/>
                      <a:r>
                        <a:rPr lang="en-CA" sz="1400"/>
                        <a:t>Status</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a:t>Risk /Roadblock &amp; impact details</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algn="ctr"/>
                      <a:r>
                        <a:rPr lang="en-CA" sz="1400"/>
                        <a:t>Mitigation / Action</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algn="ctr"/>
                      <a:r>
                        <a:rPr lang="en-CA" sz="1400"/>
                        <a:t>Action deadline</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extLst>
                  <a:ext uri="{0D108BD9-81ED-4DB2-BD59-A6C34878D82A}">
                    <a16:rowId xmlns:a16="http://schemas.microsoft.com/office/drawing/2014/main" val="3909042003"/>
                  </a:ext>
                </a:extLst>
              </a:tr>
              <a:tr h="746202">
                <a:tc>
                  <a:txBody>
                    <a:bodyPr/>
                    <a:lstStyle/>
                    <a:p>
                      <a:pPr lvl="0" algn="ctr">
                        <a:buNone/>
                      </a:pPr>
                      <a:r>
                        <a:rPr lang="fr-CA" sz="1200" err="1"/>
                        <a:t>Electromagnetic</a:t>
                      </a:r>
                      <a:r>
                        <a:rPr lang="fr-CA" sz="1200"/>
                        <a:t> Compatibility</a:t>
                      </a:r>
                    </a:p>
                    <a:p>
                      <a:pPr lvl="0" algn="ctr">
                        <a:buNone/>
                      </a:pPr>
                      <a:r>
                        <a:rPr lang="fr-CA" sz="1200" err="1"/>
                        <a:t>Testing</a:t>
                      </a:r>
                    </a:p>
                  </a:txBody>
                  <a:tcPr>
                    <a:lnR w="6350" cap="flat" cmpd="sng" algn="ctr">
                      <a:solidFill>
                        <a:schemeClr val="bg1">
                          <a:lumMod val="85000"/>
                        </a:schemeClr>
                      </a:solidFill>
                      <a:prstDash val="solid"/>
                      <a:round/>
                      <a:headEnd type="none" w="med" len="med"/>
                      <a:tailEnd type="none" w="med" len="med"/>
                    </a:lnR>
                  </a:tcPr>
                </a:tc>
                <a:tc>
                  <a:txBody>
                    <a:bodyPr/>
                    <a:lstStyle/>
                    <a:p>
                      <a:pPr lvl="0" algn="ctr">
                        <a:lnSpc>
                          <a:spcPct val="100000"/>
                        </a:lnSpc>
                        <a:spcBef>
                          <a:spcPts val="0"/>
                        </a:spcBef>
                        <a:spcAft>
                          <a:spcPts val="0"/>
                        </a:spcAft>
                        <a:buNone/>
                      </a:pPr>
                      <a:r>
                        <a:rPr lang="fr-CA" sz="1200" b="1" i="0" u="none" strike="noStrike" kern="1200" noProof="0">
                          <a:solidFill>
                            <a:schemeClr val="bg1"/>
                          </a:solidFill>
                          <a:latin typeface="Calibri"/>
                          <a:ea typeface="+mn-ea"/>
                          <a:cs typeface="+mn-cs"/>
                        </a:rPr>
                        <a:t>On </a:t>
                      </a:r>
                      <a:r>
                        <a:rPr lang="fr-CA" sz="1200" b="1" i="0" u="none" strike="noStrike" kern="1200" noProof="0" err="1">
                          <a:solidFill>
                            <a:schemeClr val="bg1"/>
                          </a:solidFill>
                          <a:latin typeface="Calibri"/>
                          <a:ea typeface="+mn-ea"/>
                          <a:cs typeface="+mn-cs"/>
                        </a:rPr>
                        <a:t>going</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solidFill>
                      <a:srgbClr val="FF0000"/>
                    </a:solidFill>
                  </a:tcPr>
                </a:tc>
                <a:tc>
                  <a:txBody>
                    <a:bodyPr/>
                    <a:lstStyle/>
                    <a:p>
                      <a:pPr marL="0" lvl="0" indent="0" algn="ctr">
                        <a:lnSpc>
                          <a:spcPct val="100000"/>
                        </a:lnSpc>
                        <a:spcBef>
                          <a:spcPts val="0"/>
                        </a:spcBef>
                        <a:spcAft>
                          <a:spcPts val="0"/>
                        </a:spcAft>
                        <a:buNone/>
                      </a:pPr>
                      <a:r>
                        <a:rPr lang="en-US" sz="1000" b="0" i="0" u="none" strike="noStrike" kern="1200" noProof="0">
                          <a:solidFill>
                            <a:schemeClr val="tx1"/>
                          </a:solidFill>
                          <a:effectLst/>
                          <a:latin typeface="Calibri"/>
                        </a:rPr>
                        <a:t>RISK : compliance to market</a:t>
                      </a:r>
                    </a:p>
                    <a:p>
                      <a:pPr marL="0" lvl="0" indent="0" algn="ctr">
                        <a:lnSpc>
                          <a:spcPct val="100000"/>
                        </a:lnSpc>
                        <a:spcBef>
                          <a:spcPts val="0"/>
                        </a:spcBef>
                        <a:spcAft>
                          <a:spcPts val="0"/>
                        </a:spcAft>
                        <a:buNone/>
                      </a:pPr>
                      <a:r>
                        <a:rPr lang="en-US" sz="1000" b="0" i="0" u="none" strike="noStrike" kern="1200" noProof="0">
                          <a:solidFill>
                            <a:schemeClr val="tx1"/>
                          </a:solidFill>
                          <a:effectLst/>
                          <a:latin typeface="Calibri"/>
                        </a:rPr>
                        <a:t>Official Verification at risk</a:t>
                      </a: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lvl="0" algn="ctr">
                        <a:buNone/>
                      </a:pPr>
                      <a:r>
                        <a:rPr lang="fr-CA" sz="1050"/>
                        <a:t>Engineering </a:t>
                      </a:r>
                      <a:r>
                        <a:rPr lang="fr-CA" sz="1050" err="1"/>
                        <a:t>Testing</a:t>
                      </a:r>
                      <a:r>
                        <a:rPr lang="fr-CA" sz="1050"/>
                        <a:t> @Nemko on Sept.23rd </a:t>
                      </a:r>
                      <a:endParaRPr lang="en-US"/>
                    </a:p>
                    <a:p>
                      <a:pPr lvl="0" algn="ctr">
                        <a:buNone/>
                      </a:pPr>
                      <a:r>
                        <a:rPr lang="fr-CA" sz="1050"/>
                        <a:t>Official </a:t>
                      </a:r>
                      <a:r>
                        <a:rPr lang="fr-CA" sz="1050" err="1"/>
                        <a:t>verification</a:t>
                      </a:r>
                      <a:r>
                        <a:rPr lang="fr-CA" sz="1050"/>
                        <a:t>  </a:t>
                      </a:r>
                      <a:r>
                        <a:rPr lang="fr-CA" sz="1050" err="1"/>
                        <a:t>planned</a:t>
                      </a:r>
                      <a:r>
                        <a:rPr lang="fr-CA" sz="1050"/>
                        <a:t> </a:t>
                      </a:r>
                      <a:r>
                        <a:rPr lang="fr-CA" sz="1050" err="1"/>
                        <a:t>week</a:t>
                      </a:r>
                      <a:r>
                        <a:rPr lang="fr-CA" sz="1050"/>
                        <a:t> of Sept. 26-30 </a:t>
                      </a:r>
                      <a:endParaRPr lang="en-US"/>
                    </a:p>
                    <a:p>
                      <a:pPr lvl="0" algn="ctr">
                        <a:buNone/>
                      </a:pPr>
                      <a:endParaRPr lang="fr-CA" sz="1050"/>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lvl="0" algn="ctr">
                        <a:buNone/>
                      </a:pPr>
                      <a:r>
                        <a:rPr lang="fr-CA" sz="1200"/>
                        <a:t>Full </a:t>
                      </a:r>
                      <a:r>
                        <a:rPr lang="fr-CA" sz="1200" err="1"/>
                        <a:t>Scale</a:t>
                      </a:r>
                      <a:r>
                        <a:rPr lang="fr-CA" sz="1200"/>
                        <a:t> solution SEP2022</a:t>
                      </a:r>
                      <a:br>
                        <a:rPr lang="fr-CA" sz="1200"/>
                      </a:br>
                      <a:endParaRPr lang="fr-CA" sz="1200"/>
                    </a:p>
                  </a:txBody>
                  <a:tcPr>
                    <a:lnL w="6350" cap="flat" cmpd="sng" algn="ctr">
                      <a:solidFill>
                        <a:schemeClr val="bg1">
                          <a:lumMod val="85000"/>
                        </a:schemeClr>
                      </a:solidFill>
                      <a:prstDash val="solid"/>
                      <a:round/>
                      <a:headEnd type="none" w="med" len="med"/>
                      <a:tailEnd type="none" w="med" len="med"/>
                    </a:lnL>
                    <a:lnR w="6350">
                      <a:solidFill>
                        <a:schemeClr val="bg1">
                          <a:lumMod val="85000"/>
                        </a:schemeClr>
                      </a:solidFill>
                    </a:lnR>
                  </a:tcPr>
                </a:tc>
                <a:extLst>
                  <a:ext uri="{0D108BD9-81ED-4DB2-BD59-A6C34878D82A}">
                    <a16:rowId xmlns:a16="http://schemas.microsoft.com/office/drawing/2014/main" val="697388853"/>
                  </a:ext>
                </a:extLst>
              </a:tr>
              <a:tr h="306658">
                <a:tc>
                  <a:txBody>
                    <a:bodyPr/>
                    <a:lstStyle/>
                    <a:p>
                      <a:pPr lvl="0" algn="ctr">
                        <a:buNone/>
                      </a:pPr>
                      <a:r>
                        <a:rPr lang="fr-CA" sz="1200"/>
                        <a:t>Battery </a:t>
                      </a:r>
                      <a:r>
                        <a:rPr lang="fr-CA" sz="1200" err="1"/>
                        <a:t>Heat</a:t>
                      </a:r>
                      <a:r>
                        <a:rPr lang="fr-CA" sz="1200"/>
                        <a:t> </a:t>
                      </a:r>
                      <a:r>
                        <a:rPr lang="fr-CA" sz="1200" err="1"/>
                        <a:t>Ramp</a:t>
                      </a:r>
                      <a:r>
                        <a:rPr lang="fr-CA" sz="1200"/>
                        <a:t> Up</a:t>
                      </a:r>
                    </a:p>
                  </a:txBody>
                  <a:tcPr>
                    <a:lnR w="6350" cap="flat" cmpd="sng" algn="ctr">
                      <a:solidFill>
                        <a:schemeClr val="bg1">
                          <a:lumMod val="85000"/>
                        </a:schemeClr>
                      </a:solidFill>
                      <a:prstDash val="solid"/>
                      <a:round/>
                      <a:headEnd type="none" w="med" len="med"/>
                      <a:tailEnd type="none" w="med" len="med"/>
                    </a:lnR>
                  </a:tcPr>
                </a:tc>
                <a:tc>
                  <a:txBody>
                    <a:bodyPr/>
                    <a:lstStyle/>
                    <a:p>
                      <a:pPr lvl="0" algn="ctr">
                        <a:lnSpc>
                          <a:spcPct val="100000"/>
                        </a:lnSpc>
                        <a:spcBef>
                          <a:spcPts val="0"/>
                        </a:spcBef>
                        <a:spcAft>
                          <a:spcPts val="0"/>
                        </a:spcAft>
                        <a:buNone/>
                      </a:pPr>
                      <a:r>
                        <a:rPr lang="fr-CA" sz="1200" b="0" i="0" u="none" strike="noStrike" noProof="0">
                          <a:latin typeface="Calibri"/>
                        </a:rPr>
                        <a:t>HOLD</a:t>
                      </a:r>
                      <a:endParaRPr lang="fr-CA" sz="1200" b="0" i="0" u="none" strike="noStrike" noProof="0" err="1">
                        <a:latin typeface="Calibri"/>
                      </a:endParaRP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solidFill>
                      <a:srgbClr val="AFE4A0"/>
                    </a:solidFill>
                  </a:tcPr>
                </a:tc>
                <a:tc>
                  <a:txBody>
                    <a:bodyPr/>
                    <a:lstStyle/>
                    <a:p>
                      <a:pPr marL="0" lvl="0" indent="0" algn="ctr">
                        <a:lnSpc>
                          <a:spcPct val="100000"/>
                        </a:lnSpc>
                        <a:spcBef>
                          <a:spcPts val="0"/>
                        </a:spcBef>
                        <a:spcAft>
                          <a:spcPts val="0"/>
                        </a:spcAft>
                        <a:buNone/>
                      </a:pPr>
                      <a:r>
                        <a:rPr lang="en-US" sz="1000" b="0" i="0" u="none" strike="noStrike" kern="1200" noProof="0">
                          <a:solidFill>
                            <a:srgbClr val="000000"/>
                          </a:solidFill>
                          <a:effectLst/>
                          <a:latin typeface="Calibri"/>
                        </a:rPr>
                        <a:t>Awaiting DUT, lab scheduled</a:t>
                      </a: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lvl="0" algn="ctr">
                        <a:buNone/>
                      </a:pPr>
                      <a:endParaRPr lang="fr-CA" sz="1050"/>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lvl="0" algn="ctr">
                        <a:buNone/>
                      </a:pPr>
                      <a:endParaRPr lang="fr-CA" sz="1200"/>
                    </a:p>
                  </a:txBody>
                  <a:tcPr>
                    <a:lnL w="6350" cap="flat" cmpd="sng" algn="ctr">
                      <a:solidFill>
                        <a:schemeClr val="bg1">
                          <a:lumMod val="85000"/>
                        </a:schemeClr>
                      </a:solidFill>
                      <a:prstDash val="solid"/>
                      <a:round/>
                      <a:headEnd type="none" w="med" len="med"/>
                      <a:tailEnd type="none" w="med" len="med"/>
                    </a:lnL>
                    <a:lnR w="6350">
                      <a:solidFill>
                        <a:schemeClr val="bg1">
                          <a:lumMod val="85000"/>
                        </a:schemeClr>
                      </a:solidFill>
                    </a:lnR>
                  </a:tcPr>
                </a:tc>
                <a:extLst>
                  <a:ext uri="{0D108BD9-81ED-4DB2-BD59-A6C34878D82A}">
                    <a16:rowId xmlns:a16="http://schemas.microsoft.com/office/drawing/2014/main" val="1257251907"/>
                  </a:ext>
                </a:extLst>
              </a:tr>
              <a:tr h="275992">
                <a:tc>
                  <a:txBody>
                    <a:bodyPr/>
                    <a:lstStyle/>
                    <a:p>
                      <a:pPr lvl="0" algn="ctr">
                        <a:buNone/>
                      </a:pPr>
                      <a:r>
                        <a:rPr lang="fr-CA" sz="1200" err="1"/>
                        <a:t>Ingress</a:t>
                      </a:r>
                      <a:r>
                        <a:rPr lang="fr-CA" sz="1200"/>
                        <a:t> Protection (IPX7)</a:t>
                      </a:r>
                    </a:p>
                    <a:p>
                      <a:pPr lvl="0" algn="ctr">
                        <a:buNone/>
                      </a:pPr>
                      <a:r>
                        <a:rPr lang="fr-CA" sz="1200"/>
                        <a:t>Battery</a:t>
                      </a:r>
                    </a:p>
                  </a:txBody>
                  <a:tcPr>
                    <a:lnR w="6350" cap="flat" cmpd="sng" algn="ctr">
                      <a:solidFill>
                        <a:schemeClr val="bg1">
                          <a:lumMod val="85000"/>
                        </a:schemeClr>
                      </a:solidFill>
                      <a:prstDash val="solid"/>
                      <a:round/>
                      <a:headEnd type="none" w="med" len="med"/>
                      <a:tailEnd type="none" w="med" len="med"/>
                    </a:lnR>
                  </a:tcPr>
                </a:tc>
                <a:tc>
                  <a:txBody>
                    <a:bodyPr/>
                    <a:lstStyle/>
                    <a:p>
                      <a:pPr lvl="0" algn="ctr">
                        <a:lnSpc>
                          <a:spcPct val="100000"/>
                        </a:lnSpc>
                        <a:spcBef>
                          <a:spcPts val="0"/>
                        </a:spcBef>
                        <a:spcAft>
                          <a:spcPts val="0"/>
                        </a:spcAft>
                        <a:buNone/>
                      </a:pPr>
                      <a:r>
                        <a:rPr lang="fr-CA" sz="1200" b="0" i="0" u="none" strike="noStrike" noProof="0" err="1">
                          <a:latin typeface="+mn-lt"/>
                        </a:rPr>
                        <a:t>Done</a:t>
                      </a: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solidFill>
                      <a:srgbClr val="AFE4A0"/>
                    </a:solidFill>
                  </a:tcPr>
                </a:tc>
                <a:tc>
                  <a:txBody>
                    <a:bodyPr/>
                    <a:lstStyle/>
                    <a:p>
                      <a:pPr marL="0" lvl="0" indent="0" algn="ctr">
                        <a:lnSpc>
                          <a:spcPct val="100000"/>
                        </a:lnSpc>
                        <a:spcBef>
                          <a:spcPts val="0"/>
                        </a:spcBef>
                        <a:spcAft>
                          <a:spcPts val="0"/>
                        </a:spcAft>
                        <a:buNone/>
                      </a:pPr>
                      <a:endParaRPr lang="en-US" sz="1000" b="0" i="0" u="none" strike="noStrike" kern="1200" noProof="0">
                        <a:solidFill>
                          <a:srgbClr val="000000"/>
                        </a:solidFill>
                        <a:effectLst/>
                        <a:latin typeface="Calibri"/>
                      </a:endParaRP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lvl="0" algn="ctr">
                        <a:buNone/>
                      </a:pPr>
                      <a:endParaRPr lang="fr-CA" sz="1050" err="1"/>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lvl="0" algn="ctr">
                        <a:buNone/>
                      </a:pPr>
                      <a:endParaRPr lang="fr-CA" sz="1200" b="0" i="0" u="none" strike="noStrike" noProof="0">
                        <a:latin typeface="Calibri"/>
                      </a:endParaRPr>
                    </a:p>
                  </a:txBody>
                  <a:tcPr>
                    <a:lnL w="6350" cap="flat" cmpd="sng" algn="ctr">
                      <a:solidFill>
                        <a:schemeClr val="bg1">
                          <a:lumMod val="85000"/>
                        </a:schemeClr>
                      </a:solidFill>
                      <a:prstDash val="solid"/>
                      <a:round/>
                      <a:headEnd type="none" w="med" len="med"/>
                      <a:tailEnd type="none" w="med" len="med"/>
                    </a:lnL>
                    <a:lnR w="6350">
                      <a:solidFill>
                        <a:schemeClr val="bg1">
                          <a:lumMod val="85000"/>
                        </a:schemeClr>
                      </a:solidFill>
                    </a:lnR>
                  </a:tcPr>
                </a:tc>
                <a:extLst>
                  <a:ext uri="{0D108BD9-81ED-4DB2-BD59-A6C34878D82A}">
                    <a16:rowId xmlns:a16="http://schemas.microsoft.com/office/drawing/2014/main" val="2626099461"/>
                  </a:ext>
                </a:extLst>
              </a:tr>
              <a:tr h="454740">
                <a:tc>
                  <a:txBody>
                    <a:bodyPr/>
                    <a:lstStyle/>
                    <a:p>
                      <a:pPr lvl="0" algn="ctr">
                        <a:buNone/>
                      </a:pPr>
                      <a:r>
                        <a:rPr lang="fr-CA" sz="1200" err="1"/>
                        <a:t>Steering</a:t>
                      </a:r>
                      <a:r>
                        <a:rPr lang="fr-CA" sz="1200"/>
                        <a:t> Impact</a:t>
                      </a:r>
                    </a:p>
                  </a:txBody>
                  <a:tcPr>
                    <a:lnR w="6350" cap="flat" cmpd="sng" algn="ctr">
                      <a:solidFill>
                        <a:schemeClr val="bg1">
                          <a:lumMod val="85000"/>
                        </a:schemeClr>
                      </a:solidFill>
                      <a:prstDash val="solid"/>
                      <a:round/>
                      <a:headEnd type="none" w="med" len="med"/>
                      <a:tailEnd type="none" w="med" len="med"/>
                    </a:lnR>
                  </a:tcPr>
                </a:tc>
                <a:tc>
                  <a:txBody>
                    <a:bodyPr/>
                    <a:lstStyle/>
                    <a:p>
                      <a:pPr lvl="0" algn="ctr">
                        <a:lnSpc>
                          <a:spcPct val="100000"/>
                        </a:lnSpc>
                        <a:spcBef>
                          <a:spcPts val="0"/>
                        </a:spcBef>
                        <a:spcAft>
                          <a:spcPts val="0"/>
                        </a:spcAft>
                        <a:buNone/>
                      </a:pPr>
                      <a:r>
                        <a:rPr lang="fr-CA" sz="1200" b="0" i="0" u="none" strike="noStrike" noProof="0">
                          <a:latin typeface="Calibri"/>
                        </a:rPr>
                        <a:t>WIP</a:t>
                      </a:r>
                      <a:endParaRPr lang="en-US"/>
                    </a:p>
                    <a:p>
                      <a:pPr lvl="0" algn="ctr">
                        <a:lnSpc>
                          <a:spcPct val="100000"/>
                        </a:lnSpc>
                        <a:spcBef>
                          <a:spcPts val="0"/>
                        </a:spcBef>
                        <a:spcAft>
                          <a:spcPts val="0"/>
                        </a:spcAft>
                        <a:buNone/>
                      </a:pPr>
                      <a:endParaRPr lang="fr-CA" sz="1200" b="0" i="0" u="none" strike="noStrike" noProof="0">
                        <a:latin typeface="+mn-lt"/>
                      </a:endParaRP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solidFill>
                      <a:srgbClr val="FED666"/>
                    </a:solidFill>
                  </a:tcPr>
                </a:tc>
                <a:tc>
                  <a:txBody>
                    <a:bodyPr/>
                    <a:lstStyle/>
                    <a:p>
                      <a:pPr marL="0" lvl="0" indent="0" algn="ctr">
                        <a:lnSpc>
                          <a:spcPct val="100000"/>
                        </a:lnSpc>
                        <a:spcBef>
                          <a:spcPts val="0"/>
                        </a:spcBef>
                        <a:spcAft>
                          <a:spcPts val="0"/>
                        </a:spcAft>
                        <a:buNone/>
                      </a:pPr>
                      <a:endParaRPr lang="en-US" sz="1000" b="0" i="0" u="none" strike="noStrike" kern="1200" noProof="0">
                        <a:solidFill>
                          <a:srgbClr val="000000"/>
                        </a:solidFill>
                        <a:effectLst/>
                        <a:latin typeface="Calibri"/>
                      </a:endParaRP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lvl="0" algn="ctr">
                        <a:buNone/>
                      </a:pPr>
                      <a:endParaRPr lang="fr-CA" sz="1050"/>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lvl="0" algn="ctr">
                        <a:buNone/>
                      </a:pPr>
                      <a:r>
                        <a:rPr lang="fr-CA" sz="1200"/>
                        <a:t>Next in line</a:t>
                      </a:r>
                    </a:p>
                  </a:txBody>
                  <a:tcPr>
                    <a:lnL w="6350" cap="flat" cmpd="sng" algn="ctr">
                      <a:solidFill>
                        <a:schemeClr val="bg1">
                          <a:lumMod val="85000"/>
                        </a:schemeClr>
                      </a:solidFill>
                      <a:prstDash val="solid"/>
                      <a:round/>
                      <a:headEnd type="none" w="med" len="med"/>
                      <a:tailEnd type="none" w="med" len="med"/>
                    </a:lnL>
                    <a:lnR w="6350">
                      <a:solidFill>
                        <a:schemeClr val="bg1">
                          <a:lumMod val="85000"/>
                        </a:schemeClr>
                      </a:solidFill>
                    </a:lnR>
                  </a:tcPr>
                </a:tc>
                <a:extLst>
                  <a:ext uri="{0D108BD9-81ED-4DB2-BD59-A6C34878D82A}">
                    <a16:rowId xmlns:a16="http://schemas.microsoft.com/office/drawing/2014/main" val="1301338810"/>
                  </a:ext>
                </a:extLst>
              </a:tr>
              <a:tr h="454740">
                <a:tc>
                  <a:txBody>
                    <a:bodyPr/>
                    <a:lstStyle/>
                    <a:p>
                      <a:pPr lvl="0" algn="ctr">
                        <a:buNone/>
                      </a:pPr>
                      <a:r>
                        <a:rPr lang="fr-CA" sz="1200"/>
                        <a:t>Vibration Battery Stack</a:t>
                      </a:r>
                    </a:p>
                    <a:p>
                      <a:pPr lvl="0" algn="ctr">
                        <a:buNone/>
                      </a:pPr>
                      <a:r>
                        <a:rPr lang="fr-CA" sz="1200" err="1"/>
                        <a:t>Ref</a:t>
                      </a:r>
                      <a:r>
                        <a:rPr lang="fr-CA" sz="1200"/>
                        <a:t>. 38.3</a:t>
                      </a:r>
                    </a:p>
                  </a:txBody>
                  <a:tcPr>
                    <a:lnR w="6350">
                      <a:solidFill>
                        <a:schemeClr val="bg1">
                          <a:lumMod val="85000"/>
                        </a:schemeClr>
                      </a:solidFill>
                    </a:lnR>
                  </a:tcPr>
                </a:tc>
                <a:tc>
                  <a:txBody>
                    <a:bodyPr/>
                    <a:lstStyle/>
                    <a:p>
                      <a:pPr lvl="0" algn="ctr">
                        <a:lnSpc>
                          <a:spcPct val="100000"/>
                        </a:lnSpc>
                        <a:spcBef>
                          <a:spcPts val="0"/>
                        </a:spcBef>
                        <a:spcAft>
                          <a:spcPts val="0"/>
                        </a:spcAft>
                        <a:buNone/>
                      </a:pPr>
                      <a:r>
                        <a:rPr lang="fr-CA" sz="1200" b="0" i="0" u="none" strike="noStrike" noProof="0">
                          <a:latin typeface="+mn-lt"/>
                        </a:rPr>
                        <a:t>WIP</a:t>
                      </a:r>
                    </a:p>
                  </a:txBody>
                  <a:tcPr>
                    <a:lnL w="6350">
                      <a:solidFill>
                        <a:schemeClr val="bg1">
                          <a:lumMod val="85000"/>
                        </a:schemeClr>
                      </a:solidFill>
                    </a:lnL>
                    <a:lnR w="6350">
                      <a:solidFill>
                        <a:schemeClr val="bg1">
                          <a:lumMod val="85000"/>
                        </a:schemeClr>
                      </a:solidFill>
                    </a:lnR>
                    <a:solidFill>
                      <a:srgbClr val="AFE4A0"/>
                    </a:solidFill>
                  </a:tcPr>
                </a:tc>
                <a:tc>
                  <a:txBody>
                    <a:bodyPr/>
                    <a:lstStyle/>
                    <a:p>
                      <a:pPr marL="0" lvl="0" indent="0" algn="ctr">
                        <a:lnSpc>
                          <a:spcPct val="100000"/>
                        </a:lnSpc>
                        <a:spcBef>
                          <a:spcPts val="0"/>
                        </a:spcBef>
                        <a:spcAft>
                          <a:spcPts val="0"/>
                        </a:spcAft>
                        <a:buNone/>
                      </a:pPr>
                      <a:endParaRPr lang="en-US" sz="1000" b="0" i="0" u="none" strike="noStrike" kern="1200" noProof="0">
                        <a:solidFill>
                          <a:srgbClr val="000000"/>
                        </a:solidFill>
                        <a:effectLst/>
                        <a:latin typeface="Calibri"/>
                      </a:endParaRPr>
                    </a:p>
                  </a:txBody>
                  <a:tcPr>
                    <a:lnL w="6350">
                      <a:solidFill>
                        <a:schemeClr val="bg1">
                          <a:lumMod val="85000"/>
                        </a:schemeClr>
                      </a:solidFill>
                    </a:lnL>
                    <a:lnR w="6350">
                      <a:solidFill>
                        <a:schemeClr val="bg1">
                          <a:lumMod val="85000"/>
                        </a:schemeClr>
                      </a:solidFill>
                    </a:lnR>
                  </a:tcPr>
                </a:tc>
                <a:tc>
                  <a:txBody>
                    <a:bodyPr/>
                    <a:lstStyle/>
                    <a:p>
                      <a:pPr lvl="0" algn="ctr">
                        <a:buNone/>
                      </a:pPr>
                      <a:endParaRPr lang="fr-CA" sz="1050"/>
                    </a:p>
                  </a:txBody>
                  <a:tcPr>
                    <a:lnL w="6350">
                      <a:solidFill>
                        <a:schemeClr val="bg1">
                          <a:lumMod val="85000"/>
                        </a:schemeClr>
                      </a:solidFill>
                    </a:lnL>
                    <a:lnR w="6350">
                      <a:solidFill>
                        <a:schemeClr val="bg1">
                          <a:lumMod val="85000"/>
                        </a:schemeClr>
                      </a:solidFill>
                    </a:lnR>
                  </a:tcPr>
                </a:tc>
                <a:tc>
                  <a:txBody>
                    <a:bodyPr/>
                    <a:lstStyle/>
                    <a:p>
                      <a:pPr lvl="0" algn="ctr">
                        <a:buNone/>
                      </a:pPr>
                      <a:r>
                        <a:rPr lang="fr-CA" sz="1200"/>
                        <a:t>Sept 16th</a:t>
                      </a:r>
                    </a:p>
                  </a:txBody>
                  <a:tcPr>
                    <a:lnL w="6350">
                      <a:solidFill>
                        <a:schemeClr val="bg1">
                          <a:lumMod val="85000"/>
                        </a:schemeClr>
                      </a:solidFill>
                    </a:lnL>
                    <a:lnR w="6350">
                      <a:solidFill>
                        <a:schemeClr val="bg1">
                          <a:lumMod val="85000"/>
                        </a:schemeClr>
                      </a:solidFill>
                    </a:lnR>
                  </a:tcPr>
                </a:tc>
                <a:extLst>
                  <a:ext uri="{0D108BD9-81ED-4DB2-BD59-A6C34878D82A}">
                    <a16:rowId xmlns:a16="http://schemas.microsoft.com/office/drawing/2014/main" val="4085403938"/>
                  </a:ext>
                </a:extLst>
              </a:tr>
              <a:tr h="454740">
                <a:tc>
                  <a:txBody>
                    <a:bodyPr/>
                    <a:lstStyle/>
                    <a:p>
                      <a:pPr lvl="0" algn="ctr">
                        <a:buNone/>
                      </a:pPr>
                      <a:r>
                        <a:rPr lang="fr-CA" sz="1200" err="1"/>
                        <a:t>Rotational</a:t>
                      </a:r>
                      <a:r>
                        <a:rPr lang="fr-CA" sz="1200"/>
                        <a:t> Speed </a:t>
                      </a:r>
                      <a:r>
                        <a:rPr lang="fr-CA" sz="1200" err="1"/>
                        <a:t>limits</a:t>
                      </a:r>
                    </a:p>
                  </a:txBody>
                  <a:tcPr>
                    <a:lnR w="6350" cap="flat" cmpd="sng" algn="ctr">
                      <a:solidFill>
                        <a:schemeClr val="bg1">
                          <a:lumMod val="85000"/>
                        </a:schemeClr>
                      </a:solidFill>
                      <a:prstDash val="solid"/>
                      <a:round/>
                      <a:headEnd type="none" w="med" len="med"/>
                      <a:tailEnd type="none" w="med" len="med"/>
                    </a:lnR>
                  </a:tcPr>
                </a:tc>
                <a:tc>
                  <a:txBody>
                    <a:bodyPr/>
                    <a:lstStyle/>
                    <a:p>
                      <a:pPr lvl="0" algn="ctr">
                        <a:lnSpc>
                          <a:spcPct val="100000"/>
                        </a:lnSpc>
                        <a:spcBef>
                          <a:spcPts val="0"/>
                        </a:spcBef>
                        <a:spcAft>
                          <a:spcPts val="0"/>
                        </a:spcAft>
                        <a:buNone/>
                      </a:pPr>
                      <a:r>
                        <a:rPr lang="fr-CA" sz="1200" b="0" i="0" u="none" strike="noStrike" noProof="0">
                          <a:latin typeface="+mn-lt"/>
                        </a:rPr>
                        <a:t>WIP</a:t>
                      </a: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solidFill>
                      <a:srgbClr val="FED666"/>
                    </a:solidFill>
                  </a:tcPr>
                </a:tc>
                <a:tc>
                  <a:txBody>
                    <a:bodyPr/>
                    <a:lstStyle/>
                    <a:p>
                      <a:pPr marL="0" lvl="0" indent="0" algn="ctr">
                        <a:lnSpc>
                          <a:spcPct val="100000"/>
                        </a:lnSpc>
                        <a:spcBef>
                          <a:spcPts val="0"/>
                        </a:spcBef>
                        <a:spcAft>
                          <a:spcPts val="0"/>
                        </a:spcAft>
                        <a:buNone/>
                      </a:pPr>
                      <a:r>
                        <a:rPr lang="en-US" sz="1000" b="0" i="0" u="none" strike="noStrike" kern="1200" noProof="0">
                          <a:solidFill>
                            <a:srgbClr val="000000"/>
                          </a:solidFill>
                          <a:effectLst/>
                          <a:latin typeface="Calibri"/>
                        </a:rPr>
                        <a:t>Risk: delay in testing</a:t>
                      </a:r>
                      <a:br>
                        <a:rPr lang="en-US" sz="1000" b="0" i="0" u="none" strike="noStrike" kern="1200" noProof="0">
                          <a:solidFill>
                            <a:srgbClr val="000000"/>
                          </a:solidFill>
                          <a:effectLst/>
                          <a:latin typeface="Calibri"/>
                        </a:rPr>
                      </a:br>
                      <a:r>
                        <a:rPr lang="en-US" sz="1000" b="0" i="0" u="none" strike="noStrike" kern="1200" noProof="0" err="1">
                          <a:solidFill>
                            <a:srgbClr val="000000"/>
                          </a:solidFill>
                          <a:effectLst/>
                          <a:latin typeface="Calibri"/>
                        </a:rPr>
                        <a:t>Manufactuturability</a:t>
                      </a:r>
                      <a:r>
                        <a:rPr lang="en-US" sz="1000" b="0" i="0" u="none" strike="noStrike" kern="1200" noProof="0">
                          <a:solidFill>
                            <a:srgbClr val="000000"/>
                          </a:solidFill>
                          <a:effectLst/>
                          <a:latin typeface="Calibri"/>
                        </a:rPr>
                        <a:t> of a adaptor shaft</a:t>
                      </a: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lvl="0" algn="ctr">
                        <a:buNone/>
                      </a:pPr>
                      <a:r>
                        <a:rPr lang="fr-CA" sz="1050" err="1"/>
                        <a:t>Manufacturing</a:t>
                      </a:r>
                      <a:r>
                        <a:rPr lang="fr-CA" sz="1050"/>
                        <a:t> </a:t>
                      </a:r>
                      <a:r>
                        <a:rPr lang="fr-CA" sz="1050" err="1"/>
                        <a:t>outside</a:t>
                      </a:r>
                      <a:r>
                        <a:rPr lang="fr-CA" sz="1050"/>
                        <a:t> (</a:t>
                      </a:r>
                      <a:r>
                        <a:rPr lang="fr-CA" sz="1050" err="1"/>
                        <a:t>outsource</a:t>
                      </a:r>
                      <a:r>
                        <a:rPr lang="fr-CA" sz="1050"/>
                        <a:t>)</a:t>
                      </a: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lvl="0" algn="ctr">
                        <a:buNone/>
                      </a:pPr>
                      <a:r>
                        <a:rPr lang="fr-CA" sz="1200" b="0" i="0" u="none" strike="noStrike" noProof="0" err="1">
                          <a:latin typeface="Calibri"/>
                        </a:rPr>
                        <a:t>Oct</a:t>
                      </a:r>
                      <a:r>
                        <a:rPr lang="fr-CA" sz="1200" b="0" i="0" u="none" strike="noStrike" noProof="0">
                          <a:latin typeface="Calibri"/>
                        </a:rPr>
                        <a:t> 1th</a:t>
                      </a:r>
                    </a:p>
                    <a:p>
                      <a:pPr lvl="0" algn="ctr">
                        <a:lnSpc>
                          <a:spcPct val="100000"/>
                        </a:lnSpc>
                        <a:spcBef>
                          <a:spcPts val="0"/>
                        </a:spcBef>
                        <a:spcAft>
                          <a:spcPts val="0"/>
                        </a:spcAft>
                        <a:buNone/>
                      </a:pPr>
                      <a:endParaRPr lang="fr-CA" sz="1200" b="0" i="0" u="none" strike="noStrike" noProof="0"/>
                    </a:p>
                  </a:txBody>
                  <a:tcPr>
                    <a:lnL w="6350" cap="flat" cmpd="sng" algn="ctr">
                      <a:solidFill>
                        <a:schemeClr val="bg1">
                          <a:lumMod val="85000"/>
                        </a:schemeClr>
                      </a:solidFill>
                      <a:prstDash val="solid"/>
                      <a:round/>
                      <a:headEnd type="none" w="med" len="med"/>
                      <a:tailEnd type="none" w="med" len="med"/>
                    </a:lnL>
                    <a:lnR w="6350">
                      <a:solidFill>
                        <a:schemeClr val="bg1">
                          <a:lumMod val="85000"/>
                        </a:schemeClr>
                      </a:solidFill>
                    </a:lnR>
                  </a:tcPr>
                </a:tc>
                <a:extLst>
                  <a:ext uri="{0D108BD9-81ED-4DB2-BD59-A6C34878D82A}">
                    <a16:rowId xmlns:a16="http://schemas.microsoft.com/office/drawing/2014/main" val="3091616094"/>
                  </a:ext>
                </a:extLst>
              </a:tr>
              <a:tr h="454740">
                <a:tc>
                  <a:txBody>
                    <a:bodyPr/>
                    <a:lstStyle/>
                    <a:p>
                      <a:pPr lvl="0" algn="ctr">
                        <a:buNone/>
                      </a:pPr>
                      <a:r>
                        <a:rPr lang="fr-CA" sz="1200"/>
                        <a:t>Dash </a:t>
                      </a:r>
                      <a:r>
                        <a:rPr lang="fr-CA" sz="1200" err="1"/>
                        <a:t>Ingress</a:t>
                      </a:r>
                      <a:r>
                        <a:rPr lang="fr-CA" sz="1200"/>
                        <a:t> Protection</a:t>
                      </a:r>
                    </a:p>
                  </a:txBody>
                  <a:tcPr>
                    <a:lnR w="6350">
                      <a:solidFill>
                        <a:schemeClr val="bg1">
                          <a:lumMod val="85000"/>
                        </a:schemeClr>
                      </a:solidFill>
                    </a:lnR>
                  </a:tcPr>
                </a:tc>
                <a:tc>
                  <a:txBody>
                    <a:bodyPr/>
                    <a:lstStyle/>
                    <a:p>
                      <a:pPr lvl="0" algn="ctr">
                        <a:lnSpc>
                          <a:spcPct val="100000"/>
                        </a:lnSpc>
                        <a:spcBef>
                          <a:spcPts val="0"/>
                        </a:spcBef>
                        <a:spcAft>
                          <a:spcPts val="0"/>
                        </a:spcAft>
                        <a:buNone/>
                      </a:pPr>
                      <a:r>
                        <a:rPr lang="fr-CA" sz="1200" b="0" i="0" u="none" strike="noStrike" noProof="0">
                          <a:latin typeface="+mn-lt"/>
                        </a:rPr>
                        <a:t>HOLD</a:t>
                      </a:r>
                    </a:p>
                  </a:txBody>
                  <a:tcPr>
                    <a:lnL w="6350">
                      <a:solidFill>
                        <a:schemeClr val="bg1">
                          <a:lumMod val="85000"/>
                        </a:schemeClr>
                      </a:solidFill>
                    </a:lnL>
                    <a:lnR w="6350">
                      <a:solidFill>
                        <a:schemeClr val="bg1">
                          <a:lumMod val="85000"/>
                        </a:schemeClr>
                      </a:solidFill>
                    </a:lnR>
                    <a:solidFill>
                      <a:srgbClr val="AFE4A0"/>
                    </a:solidFill>
                  </a:tcPr>
                </a:tc>
                <a:tc>
                  <a:txBody>
                    <a:bodyPr/>
                    <a:lstStyle/>
                    <a:p>
                      <a:pPr marL="0" lvl="0" indent="0" algn="ctr">
                        <a:lnSpc>
                          <a:spcPct val="100000"/>
                        </a:lnSpc>
                        <a:spcBef>
                          <a:spcPts val="0"/>
                        </a:spcBef>
                        <a:spcAft>
                          <a:spcPts val="0"/>
                        </a:spcAft>
                        <a:buNone/>
                      </a:pPr>
                      <a:r>
                        <a:rPr lang="en-US" sz="1000" b="0" i="0" u="none" strike="noStrike" kern="1200" noProof="0">
                          <a:solidFill>
                            <a:srgbClr val="000000"/>
                          </a:solidFill>
                          <a:effectLst/>
                          <a:latin typeface="Calibri"/>
                        </a:rPr>
                        <a:t>Dash need to be rework prior testing</a:t>
                      </a:r>
                    </a:p>
                  </a:txBody>
                  <a:tcPr>
                    <a:lnL w="6350">
                      <a:solidFill>
                        <a:schemeClr val="bg1">
                          <a:lumMod val="85000"/>
                        </a:schemeClr>
                      </a:solidFill>
                    </a:lnL>
                    <a:lnR w="6350">
                      <a:solidFill>
                        <a:schemeClr val="bg1">
                          <a:lumMod val="85000"/>
                        </a:schemeClr>
                      </a:solidFill>
                    </a:lnR>
                  </a:tcPr>
                </a:tc>
                <a:tc>
                  <a:txBody>
                    <a:bodyPr/>
                    <a:lstStyle/>
                    <a:p>
                      <a:pPr lvl="0" algn="ctr">
                        <a:buNone/>
                      </a:pPr>
                      <a:endParaRPr lang="fr-CA" sz="1050"/>
                    </a:p>
                  </a:txBody>
                  <a:tcPr>
                    <a:lnL w="6350">
                      <a:solidFill>
                        <a:schemeClr val="bg1">
                          <a:lumMod val="85000"/>
                        </a:schemeClr>
                      </a:solidFill>
                    </a:lnL>
                    <a:lnR w="6350">
                      <a:solidFill>
                        <a:schemeClr val="bg1">
                          <a:lumMod val="85000"/>
                        </a:schemeClr>
                      </a:solidFill>
                    </a:lnR>
                  </a:tcPr>
                </a:tc>
                <a:tc>
                  <a:txBody>
                    <a:bodyPr/>
                    <a:lstStyle/>
                    <a:p>
                      <a:pPr lvl="0" algn="ctr">
                        <a:buNone/>
                      </a:pPr>
                      <a:endParaRPr lang="fr-CA" sz="1200" b="0" i="0" u="none" strike="noStrike" noProof="0">
                        <a:latin typeface="Calibri"/>
                      </a:endParaRPr>
                    </a:p>
                  </a:txBody>
                  <a:tcPr>
                    <a:lnL w="6350">
                      <a:solidFill>
                        <a:schemeClr val="bg1">
                          <a:lumMod val="85000"/>
                        </a:schemeClr>
                      </a:solidFill>
                    </a:lnL>
                    <a:lnR w="6350">
                      <a:solidFill>
                        <a:schemeClr val="bg1">
                          <a:lumMod val="85000"/>
                        </a:schemeClr>
                      </a:solidFill>
                    </a:lnR>
                  </a:tcPr>
                </a:tc>
                <a:extLst>
                  <a:ext uri="{0D108BD9-81ED-4DB2-BD59-A6C34878D82A}">
                    <a16:rowId xmlns:a16="http://schemas.microsoft.com/office/drawing/2014/main" val="1336256861"/>
                  </a:ext>
                </a:extLst>
              </a:tr>
              <a:tr h="454740">
                <a:tc>
                  <a:txBody>
                    <a:bodyPr/>
                    <a:lstStyle/>
                    <a:p>
                      <a:pPr lvl="0" algn="ctr">
                        <a:buNone/>
                      </a:pPr>
                      <a:r>
                        <a:rPr lang="fr-CA" sz="1200"/>
                        <a:t>OTS</a:t>
                      </a:r>
                    </a:p>
                  </a:txBody>
                  <a:tcPr>
                    <a:lnR w="6350">
                      <a:solidFill>
                        <a:schemeClr val="bg1">
                          <a:lumMod val="85000"/>
                        </a:schemeClr>
                      </a:solidFill>
                    </a:lnR>
                  </a:tcPr>
                </a:tc>
                <a:tc>
                  <a:txBody>
                    <a:bodyPr/>
                    <a:lstStyle/>
                    <a:p>
                      <a:pPr lvl="0" algn="ctr">
                        <a:lnSpc>
                          <a:spcPct val="100000"/>
                        </a:lnSpc>
                        <a:spcBef>
                          <a:spcPts val="0"/>
                        </a:spcBef>
                        <a:spcAft>
                          <a:spcPts val="0"/>
                        </a:spcAft>
                        <a:buNone/>
                      </a:pPr>
                      <a:r>
                        <a:rPr lang="fr-CA" sz="1200" b="0" i="0" u="none" strike="noStrike" noProof="0">
                          <a:latin typeface="+mn-lt"/>
                        </a:rPr>
                        <a:t>Complete</a:t>
                      </a:r>
                    </a:p>
                  </a:txBody>
                  <a:tcPr>
                    <a:lnL w="6350">
                      <a:solidFill>
                        <a:schemeClr val="bg1">
                          <a:lumMod val="85000"/>
                        </a:schemeClr>
                      </a:solidFill>
                    </a:lnL>
                    <a:lnR w="6350">
                      <a:solidFill>
                        <a:schemeClr val="bg1">
                          <a:lumMod val="85000"/>
                        </a:schemeClr>
                      </a:solidFill>
                    </a:lnR>
                    <a:solidFill>
                      <a:srgbClr val="AFE4A0"/>
                    </a:solidFill>
                  </a:tcPr>
                </a:tc>
                <a:tc>
                  <a:txBody>
                    <a:bodyPr/>
                    <a:lstStyle/>
                    <a:p>
                      <a:pPr marL="0" lvl="0" indent="0" algn="ctr">
                        <a:lnSpc>
                          <a:spcPct val="100000"/>
                        </a:lnSpc>
                        <a:spcBef>
                          <a:spcPts val="0"/>
                        </a:spcBef>
                        <a:spcAft>
                          <a:spcPts val="0"/>
                        </a:spcAft>
                        <a:buNone/>
                      </a:pPr>
                      <a:endParaRPr lang="en-US" sz="1000" b="0" i="0" u="none" strike="noStrike" kern="1200" noProof="0">
                        <a:solidFill>
                          <a:srgbClr val="000000"/>
                        </a:solidFill>
                        <a:effectLst/>
                        <a:latin typeface="Calibri"/>
                      </a:endParaRPr>
                    </a:p>
                  </a:txBody>
                  <a:tcPr>
                    <a:lnL w="6350">
                      <a:solidFill>
                        <a:schemeClr val="bg1">
                          <a:lumMod val="85000"/>
                        </a:schemeClr>
                      </a:solidFill>
                    </a:lnL>
                    <a:lnR w="6350">
                      <a:solidFill>
                        <a:schemeClr val="bg1">
                          <a:lumMod val="85000"/>
                        </a:schemeClr>
                      </a:solidFill>
                    </a:lnR>
                  </a:tcPr>
                </a:tc>
                <a:tc>
                  <a:txBody>
                    <a:bodyPr/>
                    <a:lstStyle/>
                    <a:p>
                      <a:pPr lvl="0" algn="ctr">
                        <a:buNone/>
                      </a:pPr>
                      <a:r>
                        <a:rPr lang="fr-CA" sz="1050"/>
                        <a:t>ACTION: Data to compile</a:t>
                      </a:r>
                    </a:p>
                    <a:p>
                      <a:pPr lvl="0" algn="ctr">
                        <a:buNone/>
                      </a:pPr>
                      <a:r>
                        <a:rPr lang="fr-CA" sz="1050"/>
                        <a:t>ACTION: test report to </a:t>
                      </a:r>
                      <a:r>
                        <a:rPr lang="fr-CA" sz="1050" err="1"/>
                        <a:t>complete</a:t>
                      </a:r>
                    </a:p>
                  </a:txBody>
                  <a:tcPr>
                    <a:lnL w="6350">
                      <a:solidFill>
                        <a:schemeClr val="bg1">
                          <a:lumMod val="85000"/>
                        </a:schemeClr>
                      </a:solidFill>
                    </a:lnL>
                    <a:lnR w="6350">
                      <a:solidFill>
                        <a:schemeClr val="bg1">
                          <a:lumMod val="85000"/>
                        </a:schemeClr>
                      </a:solidFill>
                    </a:lnR>
                  </a:tcPr>
                </a:tc>
                <a:tc>
                  <a:txBody>
                    <a:bodyPr/>
                    <a:lstStyle/>
                    <a:p>
                      <a:pPr lvl="0" algn="ctr">
                        <a:buNone/>
                      </a:pPr>
                      <a:r>
                        <a:rPr lang="fr-CA" sz="1200" b="0" i="0" u="none" strike="noStrike" noProof="0">
                          <a:latin typeface="Calibri"/>
                        </a:rPr>
                        <a:t>Sept 23rd</a:t>
                      </a:r>
                    </a:p>
                  </a:txBody>
                  <a:tcPr>
                    <a:lnL w="6350">
                      <a:solidFill>
                        <a:schemeClr val="bg1">
                          <a:lumMod val="85000"/>
                        </a:schemeClr>
                      </a:solidFill>
                    </a:lnL>
                    <a:lnR w="6350">
                      <a:solidFill>
                        <a:schemeClr val="bg1">
                          <a:lumMod val="85000"/>
                        </a:schemeClr>
                      </a:solidFill>
                    </a:lnR>
                  </a:tcPr>
                </a:tc>
                <a:extLst>
                  <a:ext uri="{0D108BD9-81ED-4DB2-BD59-A6C34878D82A}">
                    <a16:rowId xmlns:a16="http://schemas.microsoft.com/office/drawing/2014/main" val="3431331991"/>
                  </a:ext>
                </a:extLst>
              </a:tr>
              <a:tr h="454740">
                <a:tc>
                  <a:txBody>
                    <a:bodyPr/>
                    <a:lstStyle/>
                    <a:p>
                      <a:pPr lvl="0" algn="ctr">
                        <a:buNone/>
                      </a:pPr>
                      <a:r>
                        <a:rPr lang="fr-CA" sz="1200" err="1"/>
                        <a:t>Moring</a:t>
                      </a:r>
                      <a:r>
                        <a:rPr lang="fr-CA" sz="1200"/>
                        <a:t> Hook test</a:t>
                      </a:r>
                    </a:p>
                  </a:txBody>
                  <a:tcPr>
                    <a:lnR w="6350">
                      <a:solidFill>
                        <a:schemeClr val="bg1">
                          <a:lumMod val="85000"/>
                        </a:schemeClr>
                      </a:solidFill>
                    </a:lnR>
                  </a:tcPr>
                </a:tc>
                <a:tc>
                  <a:txBody>
                    <a:bodyPr/>
                    <a:lstStyle/>
                    <a:p>
                      <a:pPr lvl="0" algn="ctr">
                        <a:lnSpc>
                          <a:spcPct val="100000"/>
                        </a:lnSpc>
                        <a:spcBef>
                          <a:spcPts val="0"/>
                        </a:spcBef>
                        <a:spcAft>
                          <a:spcPts val="0"/>
                        </a:spcAft>
                        <a:buNone/>
                      </a:pPr>
                      <a:r>
                        <a:rPr lang="fr-CA" sz="1200" b="0" i="0" u="none" strike="noStrike" noProof="0" err="1">
                          <a:latin typeface="+mn-lt"/>
                        </a:rPr>
                        <a:t>Awaiting</a:t>
                      </a:r>
                      <a:r>
                        <a:rPr lang="fr-CA" sz="1200" b="0" i="0" u="none" strike="noStrike" noProof="0">
                          <a:latin typeface="+mn-lt"/>
                        </a:rPr>
                        <a:t> </a:t>
                      </a:r>
                      <a:r>
                        <a:rPr lang="fr-CA" sz="1200" b="0" i="0" u="none" strike="noStrike" noProof="0" err="1">
                          <a:latin typeface="+mn-lt"/>
                        </a:rPr>
                        <a:t>quote</a:t>
                      </a:r>
                    </a:p>
                  </a:txBody>
                  <a:tcPr>
                    <a:lnL w="6350">
                      <a:solidFill>
                        <a:schemeClr val="bg1">
                          <a:lumMod val="85000"/>
                        </a:schemeClr>
                      </a:solidFill>
                    </a:lnL>
                    <a:lnR w="6350">
                      <a:solidFill>
                        <a:schemeClr val="bg1">
                          <a:lumMod val="85000"/>
                        </a:schemeClr>
                      </a:solidFill>
                    </a:lnR>
                    <a:solidFill>
                      <a:srgbClr val="AFE4A0"/>
                    </a:solidFill>
                  </a:tcPr>
                </a:tc>
                <a:tc>
                  <a:txBody>
                    <a:bodyPr/>
                    <a:lstStyle/>
                    <a:p>
                      <a:pPr marL="0" lvl="0" indent="0" algn="ctr">
                        <a:lnSpc>
                          <a:spcPct val="100000"/>
                        </a:lnSpc>
                        <a:spcBef>
                          <a:spcPts val="0"/>
                        </a:spcBef>
                        <a:spcAft>
                          <a:spcPts val="0"/>
                        </a:spcAft>
                        <a:buNone/>
                      </a:pPr>
                      <a:endParaRPr lang="en-US" sz="1000" b="0" i="0" u="none" strike="noStrike" kern="1200" noProof="0">
                        <a:solidFill>
                          <a:srgbClr val="000000"/>
                        </a:solidFill>
                        <a:effectLst/>
                        <a:latin typeface="Calibri"/>
                      </a:endParaRPr>
                    </a:p>
                  </a:txBody>
                  <a:tcPr>
                    <a:lnL w="6350">
                      <a:solidFill>
                        <a:schemeClr val="bg1">
                          <a:lumMod val="85000"/>
                        </a:schemeClr>
                      </a:solidFill>
                    </a:lnL>
                    <a:lnR w="6350">
                      <a:solidFill>
                        <a:schemeClr val="bg1">
                          <a:lumMod val="85000"/>
                        </a:schemeClr>
                      </a:solidFill>
                    </a:lnR>
                  </a:tcPr>
                </a:tc>
                <a:tc>
                  <a:txBody>
                    <a:bodyPr/>
                    <a:lstStyle/>
                    <a:p>
                      <a:pPr lvl="0" algn="ctr">
                        <a:buNone/>
                      </a:pPr>
                      <a:endParaRPr lang="fr-CA" sz="1050"/>
                    </a:p>
                  </a:txBody>
                  <a:tcPr>
                    <a:lnL w="6350">
                      <a:solidFill>
                        <a:schemeClr val="bg1">
                          <a:lumMod val="85000"/>
                        </a:schemeClr>
                      </a:solidFill>
                    </a:lnL>
                    <a:lnR w="6350">
                      <a:solidFill>
                        <a:schemeClr val="bg1">
                          <a:lumMod val="85000"/>
                        </a:schemeClr>
                      </a:solidFill>
                    </a:lnR>
                  </a:tcPr>
                </a:tc>
                <a:tc>
                  <a:txBody>
                    <a:bodyPr/>
                    <a:lstStyle/>
                    <a:p>
                      <a:pPr lvl="0" algn="ctr">
                        <a:buNone/>
                      </a:pPr>
                      <a:endParaRPr lang="fr-CA" sz="1200" b="0" i="0" u="none" strike="noStrike" noProof="0">
                        <a:latin typeface="Calibri"/>
                      </a:endParaRPr>
                    </a:p>
                  </a:txBody>
                  <a:tcPr>
                    <a:lnL w="6350">
                      <a:solidFill>
                        <a:schemeClr val="bg1">
                          <a:lumMod val="85000"/>
                        </a:schemeClr>
                      </a:solidFill>
                    </a:lnL>
                    <a:lnR w="6350">
                      <a:solidFill>
                        <a:schemeClr val="bg1">
                          <a:lumMod val="85000"/>
                        </a:schemeClr>
                      </a:solidFill>
                    </a:lnR>
                  </a:tcPr>
                </a:tc>
                <a:extLst>
                  <a:ext uri="{0D108BD9-81ED-4DB2-BD59-A6C34878D82A}">
                    <a16:rowId xmlns:a16="http://schemas.microsoft.com/office/drawing/2014/main" val="346693643"/>
                  </a:ext>
                </a:extLst>
              </a:tr>
            </a:tbl>
          </a:graphicData>
        </a:graphic>
      </p:graphicFrame>
    </p:spTree>
    <p:extLst>
      <p:ext uri="{BB962C8B-B14F-4D97-AF65-F5344CB8AC3E}">
        <p14:creationId xmlns:p14="http://schemas.microsoft.com/office/powerpoint/2010/main" val="13381809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A370F-95E6-C7B3-3794-B86C91C0DDD0}"/>
              </a:ext>
            </a:extLst>
          </p:cNvPr>
          <p:cNvSpPr>
            <a:spLocks noGrp="1"/>
          </p:cNvSpPr>
          <p:nvPr>
            <p:ph type="title"/>
          </p:nvPr>
        </p:nvSpPr>
        <p:spPr/>
        <p:txBody>
          <a:bodyPr/>
          <a:lstStyle/>
          <a:p>
            <a:r>
              <a:rPr lang="en-US"/>
              <a:t>hardware</a:t>
            </a:r>
          </a:p>
        </p:txBody>
      </p:sp>
      <p:sp>
        <p:nvSpPr>
          <p:cNvPr id="4" name="Slide Number Placeholder 3">
            <a:extLst>
              <a:ext uri="{FF2B5EF4-FFF2-40B4-BE49-F238E27FC236}">
                <a16:creationId xmlns:a16="http://schemas.microsoft.com/office/drawing/2014/main" id="{24BB74CE-8579-E0EE-7829-946E03FCD1D7}"/>
              </a:ext>
            </a:extLst>
          </p:cNvPr>
          <p:cNvSpPr>
            <a:spLocks noGrp="1"/>
          </p:cNvSpPr>
          <p:nvPr>
            <p:ph type="sldNum" sz="quarter" idx="4"/>
          </p:nvPr>
        </p:nvSpPr>
        <p:spPr/>
        <p:txBody>
          <a:bodyPr/>
          <a:lstStyle/>
          <a:p>
            <a:fld id="{903E5BF1-FEAF-4C67-9515-5C961A539E29}" type="slidenum">
              <a:rPr lang="en-CA" smtClean="0"/>
              <a:pPr/>
              <a:t>27</a:t>
            </a:fld>
            <a:endParaRPr lang="en-CA">
              <a:solidFill>
                <a:schemeClr val="tx1"/>
              </a:solidFill>
            </a:endParaRPr>
          </a:p>
        </p:txBody>
      </p:sp>
      <p:graphicFrame>
        <p:nvGraphicFramePr>
          <p:cNvPr id="5" name="Table 5">
            <a:extLst>
              <a:ext uri="{FF2B5EF4-FFF2-40B4-BE49-F238E27FC236}">
                <a16:creationId xmlns:a16="http://schemas.microsoft.com/office/drawing/2014/main" id="{4BD46AC3-B4E0-4B60-AD35-602605D57555}"/>
              </a:ext>
            </a:extLst>
          </p:cNvPr>
          <p:cNvGraphicFramePr>
            <a:graphicFrameLocks noGrp="1"/>
          </p:cNvGraphicFramePr>
          <p:nvPr>
            <p:extLst>
              <p:ext uri="{D42A27DB-BD31-4B8C-83A1-F6EECF244321}">
                <p14:modId xmlns:p14="http://schemas.microsoft.com/office/powerpoint/2010/main" val="3364194296"/>
              </p:ext>
            </p:extLst>
          </p:nvPr>
        </p:nvGraphicFramePr>
        <p:xfrm>
          <a:off x="378960" y="1520925"/>
          <a:ext cx="11385284" cy="4143588"/>
        </p:xfrm>
        <a:graphic>
          <a:graphicData uri="http://schemas.openxmlformats.org/drawingml/2006/table">
            <a:tbl>
              <a:tblPr firstRow="1" bandRow="1">
                <a:tableStyleId>{17292A2E-F333-43FB-9621-5CBBE7FDCDCB}</a:tableStyleId>
              </a:tblPr>
              <a:tblGrid>
                <a:gridCol w="1802590">
                  <a:extLst>
                    <a:ext uri="{9D8B030D-6E8A-4147-A177-3AD203B41FA5}">
                      <a16:colId xmlns:a16="http://schemas.microsoft.com/office/drawing/2014/main" val="3501030287"/>
                    </a:ext>
                  </a:extLst>
                </a:gridCol>
                <a:gridCol w="1168272">
                  <a:extLst>
                    <a:ext uri="{9D8B030D-6E8A-4147-A177-3AD203B41FA5}">
                      <a16:colId xmlns:a16="http://schemas.microsoft.com/office/drawing/2014/main" val="1379488843"/>
                    </a:ext>
                  </a:extLst>
                </a:gridCol>
                <a:gridCol w="3725900">
                  <a:extLst>
                    <a:ext uri="{9D8B030D-6E8A-4147-A177-3AD203B41FA5}">
                      <a16:colId xmlns:a16="http://schemas.microsoft.com/office/drawing/2014/main" val="862347156"/>
                    </a:ext>
                  </a:extLst>
                </a:gridCol>
                <a:gridCol w="3240349">
                  <a:extLst>
                    <a:ext uri="{9D8B030D-6E8A-4147-A177-3AD203B41FA5}">
                      <a16:colId xmlns:a16="http://schemas.microsoft.com/office/drawing/2014/main" val="3077580520"/>
                    </a:ext>
                  </a:extLst>
                </a:gridCol>
                <a:gridCol w="1448173">
                  <a:extLst>
                    <a:ext uri="{9D8B030D-6E8A-4147-A177-3AD203B41FA5}">
                      <a16:colId xmlns:a16="http://schemas.microsoft.com/office/drawing/2014/main" val="2634289501"/>
                    </a:ext>
                  </a:extLst>
                </a:gridCol>
              </a:tblGrid>
              <a:tr h="485988">
                <a:tc>
                  <a:txBody>
                    <a:bodyPr/>
                    <a:lstStyle/>
                    <a:p>
                      <a:pPr algn="ctr"/>
                      <a:r>
                        <a:rPr lang="en-CA" sz="1400"/>
                        <a:t>Item</a:t>
                      </a:r>
                    </a:p>
                  </a:txBody>
                  <a:tcPr anchor="ctr">
                    <a:lnR w="6350" cap="flat" cmpd="sng" algn="ctr">
                      <a:solidFill>
                        <a:schemeClr val="bg1">
                          <a:lumMod val="85000"/>
                        </a:schemeClr>
                      </a:solidFill>
                      <a:prstDash val="solid"/>
                      <a:round/>
                      <a:headEnd type="none" w="med" len="med"/>
                      <a:tailEnd type="none" w="med" len="med"/>
                    </a:lnR>
                  </a:tcPr>
                </a:tc>
                <a:tc>
                  <a:txBody>
                    <a:bodyPr/>
                    <a:lstStyle/>
                    <a:p>
                      <a:pPr algn="ctr"/>
                      <a:r>
                        <a:rPr lang="en-CA" sz="1400"/>
                        <a:t>Status</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a:t>Risk /Roadblock &amp; impact details</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algn="ctr"/>
                      <a:r>
                        <a:rPr lang="en-CA" sz="1400"/>
                        <a:t>Mitigation / Action</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algn="ctr"/>
                      <a:r>
                        <a:rPr lang="en-CA" sz="1400"/>
                        <a:t>Action deadline</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extLst>
                  <a:ext uri="{0D108BD9-81ED-4DB2-BD59-A6C34878D82A}">
                    <a16:rowId xmlns:a16="http://schemas.microsoft.com/office/drawing/2014/main" val="3909042003"/>
                  </a:ext>
                </a:extLst>
              </a:tr>
              <a:tr h="661340">
                <a:tc>
                  <a:txBody>
                    <a:bodyPr/>
                    <a:lstStyle/>
                    <a:p>
                      <a:r>
                        <a:rPr lang="en-CA" sz="1200"/>
                        <a:t>Next level assemblies from Suppliers</a:t>
                      </a:r>
                    </a:p>
                  </a:txBody>
                  <a:tcPr anchor="ctr">
                    <a:lnR w="6350" cap="flat" cmpd="sng" algn="ctr">
                      <a:solidFill>
                        <a:schemeClr val="bg1">
                          <a:lumMod val="85000"/>
                        </a:schemeClr>
                      </a:solidFill>
                      <a:prstDash val="solid"/>
                      <a:round/>
                      <a:headEnd type="none" w="med" len="med"/>
                      <a:tailEnd type="none" w="med" len="med"/>
                    </a:lnR>
                  </a:tcPr>
                </a:tc>
                <a:tc>
                  <a:txBody>
                    <a:bodyPr/>
                    <a:lstStyle/>
                    <a:p>
                      <a:pPr algn="ctr"/>
                      <a:r>
                        <a:rPr lang="en-CA" sz="1200" kern="1200">
                          <a:solidFill>
                            <a:schemeClr val="tx1"/>
                          </a:solidFill>
                          <a:latin typeface="+mn-lt"/>
                          <a:ea typeface="+mn-ea"/>
                          <a:cs typeface="+mn-cs"/>
                        </a:rPr>
                        <a:t>On Track</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solidFill>
                      <a:srgbClr val="AFE4A0"/>
                    </a:solidFill>
                  </a:tcPr>
                </a:tc>
                <a:tc>
                  <a:txBody>
                    <a:bodyPr/>
                    <a:lstStyle/>
                    <a:p>
                      <a:pPr marL="171450" marR="0" lvl="0" indent="-171450" algn="l" rtl="0" eaLnBrk="1" fontAlgn="auto" latinLnBrk="0" hangingPunct="1">
                        <a:lnSpc>
                          <a:spcPct val="100000"/>
                        </a:lnSpc>
                        <a:spcBef>
                          <a:spcPts val="0"/>
                        </a:spcBef>
                        <a:spcAft>
                          <a:spcPts val="0"/>
                        </a:spcAft>
                        <a:buClrTx/>
                        <a:buSzTx/>
                        <a:buFont typeface="Arial" panose="020B0604020202020204" pitchFamily="34" charset="0"/>
                        <a:buChar char="•"/>
                      </a:pPr>
                      <a:r>
                        <a:rPr lang="en-US" sz="1000"/>
                        <a:t>Labour Risk</a:t>
                      </a:r>
                    </a:p>
                    <a:p>
                      <a:pPr marL="628650" marR="0" lvl="1" indent="-171450" algn="l">
                        <a:lnSpc>
                          <a:spcPct val="100000"/>
                        </a:lnSpc>
                        <a:spcBef>
                          <a:spcPts val="0"/>
                        </a:spcBef>
                        <a:spcAft>
                          <a:spcPts val="0"/>
                        </a:spcAft>
                        <a:buClrTx/>
                        <a:buSzTx/>
                        <a:buFont typeface="Arial" panose="020B0604020202020204" pitchFamily="34" charset="0"/>
                        <a:buChar char="•"/>
                      </a:pPr>
                      <a:r>
                        <a:rPr lang="en-US" sz="1000"/>
                        <a:t>Electronic assemblies can be assembled into the next level assembly (mechanical, potting, etc.).  Estimates for costs and lead times still to be determined.</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r>
                        <a:rPr lang="en-CA" sz="1200"/>
                        <a:t>Complete designs and drawings.</a:t>
                      </a:r>
                    </a:p>
                    <a:p>
                      <a:pPr lvl="0">
                        <a:buNone/>
                      </a:pPr>
                      <a:r>
                        <a:rPr lang="en-CA" sz="1200" b="1"/>
                        <a:t>Dash</a:t>
                      </a:r>
                      <a:r>
                        <a:rPr lang="en-CA" sz="1200"/>
                        <a:t> expected to be done  at Lafleur.</a:t>
                      </a:r>
                      <a:endParaRPr lang="en-CA" sz="1200" b="0" i="0" u="none" strike="noStrike" noProof="0">
                        <a:latin typeface="Calibri"/>
                      </a:endParaRPr>
                    </a:p>
                    <a:p>
                      <a:pPr lvl="0">
                        <a:buNone/>
                      </a:pPr>
                      <a:r>
                        <a:rPr lang="en-CA" sz="1200" b="1"/>
                        <a:t>Tether Key</a:t>
                      </a:r>
                      <a:r>
                        <a:rPr lang="en-CA" sz="1200"/>
                        <a:t> moved to supplier. </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r>
                        <a:rPr lang="en-CA" sz="1200" strike="sngStrike"/>
                        <a:t>May 01</a:t>
                      </a:r>
                    </a:p>
                    <a:p>
                      <a:pPr lvl="0">
                        <a:buNone/>
                      </a:pPr>
                      <a:r>
                        <a:rPr lang="en-CA" sz="1200" strike="sngStrike"/>
                        <a:t>May 17</a:t>
                      </a:r>
                    </a:p>
                    <a:p>
                      <a:pPr lvl="0">
                        <a:buNone/>
                      </a:pPr>
                      <a:r>
                        <a:rPr lang="en-CA" sz="1200" strike="sngStrike"/>
                        <a:t>May 31</a:t>
                      </a:r>
                    </a:p>
                    <a:p>
                      <a:pPr lvl="0">
                        <a:buNone/>
                      </a:pPr>
                      <a:r>
                        <a:rPr lang="en-CA" sz="1200" strike="sngStrike"/>
                        <a:t>June 20th </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extLst>
                  <a:ext uri="{0D108BD9-81ED-4DB2-BD59-A6C34878D82A}">
                    <a16:rowId xmlns:a16="http://schemas.microsoft.com/office/drawing/2014/main" val="4220465836"/>
                  </a:ext>
                </a:extLst>
              </a:tr>
              <a:tr h="762000">
                <a:tc>
                  <a:txBody>
                    <a:bodyPr/>
                    <a:lstStyle/>
                    <a:p>
                      <a:pPr lvl="0">
                        <a:buNone/>
                      </a:pPr>
                      <a:r>
                        <a:rPr lang="en-US" sz="1200" b="0" i="0" u="none" strike="noStrike" noProof="0">
                          <a:latin typeface="Calibri"/>
                        </a:rPr>
                        <a:t>General -  Reliability Testing</a:t>
                      </a:r>
                      <a:endParaRPr lang="en-US"/>
                    </a:p>
                  </a:txBody>
                  <a:tcPr anchor="ctr">
                    <a:lnR w="6350" cap="flat" cmpd="sng" algn="ctr">
                      <a:solidFill>
                        <a:schemeClr val="bg1">
                          <a:lumMod val="85000"/>
                        </a:schemeClr>
                      </a:solidFill>
                      <a:prstDash val="solid"/>
                      <a:round/>
                      <a:headEnd type="none" w="med" len="med"/>
                      <a:tailEnd type="none" w="med" len="med"/>
                    </a:lnR>
                  </a:tcPr>
                </a:tc>
                <a:tc>
                  <a:txBody>
                    <a:bodyPr/>
                    <a:lstStyle/>
                    <a:p>
                      <a:pPr algn="ctr"/>
                      <a:r>
                        <a:rPr lang="en-CA" sz="1200"/>
                        <a:t>ON HOLD</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solidFill>
                      <a:srgbClr val="FF0000"/>
                    </a:solidFill>
                  </a:tcPr>
                </a:tc>
                <a:tc>
                  <a:txBody>
                    <a:bodyPr/>
                    <a:lstStyle/>
                    <a:p>
                      <a:pPr marL="171450" marR="0" lvl="0" indent="-171450" algn="l" rtl="0" eaLnBrk="1" fontAlgn="auto" latinLnBrk="0" hangingPunct="1">
                        <a:lnSpc>
                          <a:spcPct val="100000"/>
                        </a:lnSpc>
                        <a:spcBef>
                          <a:spcPts val="0"/>
                        </a:spcBef>
                        <a:spcAft>
                          <a:spcPts val="0"/>
                        </a:spcAft>
                        <a:buClr>
                          <a:srgbClr val="000000"/>
                        </a:buClr>
                        <a:buSzTx/>
                        <a:buFont typeface="Arial,Sans-Serif" panose="020B0604020202020204" pitchFamily="34" charset="0"/>
                        <a:buChar char="•"/>
                      </a:pPr>
                      <a:r>
                        <a:rPr lang="en-US" sz="1000" b="0" i="0" u="none" strike="noStrike" kern="1200" noProof="0">
                          <a:effectLst/>
                        </a:rPr>
                        <a:t>Technical Risk</a:t>
                      </a:r>
                    </a:p>
                    <a:p>
                      <a:pPr marL="628650" marR="0" lvl="1" indent="-171450" algn="l">
                        <a:lnSpc>
                          <a:spcPct val="100000"/>
                        </a:lnSpc>
                        <a:spcBef>
                          <a:spcPts val="0"/>
                        </a:spcBef>
                        <a:spcAft>
                          <a:spcPts val="0"/>
                        </a:spcAft>
                        <a:buClr>
                          <a:srgbClr val="000000"/>
                        </a:buClr>
                        <a:buSzTx/>
                        <a:buFont typeface="Arial,Sans-Serif" panose="020B0604020202020204" pitchFamily="34" charset="0"/>
                        <a:buChar char="•"/>
                      </a:pPr>
                      <a:r>
                        <a:rPr lang="en-US" sz="1000" b="0" i="0" u="none" strike="noStrike" kern="1200" noProof="0">
                          <a:effectLst/>
                        </a:rPr>
                        <a:t>Reliability testing is on-going and has not found any critical areas yet.</a:t>
                      </a:r>
                    </a:p>
                    <a:p>
                      <a:pPr marL="171450" marR="0" lvl="0" indent="-171450" algn="l">
                        <a:lnSpc>
                          <a:spcPct val="100000"/>
                        </a:lnSpc>
                        <a:spcBef>
                          <a:spcPts val="0"/>
                        </a:spcBef>
                        <a:spcAft>
                          <a:spcPts val="0"/>
                        </a:spcAft>
                        <a:buClr>
                          <a:srgbClr val="000000"/>
                        </a:buClr>
                        <a:buSzTx/>
                        <a:buFont typeface="Arial,Sans-Serif" panose="020B0604020202020204" pitchFamily="34" charset="0"/>
                        <a:buChar char="•"/>
                      </a:pPr>
                      <a:r>
                        <a:rPr lang="en-US" sz="1000" b="0" i="0" u="none" strike="noStrike" kern="1200" noProof="0">
                          <a:effectLst/>
                        </a:rPr>
                        <a:t>Safety Case</a:t>
                      </a:r>
                    </a:p>
                    <a:p>
                      <a:pPr marL="628650" marR="0" lvl="1" indent="-171450" algn="l">
                        <a:lnSpc>
                          <a:spcPct val="100000"/>
                        </a:lnSpc>
                        <a:spcBef>
                          <a:spcPts val="0"/>
                        </a:spcBef>
                        <a:spcAft>
                          <a:spcPts val="0"/>
                        </a:spcAft>
                        <a:buClr>
                          <a:srgbClr val="000000"/>
                        </a:buClr>
                        <a:buSzTx/>
                        <a:buFont typeface="Arial,Sans-Serif" panose="020B0604020202020204" pitchFamily="34" charset="0"/>
                        <a:buChar char="•"/>
                      </a:pPr>
                      <a:r>
                        <a:rPr lang="en-US" sz="1000" b="0" i="0" u="none" strike="noStrike" kern="1200" noProof="0">
                          <a:effectLst/>
                        </a:rPr>
                        <a:t>Will not be able to put create any documentation for this year.</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marL="171450" lvl="0" indent="-171450">
                        <a:buFont typeface="Arial"/>
                        <a:buChar char="•"/>
                      </a:pPr>
                      <a:r>
                        <a:rPr lang="en-US" sz="1200" b="0" i="0" u="none" strike="noStrike" noProof="0">
                          <a:latin typeface="Calibri"/>
                        </a:rPr>
                        <a:t>Working with Battery Team to perform DMFEA for battery electronics.</a:t>
                      </a:r>
                      <a:endParaRPr lang="en-US"/>
                    </a:p>
                    <a:p>
                      <a:pPr marL="171450" lvl="0" indent="-171450">
                        <a:buFont typeface="Arial"/>
                        <a:buChar char="•"/>
                      </a:pPr>
                      <a:r>
                        <a:rPr lang="en-US" sz="1200" b="0" i="0" u="none" strike="noStrike" noProof="0">
                          <a:latin typeface="Calibri"/>
                        </a:rPr>
                        <a:t>Will work with Systems team to perform further analysis for next year.</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r>
                        <a:rPr lang="en-CA" sz="1200" strike="sngStrike"/>
                        <a:t>June 30th</a:t>
                      </a:r>
                    </a:p>
                    <a:p>
                      <a:pPr lvl="0">
                        <a:buNone/>
                      </a:pPr>
                      <a:endParaRPr lang="en-CA" sz="1200"/>
                    </a:p>
                    <a:p>
                      <a:pPr lvl="0">
                        <a:buNone/>
                      </a:pPr>
                      <a:endParaRPr lang="en-CA" sz="120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extLst>
                  <a:ext uri="{0D108BD9-81ED-4DB2-BD59-A6C34878D82A}">
                    <a16:rowId xmlns:a16="http://schemas.microsoft.com/office/drawing/2014/main" val="3803615855"/>
                  </a:ext>
                </a:extLst>
              </a:tr>
              <a:tr h="661340">
                <a:tc>
                  <a:txBody>
                    <a:bodyPr/>
                    <a:lstStyle/>
                    <a:p>
                      <a:pPr lvl="0">
                        <a:buNone/>
                      </a:pPr>
                      <a:r>
                        <a:rPr lang="en-CA" sz="1200"/>
                        <a:t>MP Assemblies</a:t>
                      </a:r>
                    </a:p>
                  </a:txBody>
                  <a:tcPr>
                    <a:lnR w="6350" cap="flat" cmpd="sng" algn="ctr">
                      <a:solidFill>
                        <a:schemeClr val="bg1">
                          <a:lumMod val="85000"/>
                        </a:schemeClr>
                      </a:solidFill>
                      <a:prstDash val="solid"/>
                      <a:round/>
                      <a:headEnd type="none" w="med" len="med"/>
                      <a:tailEnd type="none" w="med" len="med"/>
                    </a:lnR>
                  </a:tcPr>
                </a:tc>
                <a:tc>
                  <a:txBody>
                    <a:bodyPr/>
                    <a:lstStyle/>
                    <a:p>
                      <a:pPr lvl="0" algn="ctr">
                        <a:buNone/>
                      </a:pPr>
                      <a:r>
                        <a:rPr lang="en-CA" sz="1200"/>
                        <a:t>On Track</a:t>
                      </a: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solidFill>
                      <a:srgbClr val="C7E7A5"/>
                    </a:solidFill>
                  </a:tcPr>
                </a:tc>
                <a:tc>
                  <a:txBody>
                    <a:bodyPr/>
                    <a:lstStyle/>
                    <a:p>
                      <a:pPr marL="0" lvl="0" indent="0" algn="l">
                        <a:lnSpc>
                          <a:spcPct val="100000"/>
                        </a:lnSpc>
                        <a:spcBef>
                          <a:spcPts val="0"/>
                        </a:spcBef>
                        <a:spcAft>
                          <a:spcPts val="0"/>
                        </a:spcAft>
                        <a:buNone/>
                      </a:pPr>
                      <a:endParaRPr lang="en-CA" sz="1200" b="0" i="0" u="none" strike="noStrike" noProof="0"/>
                    </a:p>
                    <a:p>
                      <a:pPr marL="628650" lvl="1" indent="-171450" algn="l">
                        <a:lnSpc>
                          <a:spcPct val="100000"/>
                        </a:lnSpc>
                        <a:spcBef>
                          <a:spcPts val="0"/>
                        </a:spcBef>
                        <a:spcAft>
                          <a:spcPts val="0"/>
                        </a:spcAft>
                        <a:buFont typeface="Arial"/>
                        <a:buChar char="•"/>
                      </a:pPr>
                      <a:r>
                        <a:rPr lang="en-CA" sz="1200" b="0" i="0" u="none" strike="noStrike" noProof="0">
                          <a:latin typeface="Calibri"/>
                        </a:rPr>
                        <a:t>No issues</a:t>
                      </a:r>
                    </a:p>
                    <a:p>
                      <a:pPr marL="628650" lvl="1" indent="-171450" algn="l">
                        <a:lnSpc>
                          <a:spcPct val="100000"/>
                        </a:lnSpc>
                        <a:spcBef>
                          <a:spcPts val="0"/>
                        </a:spcBef>
                        <a:spcAft>
                          <a:spcPts val="0"/>
                        </a:spcAft>
                        <a:buFont typeface="Arial"/>
                        <a:buChar char="•"/>
                      </a:pPr>
                      <a:r>
                        <a:rPr lang="en-CA" sz="1200" b="0" i="0" u="none" strike="noStrike" noProof="0">
                          <a:latin typeface="Calibri"/>
                        </a:rPr>
                        <a:t>Slightly ahead of production schedule for August and early September.</a:t>
                      </a: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marL="171450" lvl="0" indent="-171450">
                        <a:buFont typeface="Arial"/>
                        <a:buChar char="•"/>
                      </a:pPr>
                      <a:r>
                        <a:rPr lang="en-CA" sz="1200"/>
                        <a:t>CMs will be able to supply all except the Dash full assembly in the next 2-3 weeks.</a:t>
                      </a: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lvl="0">
                        <a:buNone/>
                      </a:pPr>
                      <a:endParaRPr lang="en-CA" sz="1200" b="0" i="0" u="none" strike="noStrike" noProof="0">
                        <a:latin typeface="Calibri"/>
                      </a:endParaRPr>
                    </a:p>
                    <a:p>
                      <a:pPr lvl="0">
                        <a:buNone/>
                      </a:pPr>
                      <a:endParaRPr lang="en-CA" sz="1200" b="0" i="0" u="none" strike="noStrike" noProof="0">
                        <a:latin typeface="Calibri"/>
                      </a:endParaRPr>
                    </a:p>
                    <a:p>
                      <a:pPr lvl="0">
                        <a:buNone/>
                      </a:pPr>
                      <a:endParaRPr lang="en-CA" sz="1200" b="0" i="0" u="none" strike="noStrike" noProof="0">
                        <a:latin typeface="Calibri"/>
                      </a:endParaRPr>
                    </a:p>
                    <a:p>
                      <a:pPr lvl="0">
                        <a:buNone/>
                      </a:pPr>
                      <a:r>
                        <a:rPr lang="en-CA" sz="1200" b="0" i="0" u="none" strike="sngStrike" noProof="0">
                          <a:latin typeface="Calibri"/>
                        </a:rPr>
                        <a:t>July 25</a:t>
                      </a:r>
                    </a:p>
                  </a:txBody>
                  <a:tcPr>
                    <a:lnL w="6350" cap="flat" cmpd="sng" algn="ctr">
                      <a:solidFill>
                        <a:schemeClr val="bg1">
                          <a:lumMod val="85000"/>
                        </a:schemeClr>
                      </a:solidFill>
                      <a:prstDash val="solid"/>
                      <a:round/>
                      <a:headEnd type="none" w="med" len="med"/>
                      <a:tailEnd type="none" w="med" len="med"/>
                    </a:lnL>
                    <a:lnR w="6350">
                      <a:solidFill>
                        <a:schemeClr val="bg1">
                          <a:lumMod val="85000"/>
                        </a:schemeClr>
                      </a:solidFill>
                    </a:lnR>
                  </a:tcPr>
                </a:tc>
                <a:extLst>
                  <a:ext uri="{0D108BD9-81ED-4DB2-BD59-A6C34878D82A}">
                    <a16:rowId xmlns:a16="http://schemas.microsoft.com/office/drawing/2014/main" val="4043333099"/>
                  </a:ext>
                </a:extLst>
              </a:tr>
              <a:tr h="661340">
                <a:tc>
                  <a:txBody>
                    <a:bodyPr/>
                    <a:lstStyle/>
                    <a:p>
                      <a:pPr lvl="0">
                        <a:buNone/>
                      </a:pPr>
                      <a:r>
                        <a:rPr lang="en-CA" sz="1200"/>
                        <a:t>New Markets Introduction</a:t>
                      </a:r>
                    </a:p>
                  </a:txBody>
                  <a:tcPr>
                    <a:lnR w="6350">
                      <a:solidFill>
                        <a:schemeClr val="bg1">
                          <a:lumMod val="85000"/>
                        </a:schemeClr>
                      </a:solidFill>
                    </a:lnR>
                  </a:tcPr>
                </a:tc>
                <a:tc>
                  <a:txBody>
                    <a:bodyPr/>
                    <a:lstStyle/>
                    <a:p>
                      <a:pPr lvl="0" algn="ctr">
                        <a:buNone/>
                      </a:pPr>
                      <a:r>
                        <a:rPr lang="en-CA" sz="1200"/>
                        <a:t>ON HOLD</a:t>
                      </a:r>
                    </a:p>
                  </a:txBody>
                  <a:tcPr>
                    <a:lnL w="6350">
                      <a:solidFill>
                        <a:schemeClr val="bg1">
                          <a:lumMod val="85000"/>
                        </a:schemeClr>
                      </a:solidFill>
                    </a:lnL>
                    <a:lnR w="6350">
                      <a:solidFill>
                        <a:schemeClr val="bg1">
                          <a:lumMod val="85000"/>
                        </a:schemeClr>
                      </a:solidFill>
                    </a:lnR>
                    <a:solidFill>
                      <a:srgbClr val="FF0000"/>
                    </a:solidFill>
                  </a:tcPr>
                </a:tc>
                <a:tc>
                  <a:txBody>
                    <a:bodyPr/>
                    <a:lstStyle/>
                    <a:p>
                      <a:pPr marL="628650" lvl="1" indent="-171450" algn="l">
                        <a:lnSpc>
                          <a:spcPct val="100000"/>
                        </a:lnSpc>
                        <a:spcBef>
                          <a:spcPts val="0"/>
                        </a:spcBef>
                        <a:spcAft>
                          <a:spcPts val="0"/>
                        </a:spcAft>
                        <a:buFont typeface="Arial"/>
                        <a:buChar char="•"/>
                      </a:pPr>
                      <a:r>
                        <a:rPr lang="en-CA" sz="1200" b="0" i="0" u="none" strike="noStrike" noProof="0">
                          <a:latin typeface="Calibri"/>
                        </a:rPr>
                        <a:t>CE and Australia are noted as new markets</a:t>
                      </a:r>
                    </a:p>
                    <a:p>
                      <a:pPr marL="1085850" lvl="2" indent="-171450" algn="l">
                        <a:lnSpc>
                          <a:spcPct val="100000"/>
                        </a:lnSpc>
                        <a:spcBef>
                          <a:spcPts val="0"/>
                        </a:spcBef>
                        <a:spcAft>
                          <a:spcPts val="0"/>
                        </a:spcAft>
                        <a:buFont typeface="Arial"/>
                        <a:buChar char="•"/>
                      </a:pPr>
                      <a:r>
                        <a:rPr lang="en-CA" sz="1200" b="0" i="0" u="none" strike="noStrike" noProof="0">
                          <a:latin typeface="Calibri"/>
                        </a:rPr>
                        <a:t>Require specific requirements and standards to meet to sell in these markets.</a:t>
                      </a:r>
                    </a:p>
                    <a:p>
                      <a:pPr marL="628650" lvl="1" indent="-171450" algn="l">
                        <a:lnSpc>
                          <a:spcPct val="100000"/>
                        </a:lnSpc>
                        <a:spcBef>
                          <a:spcPts val="0"/>
                        </a:spcBef>
                        <a:spcAft>
                          <a:spcPts val="0"/>
                        </a:spcAft>
                        <a:buFont typeface="Arial"/>
                        <a:buChar char="•"/>
                      </a:pPr>
                      <a:endParaRPr lang="en-CA" sz="1200" b="0" i="0" u="none" strike="noStrike" noProof="0">
                        <a:latin typeface="Calibri"/>
                      </a:endParaRPr>
                    </a:p>
                  </a:txBody>
                  <a:tcPr>
                    <a:lnL w="6350">
                      <a:solidFill>
                        <a:schemeClr val="bg1">
                          <a:lumMod val="85000"/>
                        </a:schemeClr>
                      </a:solidFill>
                    </a:lnL>
                    <a:lnR w="6350">
                      <a:solidFill>
                        <a:schemeClr val="bg1">
                          <a:lumMod val="85000"/>
                        </a:schemeClr>
                      </a:solidFill>
                    </a:lnR>
                  </a:tcPr>
                </a:tc>
                <a:tc>
                  <a:txBody>
                    <a:bodyPr/>
                    <a:lstStyle/>
                    <a:p>
                      <a:pPr marL="171450" lvl="0" indent="-171450">
                        <a:buFont typeface="Arial"/>
                        <a:buChar char="•"/>
                      </a:pPr>
                      <a:r>
                        <a:rPr lang="en-CA" sz="1200"/>
                        <a:t>Vehicle Team to communicate specific standards and requirements for each country or territory</a:t>
                      </a:r>
                    </a:p>
                  </a:txBody>
                  <a:tcPr>
                    <a:lnL w="6350">
                      <a:solidFill>
                        <a:schemeClr val="bg1">
                          <a:lumMod val="85000"/>
                        </a:schemeClr>
                      </a:solidFill>
                    </a:lnL>
                    <a:lnR w="6350">
                      <a:solidFill>
                        <a:schemeClr val="bg1">
                          <a:lumMod val="85000"/>
                        </a:schemeClr>
                      </a:solidFill>
                    </a:lnR>
                  </a:tcPr>
                </a:tc>
                <a:tc>
                  <a:txBody>
                    <a:bodyPr/>
                    <a:lstStyle/>
                    <a:p>
                      <a:pPr lvl="0">
                        <a:buNone/>
                      </a:pPr>
                      <a:endParaRPr lang="en-CA" sz="1200" b="0" i="0" u="none" strike="sngStrike" noProof="0">
                        <a:latin typeface="Calibri"/>
                      </a:endParaRPr>
                    </a:p>
                  </a:txBody>
                  <a:tcPr>
                    <a:lnL w="6350">
                      <a:solidFill>
                        <a:schemeClr val="bg1">
                          <a:lumMod val="85000"/>
                        </a:schemeClr>
                      </a:solidFill>
                    </a:lnL>
                    <a:lnR w="6350">
                      <a:solidFill>
                        <a:schemeClr val="bg1">
                          <a:lumMod val="85000"/>
                        </a:schemeClr>
                      </a:solidFill>
                    </a:lnR>
                  </a:tcPr>
                </a:tc>
                <a:extLst>
                  <a:ext uri="{0D108BD9-81ED-4DB2-BD59-A6C34878D82A}">
                    <a16:rowId xmlns:a16="http://schemas.microsoft.com/office/drawing/2014/main" val="3420464488"/>
                  </a:ext>
                </a:extLst>
              </a:tr>
            </a:tbl>
          </a:graphicData>
        </a:graphic>
      </p:graphicFrame>
    </p:spTree>
    <p:extLst>
      <p:ext uri="{BB962C8B-B14F-4D97-AF65-F5344CB8AC3E}">
        <p14:creationId xmlns:p14="http://schemas.microsoft.com/office/powerpoint/2010/main" val="17645707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4C93B-B9E7-4788-AE8D-2E55C7BCC3B8}"/>
              </a:ext>
            </a:extLst>
          </p:cNvPr>
          <p:cNvSpPr>
            <a:spLocks noGrp="1"/>
          </p:cNvSpPr>
          <p:nvPr>
            <p:ph type="title"/>
          </p:nvPr>
        </p:nvSpPr>
        <p:spPr/>
        <p:txBody>
          <a:bodyPr/>
          <a:lstStyle/>
          <a:p>
            <a:r>
              <a:rPr lang="en-CA"/>
              <a:t>tractive</a:t>
            </a:r>
          </a:p>
        </p:txBody>
      </p:sp>
      <p:sp>
        <p:nvSpPr>
          <p:cNvPr id="4" name="Slide Number Placeholder 3">
            <a:extLst>
              <a:ext uri="{FF2B5EF4-FFF2-40B4-BE49-F238E27FC236}">
                <a16:creationId xmlns:a16="http://schemas.microsoft.com/office/drawing/2014/main" id="{50F2E34A-1800-4A97-97DF-95D438077FB5}"/>
              </a:ext>
            </a:extLst>
          </p:cNvPr>
          <p:cNvSpPr>
            <a:spLocks noGrp="1"/>
          </p:cNvSpPr>
          <p:nvPr>
            <p:ph type="sldNum" sz="quarter" idx="4"/>
          </p:nvPr>
        </p:nvSpPr>
        <p:spPr/>
        <p:txBody>
          <a:bodyPr/>
          <a:lstStyle/>
          <a:p>
            <a:fld id="{903E5BF1-FEAF-4C67-9515-5C961A539E29}" type="slidenum">
              <a:rPr lang="en-CA" smtClean="0"/>
              <a:pPr/>
              <a:t>28</a:t>
            </a:fld>
            <a:endParaRPr lang="en-CA">
              <a:solidFill>
                <a:schemeClr val="tx1"/>
              </a:solidFill>
            </a:endParaRPr>
          </a:p>
        </p:txBody>
      </p:sp>
      <p:graphicFrame>
        <p:nvGraphicFramePr>
          <p:cNvPr id="5" name="Table 5">
            <a:extLst>
              <a:ext uri="{FF2B5EF4-FFF2-40B4-BE49-F238E27FC236}">
                <a16:creationId xmlns:a16="http://schemas.microsoft.com/office/drawing/2014/main" id="{A05E62CA-BFF9-470D-BB34-33286ECE7D17}"/>
              </a:ext>
            </a:extLst>
          </p:cNvPr>
          <p:cNvGraphicFramePr>
            <a:graphicFrameLocks noGrp="1"/>
          </p:cNvGraphicFramePr>
          <p:nvPr>
            <p:extLst>
              <p:ext uri="{D42A27DB-BD31-4B8C-83A1-F6EECF244321}">
                <p14:modId xmlns:p14="http://schemas.microsoft.com/office/powerpoint/2010/main" val="3547603594"/>
              </p:ext>
            </p:extLst>
          </p:nvPr>
        </p:nvGraphicFramePr>
        <p:xfrm>
          <a:off x="381000" y="981075"/>
          <a:ext cx="11392439" cy="5570541"/>
        </p:xfrm>
        <a:graphic>
          <a:graphicData uri="http://schemas.openxmlformats.org/drawingml/2006/table">
            <a:tbl>
              <a:tblPr firstRow="1" bandRow="1">
                <a:tableStyleId>{17292A2E-F333-43FB-9621-5CBBE7FDCDCB}</a:tableStyleId>
              </a:tblPr>
              <a:tblGrid>
                <a:gridCol w="1809748">
                  <a:extLst>
                    <a:ext uri="{9D8B030D-6E8A-4147-A177-3AD203B41FA5}">
                      <a16:colId xmlns:a16="http://schemas.microsoft.com/office/drawing/2014/main" val="3501030287"/>
                    </a:ext>
                  </a:extLst>
                </a:gridCol>
                <a:gridCol w="1168272">
                  <a:extLst>
                    <a:ext uri="{9D8B030D-6E8A-4147-A177-3AD203B41FA5}">
                      <a16:colId xmlns:a16="http://schemas.microsoft.com/office/drawing/2014/main" val="1379488843"/>
                    </a:ext>
                  </a:extLst>
                </a:gridCol>
                <a:gridCol w="3429000">
                  <a:extLst>
                    <a:ext uri="{9D8B030D-6E8A-4147-A177-3AD203B41FA5}">
                      <a16:colId xmlns:a16="http://schemas.microsoft.com/office/drawing/2014/main" val="862347156"/>
                    </a:ext>
                  </a:extLst>
                </a:gridCol>
                <a:gridCol w="3537246">
                  <a:extLst>
                    <a:ext uri="{9D8B030D-6E8A-4147-A177-3AD203B41FA5}">
                      <a16:colId xmlns:a16="http://schemas.microsoft.com/office/drawing/2014/main" val="3077580520"/>
                    </a:ext>
                  </a:extLst>
                </a:gridCol>
                <a:gridCol w="1448173">
                  <a:extLst>
                    <a:ext uri="{9D8B030D-6E8A-4147-A177-3AD203B41FA5}">
                      <a16:colId xmlns:a16="http://schemas.microsoft.com/office/drawing/2014/main" val="2634289501"/>
                    </a:ext>
                  </a:extLst>
                </a:gridCol>
              </a:tblGrid>
              <a:tr h="454135">
                <a:tc>
                  <a:txBody>
                    <a:bodyPr/>
                    <a:lstStyle/>
                    <a:p>
                      <a:pPr algn="ctr"/>
                      <a:r>
                        <a:rPr lang="en-CA" sz="1400"/>
                        <a:t>Item</a:t>
                      </a:r>
                    </a:p>
                  </a:txBody>
                  <a:tcPr anchor="ct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tcPr>
                </a:tc>
                <a:tc>
                  <a:txBody>
                    <a:bodyPr/>
                    <a:lstStyle/>
                    <a:p>
                      <a:pPr algn="ctr"/>
                      <a:r>
                        <a:rPr lang="en-CA" sz="1400"/>
                        <a:t>Status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a:t>Risk /Roadblock &amp; impact details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tcPr>
                </a:tc>
                <a:tc>
                  <a:txBody>
                    <a:bodyPr/>
                    <a:lstStyle/>
                    <a:p>
                      <a:pPr algn="ctr"/>
                      <a:r>
                        <a:rPr lang="en-CA" sz="1400"/>
                        <a:t>Mitigation / Action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tcPr>
                </a:tc>
                <a:tc>
                  <a:txBody>
                    <a:bodyPr/>
                    <a:lstStyle/>
                    <a:p>
                      <a:pPr algn="ctr"/>
                      <a:r>
                        <a:rPr lang="en-CA" sz="1400"/>
                        <a:t>Action deadline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tcPr>
                </a:tc>
                <a:extLst>
                  <a:ext uri="{0D108BD9-81ED-4DB2-BD59-A6C34878D82A}">
                    <a16:rowId xmlns:a16="http://schemas.microsoft.com/office/drawing/2014/main" val="3909042003"/>
                  </a:ext>
                </a:extLst>
              </a:tr>
              <a:tr h="808583">
                <a:tc>
                  <a:txBody>
                    <a:bodyPr/>
                    <a:lstStyle/>
                    <a:p>
                      <a:pPr marL="0" marR="0" lvl="0" indent="0" algn="l" rtl="0" eaLnBrk="1" fontAlgn="auto" latinLnBrk="0" hangingPunct="1">
                        <a:lnSpc>
                          <a:spcPct val="100000"/>
                        </a:lnSpc>
                        <a:spcBef>
                          <a:spcPts val="0"/>
                        </a:spcBef>
                        <a:spcAft>
                          <a:spcPts val="0"/>
                        </a:spcAft>
                        <a:buClrTx/>
                        <a:buSzTx/>
                        <a:buFontTx/>
                        <a:buNone/>
                      </a:pPr>
                      <a:r>
                        <a:rPr lang="en-US" sz="1200" kern="1200">
                          <a:solidFill>
                            <a:schemeClr val="tx1"/>
                          </a:solidFill>
                          <a:latin typeface="+mn-lt"/>
                          <a:ea typeface="+mn-ea"/>
                          <a:cs typeface="+mn-cs"/>
                        </a:rPr>
                        <a:t>Castings corrosion resistance </a:t>
                      </a:r>
                    </a:p>
                  </a:txBody>
                  <a:tcPr anchor="ct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tcPr>
                </a:tc>
                <a:tc>
                  <a:txBody>
                    <a:bodyPr/>
                    <a:lstStyle/>
                    <a:p>
                      <a:pPr marL="0" marR="0" lvl="0" indent="0" algn="ctr" rtl="0" eaLnBrk="1" fontAlgn="auto" latinLnBrk="0" hangingPunct="1">
                        <a:lnSpc>
                          <a:spcPct val="100000"/>
                        </a:lnSpc>
                        <a:spcBef>
                          <a:spcPts val="0"/>
                        </a:spcBef>
                        <a:spcAft>
                          <a:spcPts val="0"/>
                        </a:spcAft>
                        <a:buClrTx/>
                        <a:buSzTx/>
                        <a:buFontTx/>
                        <a:buNone/>
                      </a:pPr>
                      <a:r>
                        <a:rPr lang="fr-CA" sz="1200"/>
                        <a:t>On Track </a:t>
                      </a:r>
                      <a:endParaRPr lang="en-CA"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solidFill>
                      <a:srgbClr val="AFE4A0"/>
                    </a:solidFill>
                  </a:tcPr>
                </a:tc>
                <a:tc>
                  <a:txBody>
                    <a:bodyPr/>
                    <a:lstStyle/>
                    <a:p>
                      <a:pPr marL="171450" marR="0" lvl="0" indent="-171450" algn="l" rtl="0" eaLnBrk="1" fontAlgn="auto" latinLnBrk="0" hangingPunct="1">
                        <a:lnSpc>
                          <a:spcPct val="100000"/>
                        </a:lnSpc>
                        <a:spcBef>
                          <a:spcPts val="0"/>
                        </a:spcBef>
                        <a:spcAft>
                          <a:spcPts val="0"/>
                        </a:spcAft>
                        <a:buClrTx/>
                        <a:buSzTx/>
                        <a:buFont typeface="Arial"/>
                        <a:buChar char="•"/>
                      </a:pPr>
                      <a:r>
                        <a:rPr lang="en-US" sz="1000" kern="1200">
                          <a:solidFill>
                            <a:schemeClr val="tx1"/>
                          </a:solidFill>
                          <a:latin typeface="+mn-lt"/>
                          <a:ea typeface="+mn-ea"/>
                          <a:cs typeface="+mn-cs"/>
                        </a:rPr>
                        <a:t>Redstone castings exhibit excessive corrosion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tcPr>
                </a:tc>
                <a:tc>
                  <a:txBody>
                    <a:bodyPr/>
                    <a:lstStyle/>
                    <a:p>
                      <a:pPr marL="171450" lvl="0" indent="-171450">
                        <a:buFont typeface="Arial"/>
                        <a:buChar char="•"/>
                      </a:pPr>
                      <a:r>
                        <a:rPr lang="en-CA" sz="1000" kern="1200">
                          <a:solidFill>
                            <a:schemeClr val="tx1"/>
                          </a:solidFill>
                          <a:latin typeface="+mn-lt"/>
                          <a:ea typeface="+mn-ea"/>
                          <a:cs typeface="+mn-cs"/>
                        </a:rPr>
                        <a:t>Passed leak test with tractive unit from corrosion test. See low risk to the functional issues from corrosion, just aesthetic. Most likely scenario for current orca is to leave parts as is. Working on a long term solution. </a:t>
                      </a:r>
                    </a:p>
                    <a:p>
                      <a:pPr marL="171450" lvl="0" indent="-171450">
                        <a:buFont typeface="Arial"/>
                        <a:buChar char="•"/>
                      </a:pPr>
                      <a:r>
                        <a:rPr lang="en-CA" sz="1000" b="1" i="1" kern="1200">
                          <a:solidFill>
                            <a:schemeClr val="tx1"/>
                          </a:solidFill>
                          <a:latin typeface="+mn-lt"/>
                          <a:ea typeface="+mn-ea"/>
                          <a:cs typeface="+mn-cs"/>
                        </a:rPr>
                        <a:t>PP/MP will not have additional corrosion protection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tcPr>
                </a:tc>
                <a:tc>
                  <a:txBody>
                    <a:bodyPr/>
                    <a:lstStyle/>
                    <a:p>
                      <a:pPr algn="ctr"/>
                      <a:r>
                        <a:rPr lang="en-CA" sz="1200" b="0">
                          <a:solidFill>
                            <a:schemeClr val="tx1"/>
                          </a:solidFill>
                        </a:rPr>
                        <a:t>July 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tcPr>
                </a:tc>
                <a:extLst>
                  <a:ext uri="{0D108BD9-81ED-4DB2-BD59-A6C34878D82A}">
                    <a16:rowId xmlns:a16="http://schemas.microsoft.com/office/drawing/2014/main" val="728121691"/>
                  </a:ext>
                </a:extLst>
              </a:tr>
              <a:tr h="664589">
                <a:tc>
                  <a:txBody>
                    <a:bodyPr/>
                    <a:lstStyle/>
                    <a:p>
                      <a:pPr lvl="0">
                        <a:buNone/>
                      </a:pPr>
                      <a:r>
                        <a:rPr lang="en-CA" sz="1200"/>
                        <a:t>Motor leak in flooded craft</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CA" sz="1200" b="0" i="0" u="none" strike="noStrike" noProof="0">
                          <a:solidFill>
                            <a:schemeClr val="tx1"/>
                          </a:solidFill>
                          <a:latin typeface="Calibri"/>
                        </a:rPr>
                        <a:t>Closed</a:t>
                      </a:r>
                    </a:p>
                  </a:txBody>
                  <a:tcPr>
                    <a:lnL w="12700">
                      <a:solidFill>
                        <a:schemeClr val="tx1"/>
                      </a:solidFill>
                    </a:lnL>
                    <a:lnR w="12700">
                      <a:solidFill>
                        <a:schemeClr val="tx1"/>
                      </a:solidFill>
                    </a:lnR>
                    <a:lnT w="12700">
                      <a:solidFill>
                        <a:schemeClr val="tx1"/>
                      </a:solidFill>
                    </a:lnT>
                    <a:lnB w="12700">
                      <a:solidFill>
                        <a:schemeClr val="tx1"/>
                      </a:solidFill>
                    </a:lnB>
                    <a:solidFill>
                      <a:srgbClr val="AFE4A0"/>
                    </a:solidFill>
                  </a:tcPr>
                </a:tc>
                <a:tc>
                  <a:txBody>
                    <a:bodyPr/>
                    <a:lstStyle/>
                    <a:p>
                      <a:pPr marL="171450" marR="0" lvl="0" indent="-171450" algn="l" rtl="0">
                        <a:lnSpc>
                          <a:spcPct val="100000"/>
                        </a:lnSpc>
                        <a:spcBef>
                          <a:spcPts val="0"/>
                        </a:spcBef>
                        <a:spcAft>
                          <a:spcPts val="0"/>
                        </a:spcAft>
                        <a:buClrTx/>
                        <a:buSzTx/>
                        <a:buFont typeface="Arial"/>
                        <a:buChar char="•"/>
                      </a:pPr>
                      <a:r>
                        <a:rPr lang="en-CA" sz="1000" kern="1200">
                          <a:solidFill>
                            <a:schemeClr val="tx1"/>
                          </a:solidFill>
                          <a:latin typeface="+mn-lt"/>
                          <a:ea typeface="+mn-ea"/>
                          <a:cs typeface="+mn-cs"/>
                        </a:rPr>
                        <a:t>Two craft came back to eng team after being flooded for multiple hours/days. Both motors have water ingress in the inverter, but one much more limited than the other </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0" lvl="0" indent="0">
                        <a:buNone/>
                      </a:pPr>
                      <a:r>
                        <a:rPr lang="en-US" sz="1000" b="0" i="0" u="none" strike="noStrike" kern="1200" noProof="0"/>
                        <a:t>RCA in progress</a:t>
                      </a:r>
                    </a:p>
                    <a:p>
                      <a:pPr marL="285750" lvl="0" indent="-285750">
                        <a:buFont typeface="Arial"/>
                        <a:buChar char="•"/>
                      </a:pPr>
                      <a:r>
                        <a:rPr lang="en-US" sz="1000" b="0" i="0" u="none" strike="noStrike" kern="1200" noProof="0"/>
                        <a:t>New tractive units tested and passed IP68 rating (overnight in pool without ingress)</a:t>
                      </a:r>
                    </a:p>
                    <a:p>
                      <a:pPr marL="285750" lvl="0" indent="-285750">
                        <a:buFont typeface="Arial"/>
                        <a:buChar char="•"/>
                      </a:pPr>
                      <a:r>
                        <a:rPr lang="en-US" sz="1000" b="0" i="0" u="none" strike="noStrike" kern="1200" noProof="0"/>
                        <a:t>Leak reproduced on customer TU that leaked. Investigating if piece variation, change over time, or other factor is impacting leak</a:t>
                      </a:r>
                      <a:endParaRPr lang="en-CA" sz="1000" b="0" i="0" u="none" strike="noStrike" kern="1200" noProof="0">
                        <a:solidFill>
                          <a:schemeClr val="tx1"/>
                        </a:solidFill>
                        <a:latin typeface="+mn-lt"/>
                        <a:ea typeface="+mn-ea"/>
                        <a:cs typeface="+mn-cs"/>
                      </a:endParaRPr>
                    </a:p>
                    <a:p>
                      <a:pPr marL="285750" lvl="0" indent="-285750">
                        <a:buFont typeface="Arial"/>
                        <a:buChar char="•"/>
                      </a:pPr>
                      <a:r>
                        <a:rPr lang="en-US" sz="1000" b="0" i="0" u="none" strike="noStrike" kern="1200" noProof="0"/>
                        <a:t>Defining an air leak rate to correlate to ingress protection</a:t>
                      </a:r>
                    </a:p>
                    <a:p>
                      <a:pPr marL="0" lvl="0" indent="0">
                        <a:buNone/>
                      </a:pPr>
                      <a:br>
                        <a:rPr lang="en-US" sz="1000" b="0" i="0" u="none" strike="noStrike" kern="1200" noProof="0"/>
                      </a:br>
                      <a:r>
                        <a:rPr lang="en-US" sz="1000" b="0" i="0" u="none" strike="noStrike" kern="1200" noProof="0"/>
                        <a:t>Root cause identified as cable gland tightening procedure. Fix is validated and the process change has been implemented on the line. Existing TU stock has been checked and all glands re-tightened as necessary. </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CA" sz="1200">
                          <a:solidFill>
                            <a:schemeClr val="tx1"/>
                          </a:solidFill>
                        </a:rPr>
                        <a:t>Sept 9</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157010700"/>
                  </a:ext>
                </a:extLst>
              </a:tr>
              <a:tr h="273843">
                <a:tc>
                  <a:txBody>
                    <a:bodyPr/>
                    <a:lstStyle/>
                    <a:p>
                      <a:pPr lvl="0" algn="l">
                        <a:buNone/>
                      </a:pPr>
                      <a:endParaRPr lang="en-CA" sz="1050" b="0" i="0" u="none" strike="noStrike" noProof="0">
                        <a:latin typeface="Calibri"/>
                      </a:endParaRPr>
                    </a:p>
                  </a:txBody>
                  <a:tcPr>
                    <a:lnL w="12700">
                      <a:solidFill>
                        <a:schemeClr val="tx1"/>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solidFill>
                      <a:schemeClr val="bg1">
                        <a:lumMod val="75000"/>
                      </a:schemeClr>
                    </a:solidFill>
                  </a:tcPr>
                </a:tc>
                <a:tc>
                  <a:txBody>
                    <a:bodyPr/>
                    <a:lstStyle/>
                    <a:p>
                      <a:pPr lvl="0" algn="ctr">
                        <a:buNone/>
                      </a:pPr>
                      <a:endParaRPr lang="en-CA" sz="1050" b="0" i="0" u="none" strike="noStrike" noProof="0">
                        <a:solidFill>
                          <a:schemeClr val="tx1"/>
                        </a:solidFill>
                        <a:latin typeface="Calibri"/>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solidFill>
                      <a:schemeClr val="bg1">
                        <a:lumMod val="75000"/>
                      </a:schemeClr>
                    </a:solidFill>
                  </a:tcPr>
                </a:tc>
                <a:tc>
                  <a:txBody>
                    <a:bodyPr/>
                    <a:lstStyle/>
                    <a:p>
                      <a:pPr marL="171450" lvl="0" indent="-171450" algn="l">
                        <a:lnSpc>
                          <a:spcPct val="100000"/>
                        </a:lnSpc>
                        <a:spcBef>
                          <a:spcPts val="0"/>
                        </a:spcBef>
                        <a:spcAft>
                          <a:spcPts val="0"/>
                        </a:spcAft>
                        <a:buFont typeface="Arial"/>
                        <a:buChar char="•"/>
                      </a:pPr>
                      <a:endParaRPr lang="en-CA" sz="800" strike="noStrike"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solidFill>
                      <a:schemeClr val="bg1">
                        <a:lumMod val="75000"/>
                      </a:schemeClr>
                    </a:solidFill>
                  </a:tcPr>
                </a:tc>
                <a:tc>
                  <a:txBody>
                    <a:bodyPr/>
                    <a:lstStyle/>
                    <a:p>
                      <a:pPr marL="0" lvl="0" indent="0" algn="l">
                        <a:buNone/>
                      </a:pPr>
                      <a:endParaRPr lang="en-CA" sz="900" b="0" i="0" u="none" strike="noStrike" kern="1200"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solidFill>
                      <a:schemeClr val="bg1">
                        <a:lumMod val="75000"/>
                      </a:schemeClr>
                    </a:solidFill>
                  </a:tcPr>
                </a:tc>
                <a:tc>
                  <a:txBody>
                    <a:bodyPr/>
                    <a:lstStyle/>
                    <a:p>
                      <a:pPr lvl="0" algn="ctr">
                        <a:buNone/>
                      </a:pPr>
                      <a:endParaRPr lang="en-CA" sz="1200" strike="noStrike">
                        <a:solidFill>
                          <a:schemeClr val="tx1"/>
                        </a:solidFill>
                      </a:endParaRPr>
                    </a:p>
                  </a:txBody>
                  <a:tcP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solidFill>
                      <a:schemeClr val="bg1">
                        <a:lumMod val="75000"/>
                      </a:schemeClr>
                    </a:solidFill>
                  </a:tcPr>
                </a:tc>
                <a:extLst>
                  <a:ext uri="{0D108BD9-81ED-4DB2-BD59-A6C34878D82A}">
                    <a16:rowId xmlns:a16="http://schemas.microsoft.com/office/drawing/2014/main" val="3539380884"/>
                  </a:ext>
                </a:extLst>
              </a:tr>
              <a:tr h="520594">
                <a:tc>
                  <a:txBody>
                    <a:bodyPr/>
                    <a:lstStyle/>
                    <a:p>
                      <a:pPr lvl="0" algn="l">
                        <a:buNone/>
                      </a:pPr>
                      <a:r>
                        <a:rPr lang="en-CA" sz="1200" b="0" i="0" u="none" strike="sngStrike" noProof="0">
                          <a:latin typeface="Calibri"/>
                        </a:rPr>
                        <a:t>2023 Gate 1</a:t>
                      </a:r>
                    </a:p>
                  </a:txBody>
                  <a:tcPr anchor="ct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en-CA" sz="1200" b="0" i="0" u="none" strike="sngStrike" noProof="0">
                          <a:solidFill>
                            <a:schemeClr val="tx1"/>
                          </a:solidFill>
                          <a:latin typeface="Calibri"/>
                        </a:rPr>
                        <a:t>On Track </a:t>
                      </a:r>
                    </a:p>
                  </a:txBody>
                  <a:tcPr anchor="ct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FE4A0"/>
                    </a:solidFill>
                  </a:tcPr>
                </a:tc>
                <a:tc>
                  <a:txBody>
                    <a:bodyPr/>
                    <a:lstStyle/>
                    <a:p>
                      <a:pPr marL="171450" lvl="0" indent="-171450" algn="l">
                        <a:lnSpc>
                          <a:spcPct val="100000"/>
                        </a:lnSpc>
                        <a:spcBef>
                          <a:spcPts val="0"/>
                        </a:spcBef>
                        <a:spcAft>
                          <a:spcPts val="0"/>
                        </a:spcAft>
                        <a:buFont typeface="Arial"/>
                        <a:buChar char="•"/>
                      </a:pPr>
                      <a:r>
                        <a:rPr lang="en-CA" sz="1000" strike="sngStrike" kern="1200">
                          <a:solidFill>
                            <a:schemeClr val="tx1"/>
                          </a:solidFill>
                          <a:latin typeface="+mn-lt"/>
                          <a:ea typeface="+mn-ea"/>
                          <a:cs typeface="+mn-cs"/>
                        </a:rPr>
                        <a:t>Working towards release of Orca 2023 XBOM, and finalization of sourcing plan </a:t>
                      </a:r>
                      <a:endParaRPr lang="en-US" strike="sngStrike"/>
                    </a:p>
                  </a:txBody>
                  <a:tcPr anchor="ct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lvl="0" indent="-171450" algn="l">
                        <a:buFont typeface="Arial"/>
                        <a:buChar char="•"/>
                      </a:pPr>
                      <a:r>
                        <a:rPr lang="en-CA" sz="1000" b="0" i="0" u="none" strike="sngStrike" kern="1200" noProof="0"/>
                        <a:t>Completing review of any changes for Gen5.2 TU. Review with manufacturing team this week. </a:t>
                      </a:r>
                    </a:p>
                  </a:txBody>
                  <a:tcPr anchor="ct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en-CA" sz="1200" strike="noStrike">
                        <a:solidFill>
                          <a:schemeClr val="tx1"/>
                        </a:solidFill>
                      </a:endParaRPr>
                    </a:p>
                  </a:txBody>
                  <a:tcPr anchor="ct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7778965"/>
                  </a:ext>
                </a:extLst>
              </a:tr>
              <a:tr h="916781">
                <a:tc>
                  <a:txBody>
                    <a:bodyPr/>
                    <a:lstStyle/>
                    <a:p>
                      <a:pPr lvl="0" algn="l">
                        <a:buNone/>
                      </a:pPr>
                      <a:r>
                        <a:rPr lang="en-CA" sz="1200" b="0" i="0" u="none" strike="noStrike" noProof="0"/>
                        <a:t>2023 Gen5.2 Gate 3</a:t>
                      </a:r>
                    </a:p>
                  </a:txBody>
                  <a:tcPr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tcPr>
                </a:tc>
                <a:tc>
                  <a:txBody>
                    <a:bodyPr/>
                    <a:lstStyle/>
                    <a:p>
                      <a:pPr lvl="0" algn="ctr">
                        <a:buNone/>
                      </a:pPr>
                      <a:r>
                        <a:rPr lang="en-CA" sz="1200" b="0" i="0" u="none" strike="noStrike" noProof="0">
                          <a:solidFill>
                            <a:schemeClr val="tx1"/>
                          </a:solidFill>
                          <a:latin typeface="Calibri"/>
                        </a:rPr>
                        <a:t>Open</a:t>
                      </a:r>
                    </a:p>
                  </a:txBody>
                  <a:tcPr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rgbClr val="AFE4A0"/>
                    </a:solidFill>
                  </a:tcPr>
                </a:tc>
                <a:tc>
                  <a:txBody>
                    <a:bodyPr/>
                    <a:lstStyle/>
                    <a:p>
                      <a:pPr marL="171450" lvl="0" indent="-171450" algn="l">
                        <a:buClr>
                          <a:srgbClr val="000000"/>
                        </a:buClr>
                        <a:buFont typeface="Arial"/>
                        <a:buChar char="•"/>
                      </a:pPr>
                      <a:r>
                        <a:rPr lang="en-CA" sz="1000" strike="noStrike" kern="1200" noProof="0">
                          <a:solidFill>
                            <a:schemeClr val="tx1"/>
                          </a:solidFill>
                          <a:latin typeface="+mn-lt"/>
                          <a:ea typeface="+mn-ea"/>
                          <a:cs typeface="+mn-cs"/>
                        </a:rPr>
                        <a:t>Close gate 3 for part freeze and tooling design</a:t>
                      </a:r>
                    </a:p>
                    <a:p>
                      <a:pPr marL="171450" lvl="0" indent="-171450" algn="l">
                        <a:buClr>
                          <a:srgbClr val="000000"/>
                        </a:buClr>
                        <a:buFont typeface="Arial"/>
                        <a:buChar char="•"/>
                      </a:pPr>
                      <a:endParaRPr lang="en-CA" sz="1000" strike="noStrike" kern="1200" noProof="0">
                        <a:solidFill>
                          <a:schemeClr val="tx1"/>
                        </a:solidFill>
                        <a:latin typeface="+mn-lt"/>
                        <a:ea typeface="+mn-ea"/>
                        <a:cs typeface="+mn-cs"/>
                      </a:endParaRPr>
                    </a:p>
                  </a:txBody>
                  <a:tcPr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tcPr>
                </a:tc>
                <a:tc>
                  <a:txBody>
                    <a:bodyPr/>
                    <a:lstStyle/>
                    <a:p>
                      <a:pPr marL="171450" lvl="0" indent="-171450" algn="l">
                        <a:buClr>
                          <a:srgbClr val="000000"/>
                        </a:buClr>
                        <a:buFont typeface="Arial"/>
                        <a:buChar char="•"/>
                      </a:pPr>
                      <a:r>
                        <a:rPr lang="en-CA" sz="1000" strike="noStrike" kern="1200" noProof="0">
                          <a:solidFill>
                            <a:schemeClr val="tx1"/>
                          </a:solidFill>
                          <a:latin typeface="+mn-lt"/>
                          <a:ea typeface="+mn-ea"/>
                          <a:cs typeface="+mn-cs"/>
                        </a:rPr>
                        <a:t>Gate 3 checklist by Oct. 14, Gate 3 closing date the following week. </a:t>
                      </a:r>
                    </a:p>
                    <a:p>
                      <a:pPr marL="171450" lvl="0" indent="-171450" algn="l">
                        <a:buClr>
                          <a:srgbClr val="000000"/>
                        </a:buClr>
                        <a:buFont typeface="Arial"/>
                        <a:buChar char="•"/>
                      </a:pPr>
                      <a:r>
                        <a:rPr lang="en-CA" sz="1000" strike="noStrike" kern="1200" noProof="0">
                          <a:solidFill>
                            <a:schemeClr val="tx1"/>
                          </a:solidFill>
                          <a:latin typeface="+mn-lt"/>
                          <a:ea typeface="+mn-ea"/>
                          <a:cs typeface="+mn-cs"/>
                        </a:rPr>
                        <a:t>Casting and motor stamping tooling already kicked off to contain lead time</a:t>
                      </a:r>
                    </a:p>
                  </a:txBody>
                  <a:tcPr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tcPr>
                </a:tc>
                <a:tc>
                  <a:txBody>
                    <a:bodyPr/>
                    <a:lstStyle/>
                    <a:p>
                      <a:pPr lvl="0" algn="ctr">
                        <a:buNone/>
                      </a:pPr>
                      <a:r>
                        <a:rPr lang="en-CA" sz="1200" strike="noStrike">
                          <a:solidFill>
                            <a:schemeClr val="tx1"/>
                          </a:solidFill>
                        </a:rPr>
                        <a:t>Oct. 21</a:t>
                      </a:r>
                    </a:p>
                  </a:txBody>
                  <a:tcPr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07251004"/>
                  </a:ext>
                </a:extLst>
              </a:tr>
              <a:tr h="631031">
                <a:tc>
                  <a:txBody>
                    <a:bodyPr/>
                    <a:lstStyle/>
                    <a:p>
                      <a:pPr lvl="0" algn="l">
                        <a:buNone/>
                      </a:pPr>
                      <a:endParaRPr lang="en-CA" sz="1200" b="0" i="0" u="none" strike="noStrike" noProof="0">
                        <a:latin typeface="Calibri"/>
                      </a:endParaRP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endParaRPr lang="en-CA" sz="1200" b="0" i="0" u="none" strike="noStrike" noProof="0">
                        <a:solidFill>
                          <a:schemeClr val="tx1"/>
                        </a:solidFill>
                        <a:latin typeface="Calibri"/>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rgbClr val="B9D795"/>
                    </a:solidFill>
                  </a:tcPr>
                </a:tc>
                <a:tc>
                  <a:txBody>
                    <a:bodyPr/>
                    <a:lstStyle/>
                    <a:p>
                      <a:pPr marL="171450" lvl="0" indent="-171450" algn="l">
                        <a:lnSpc>
                          <a:spcPct val="100000"/>
                        </a:lnSpc>
                        <a:spcBef>
                          <a:spcPts val="0"/>
                        </a:spcBef>
                        <a:spcAft>
                          <a:spcPts val="0"/>
                        </a:spcAft>
                        <a:buFont typeface="Arial"/>
                        <a:buChar char="•"/>
                      </a:pPr>
                      <a:endParaRPr lang="en-CA" sz="1000" strike="noStrike" kern="1200" noProof="0">
                        <a:solidFill>
                          <a:schemeClr val="tx1"/>
                        </a:solidFill>
                        <a:latin typeface="+mn-lt"/>
                        <a:ea typeface="+mn-ea"/>
                        <a:cs typeface="+mn-cs"/>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171450" lvl="0" indent="-171450" algn="l">
                        <a:buClr>
                          <a:srgbClr val="000000"/>
                        </a:buClr>
                        <a:buFont typeface="Arial"/>
                        <a:buChar char="•"/>
                      </a:pPr>
                      <a:endParaRPr lang="en-CA" sz="1000" strike="noStrike" kern="1200" noProof="0">
                        <a:solidFill>
                          <a:schemeClr val="tx1"/>
                        </a:solidFill>
                        <a:latin typeface="+mn-lt"/>
                        <a:ea typeface="+mn-ea"/>
                        <a:cs typeface="+mn-cs"/>
                      </a:endParaRP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endParaRPr lang="en-CA" sz="1200" strike="noStrike">
                        <a:solidFill>
                          <a:schemeClr val="tx1"/>
                        </a:solidFill>
                      </a:endParaRP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536728185"/>
                  </a:ext>
                </a:extLst>
              </a:tr>
            </a:tbl>
          </a:graphicData>
        </a:graphic>
      </p:graphicFrame>
    </p:spTree>
    <p:extLst>
      <p:ext uri="{BB962C8B-B14F-4D97-AF65-F5344CB8AC3E}">
        <p14:creationId xmlns:p14="http://schemas.microsoft.com/office/powerpoint/2010/main" val="824644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4C93B-B9E7-4788-AE8D-2E55C7BCC3B8}"/>
              </a:ext>
            </a:extLst>
          </p:cNvPr>
          <p:cNvSpPr>
            <a:spLocks noGrp="1"/>
          </p:cNvSpPr>
          <p:nvPr>
            <p:ph type="title"/>
          </p:nvPr>
        </p:nvSpPr>
        <p:spPr/>
        <p:txBody>
          <a:bodyPr/>
          <a:lstStyle/>
          <a:p>
            <a:r>
              <a:rPr lang="en-CA">
                <a:latin typeface="Yu Gothic UI Light"/>
                <a:ea typeface="Yu Gothic UI Light"/>
              </a:rPr>
              <a:t>Thermal</a:t>
            </a:r>
            <a:endParaRPr lang="en-US"/>
          </a:p>
        </p:txBody>
      </p:sp>
      <p:sp>
        <p:nvSpPr>
          <p:cNvPr id="4" name="Slide Number Placeholder 3">
            <a:extLst>
              <a:ext uri="{FF2B5EF4-FFF2-40B4-BE49-F238E27FC236}">
                <a16:creationId xmlns:a16="http://schemas.microsoft.com/office/drawing/2014/main" id="{50F2E34A-1800-4A97-97DF-95D438077FB5}"/>
              </a:ext>
            </a:extLst>
          </p:cNvPr>
          <p:cNvSpPr>
            <a:spLocks noGrp="1"/>
          </p:cNvSpPr>
          <p:nvPr>
            <p:ph type="sldNum" sz="quarter" idx="4"/>
          </p:nvPr>
        </p:nvSpPr>
        <p:spPr/>
        <p:txBody>
          <a:bodyPr/>
          <a:lstStyle/>
          <a:p>
            <a:fld id="{903E5BF1-FEAF-4C67-9515-5C961A539E29}" type="slidenum">
              <a:rPr lang="en-CA" dirty="0" smtClean="0"/>
              <a:pPr/>
              <a:t>29</a:t>
            </a:fld>
            <a:endParaRPr lang="en-CA">
              <a:solidFill>
                <a:schemeClr val="tx1"/>
              </a:solidFill>
            </a:endParaRPr>
          </a:p>
        </p:txBody>
      </p:sp>
      <p:graphicFrame>
        <p:nvGraphicFramePr>
          <p:cNvPr id="5" name="Table 5">
            <a:extLst>
              <a:ext uri="{FF2B5EF4-FFF2-40B4-BE49-F238E27FC236}">
                <a16:creationId xmlns:a16="http://schemas.microsoft.com/office/drawing/2014/main" id="{A05E62CA-BFF9-470D-BB34-33286ECE7D17}"/>
              </a:ext>
            </a:extLst>
          </p:cNvPr>
          <p:cNvGraphicFramePr>
            <a:graphicFrameLocks noGrp="1"/>
          </p:cNvGraphicFramePr>
          <p:nvPr>
            <p:extLst>
              <p:ext uri="{D42A27DB-BD31-4B8C-83A1-F6EECF244321}">
                <p14:modId xmlns:p14="http://schemas.microsoft.com/office/powerpoint/2010/main" val="502829840"/>
              </p:ext>
            </p:extLst>
          </p:nvPr>
        </p:nvGraphicFramePr>
        <p:xfrm>
          <a:off x="387619" y="1079311"/>
          <a:ext cx="11385282" cy="4119128"/>
        </p:xfrm>
        <a:graphic>
          <a:graphicData uri="http://schemas.openxmlformats.org/drawingml/2006/table">
            <a:tbl>
              <a:tblPr firstRow="1" bandRow="1">
                <a:tableStyleId>{17292A2E-F333-43FB-9621-5CBBE7FDCDCB}</a:tableStyleId>
              </a:tblPr>
              <a:tblGrid>
                <a:gridCol w="1802589">
                  <a:extLst>
                    <a:ext uri="{9D8B030D-6E8A-4147-A177-3AD203B41FA5}">
                      <a16:colId xmlns:a16="http://schemas.microsoft.com/office/drawing/2014/main" val="3501030287"/>
                    </a:ext>
                  </a:extLst>
                </a:gridCol>
                <a:gridCol w="1168272">
                  <a:extLst>
                    <a:ext uri="{9D8B030D-6E8A-4147-A177-3AD203B41FA5}">
                      <a16:colId xmlns:a16="http://schemas.microsoft.com/office/drawing/2014/main" val="1379488843"/>
                    </a:ext>
                  </a:extLst>
                </a:gridCol>
                <a:gridCol w="3725899">
                  <a:extLst>
                    <a:ext uri="{9D8B030D-6E8A-4147-A177-3AD203B41FA5}">
                      <a16:colId xmlns:a16="http://schemas.microsoft.com/office/drawing/2014/main" val="862347156"/>
                    </a:ext>
                  </a:extLst>
                </a:gridCol>
                <a:gridCol w="3240349">
                  <a:extLst>
                    <a:ext uri="{9D8B030D-6E8A-4147-A177-3AD203B41FA5}">
                      <a16:colId xmlns:a16="http://schemas.microsoft.com/office/drawing/2014/main" val="3077580520"/>
                    </a:ext>
                  </a:extLst>
                </a:gridCol>
                <a:gridCol w="1448173">
                  <a:extLst>
                    <a:ext uri="{9D8B030D-6E8A-4147-A177-3AD203B41FA5}">
                      <a16:colId xmlns:a16="http://schemas.microsoft.com/office/drawing/2014/main" val="2634289501"/>
                    </a:ext>
                  </a:extLst>
                </a:gridCol>
              </a:tblGrid>
              <a:tr h="485988">
                <a:tc>
                  <a:txBody>
                    <a:bodyPr/>
                    <a:lstStyle/>
                    <a:p>
                      <a:pPr algn="ctr"/>
                      <a:r>
                        <a:rPr lang="en-CA" sz="1400"/>
                        <a:t>Item</a:t>
                      </a:r>
                    </a:p>
                  </a:txBody>
                  <a:tcPr anchor="ct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tcPr>
                </a:tc>
                <a:tc>
                  <a:txBody>
                    <a:bodyPr/>
                    <a:lstStyle/>
                    <a:p>
                      <a:pPr algn="ctr"/>
                      <a:r>
                        <a:rPr lang="en-CA" sz="1400"/>
                        <a:t>Status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a:t>Risk /Roadblock &amp; impact details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tcPr>
                </a:tc>
                <a:tc>
                  <a:txBody>
                    <a:bodyPr/>
                    <a:lstStyle/>
                    <a:p>
                      <a:pPr algn="ctr"/>
                      <a:r>
                        <a:rPr lang="en-CA" sz="1400"/>
                        <a:t>Mitigation / Action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tcPr>
                </a:tc>
                <a:tc>
                  <a:txBody>
                    <a:bodyPr/>
                    <a:lstStyle/>
                    <a:p>
                      <a:pPr algn="ctr"/>
                      <a:r>
                        <a:rPr lang="en-CA" sz="1400"/>
                        <a:t>Action deadline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tcPr>
                </a:tc>
                <a:extLst>
                  <a:ext uri="{0D108BD9-81ED-4DB2-BD59-A6C34878D82A}">
                    <a16:rowId xmlns:a16="http://schemas.microsoft.com/office/drawing/2014/main" val="3909042003"/>
                  </a:ext>
                </a:extLst>
              </a:tr>
              <a:tr h="661340">
                <a:tc>
                  <a:txBody>
                    <a:bodyPr/>
                    <a:lstStyle/>
                    <a:p>
                      <a:r>
                        <a:rPr lang="en-CA" sz="1200" i="0" strike="noStrike"/>
                        <a:t>Thermal derate management</a:t>
                      </a:r>
                    </a:p>
                  </a:txBody>
                  <a:tcPr anchor="ctr">
                    <a:lnL w="12700">
                      <a:solidFill>
                        <a:schemeClr val="tx1"/>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tcPr>
                </a:tc>
                <a:tc>
                  <a:txBody>
                    <a:bodyPr/>
                    <a:lstStyle/>
                    <a:p>
                      <a:pPr lvl="0" algn="ctr">
                        <a:buNone/>
                      </a:pPr>
                      <a:r>
                        <a:rPr lang="en-CA" sz="1200" i="0" strike="noStrike"/>
                        <a:t>On Track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solidFill>
                      <a:srgbClr val="C7E7A5"/>
                    </a:solidFill>
                  </a:tcPr>
                </a:tc>
                <a:tc>
                  <a:txBody>
                    <a:bodyPr/>
                    <a:lstStyle/>
                    <a:p>
                      <a:pPr marL="171450" marR="0" lvl="0" indent="-171450" algn="l" rtl="0" eaLnBrk="1" fontAlgn="auto" latinLnBrk="0" hangingPunct="1">
                        <a:lnSpc>
                          <a:spcPct val="100000"/>
                        </a:lnSpc>
                        <a:spcBef>
                          <a:spcPts val="0"/>
                        </a:spcBef>
                        <a:spcAft>
                          <a:spcPts val="0"/>
                        </a:spcAft>
                        <a:buClrTx/>
                        <a:buSzTx/>
                        <a:buFont typeface="Arial"/>
                        <a:buChar char="•"/>
                      </a:pPr>
                      <a:r>
                        <a:rPr lang="en-CA" sz="1100" i="0" strike="noStrike" kern="1200">
                          <a:solidFill>
                            <a:schemeClr val="tx1"/>
                          </a:solidFill>
                          <a:latin typeface="+mn-lt"/>
                          <a:ea typeface="+mn-ea"/>
                          <a:cs typeface="+mn-cs"/>
                        </a:rPr>
                        <a:t>Vehicle quickly hits thermal limit at high power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tcPr>
                </a:tc>
                <a:tc>
                  <a:txBody>
                    <a:bodyPr/>
                    <a:lstStyle/>
                    <a:p>
                      <a:pPr marL="171450" indent="-171450">
                        <a:buFont typeface="Arial"/>
                        <a:buChar char="•"/>
                      </a:pPr>
                      <a:r>
                        <a:rPr lang="en-CA" sz="1100" i="0" strike="noStrike" kern="1200">
                          <a:solidFill>
                            <a:schemeClr val="tx1"/>
                          </a:solidFill>
                          <a:latin typeface="+mn-lt"/>
                          <a:ea typeface="+mn-ea"/>
                          <a:cs typeface="+mn-cs"/>
                        </a:rPr>
                        <a:t>EIS module level derate implemented as part of firmware V2022.31.0.0 (released 12-08-22). Implements coarse protection of TU and BATT</a:t>
                      </a:r>
                    </a:p>
                    <a:p>
                      <a:pPr marL="171450" lvl="0" indent="-171450">
                        <a:buFont typeface="Arial"/>
                        <a:buChar char="•"/>
                      </a:pPr>
                      <a:r>
                        <a:rPr lang="en-US" sz="1100" i="0" strike="noStrike" kern="1200">
                          <a:solidFill>
                            <a:schemeClr val="tx1"/>
                          </a:solidFill>
                          <a:latin typeface="+mn-lt"/>
                          <a:ea typeface="+mn-ea"/>
                          <a:cs typeface="+mn-cs"/>
                        </a:rPr>
                        <a:t>All new vehicles update is done at EOL. Previously sold customer vehicle not yet updated.</a:t>
                      </a:r>
                      <a:endParaRPr lang="en-US" sz="1100" i="0" strike="noStrike" kern="1200">
                        <a:solidFill>
                          <a:srgbClr val="000000"/>
                        </a:solidFill>
                        <a:latin typeface="+mn-lt"/>
                        <a:ea typeface="+mn-ea"/>
                        <a:cs typeface="+mn-cs"/>
                      </a:endParaRPr>
                    </a:p>
                    <a:p>
                      <a:pPr marL="171450" lvl="0" indent="-171450">
                        <a:buFont typeface="Arial"/>
                        <a:buChar char="•"/>
                      </a:pPr>
                      <a:r>
                        <a:rPr lang="en-CA" sz="1100" i="0" strike="noStrike" kern="1200">
                          <a:solidFill>
                            <a:schemeClr val="tx1"/>
                          </a:solidFill>
                          <a:latin typeface="+mn-lt"/>
                          <a:ea typeface="+mn-ea"/>
                          <a:cs typeface="+mn-cs"/>
                        </a:rPr>
                        <a:t>Vehicle level derate to be implemented to smooth de-rate "feel" for user; end of Sept 2022 (pending module data availability).</a:t>
                      </a:r>
                    </a:p>
                    <a:p>
                      <a:pPr marL="171450" lvl="0" indent="-171450">
                        <a:buFont typeface="Arial"/>
                        <a:buChar char="•"/>
                      </a:pPr>
                      <a:r>
                        <a:rPr lang="en-CA" sz="1100" i="0" strike="noStrike" kern="1200">
                          <a:solidFill>
                            <a:schemeClr val="tx1"/>
                          </a:solidFill>
                          <a:latin typeface="+mn-lt"/>
                          <a:ea typeface="+mn-ea"/>
                          <a:cs typeface="+mn-cs"/>
                        </a:rPr>
                        <a:t>Derate algorithm updates can all be pushed via OTA updates once available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tcPr>
                </a:tc>
                <a:tc>
                  <a:txBody>
                    <a:bodyPr/>
                    <a:lstStyle/>
                    <a:p>
                      <a:r>
                        <a:rPr lang="en-CA" sz="1200" i="0" strike="noStrike">
                          <a:solidFill>
                            <a:schemeClr val="tx1"/>
                          </a:solidFill>
                        </a:rPr>
                        <a:t>Aug 8</a:t>
                      </a:r>
                      <a:endParaRPr 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tcPr>
                </a:tc>
                <a:extLst>
                  <a:ext uri="{0D108BD9-81ED-4DB2-BD59-A6C34878D82A}">
                    <a16:rowId xmlns:a16="http://schemas.microsoft.com/office/drawing/2014/main" val="3954750489"/>
                  </a:ext>
                </a:extLst>
              </a:tr>
              <a:tr h="661340">
                <a:tc>
                  <a:txBody>
                    <a:bodyPr/>
                    <a:lstStyle/>
                    <a:p>
                      <a:r>
                        <a:rPr lang="en-CA" sz="1200" strike="noStrike"/>
                        <a:t>Gate 4 &amp; 5 Checklist</a:t>
                      </a:r>
                    </a:p>
                  </a:txBody>
                  <a:tcPr anchor="ct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cap="flat" cmpd="sng" algn="ctr">
                      <a:solidFill>
                        <a:schemeClr val="tx1"/>
                      </a:solidFill>
                      <a:prstDash val="solid"/>
                      <a:round/>
                      <a:headEnd type="none" w="med" len="med"/>
                      <a:tailEnd type="none" w="med" len="med"/>
                    </a:lnB>
                  </a:tcPr>
                </a:tc>
                <a:tc>
                  <a:txBody>
                    <a:bodyPr/>
                    <a:lstStyle/>
                    <a:p>
                      <a:pPr algn="ctr"/>
                      <a:r>
                        <a:rPr lang="en-CA" sz="1200" strike="noStrike"/>
                        <a:t>On Track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cap="flat" cmpd="sng" algn="ctr">
                      <a:solidFill>
                        <a:schemeClr val="tx1"/>
                      </a:solidFill>
                      <a:prstDash val="solid"/>
                      <a:round/>
                      <a:headEnd type="none" w="med" len="med"/>
                      <a:tailEnd type="none" w="med" len="med"/>
                    </a:lnB>
                    <a:solidFill>
                      <a:srgbClr val="C7E7A5"/>
                    </a:solidFill>
                  </a:tcPr>
                </a:tc>
                <a:tc>
                  <a:txBody>
                    <a:bodyPr/>
                    <a:lstStyle/>
                    <a:p>
                      <a:pPr marL="171450" marR="0" lvl="0" indent="-171450" algn="l" rtl="0" eaLnBrk="1" fontAlgn="auto" latinLnBrk="0" hangingPunct="1">
                        <a:lnSpc>
                          <a:spcPct val="100000"/>
                        </a:lnSpc>
                        <a:spcBef>
                          <a:spcPts val="0"/>
                        </a:spcBef>
                        <a:spcAft>
                          <a:spcPts val="0"/>
                        </a:spcAft>
                        <a:buClrTx/>
                        <a:buSzTx/>
                        <a:buFont typeface="Arial"/>
                        <a:buChar char="•"/>
                      </a:pPr>
                      <a:r>
                        <a:rPr lang="en-CA" sz="1100" strike="noStrike"/>
                        <a:t>Not all documentation for Gate 4&amp;5 complete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cap="flat" cmpd="sng" algn="ctr">
                      <a:solidFill>
                        <a:schemeClr val="tx1"/>
                      </a:solidFill>
                      <a:prstDash val="solid"/>
                      <a:round/>
                      <a:headEnd type="none" w="med" len="med"/>
                      <a:tailEnd type="none" w="med" len="med"/>
                    </a:lnB>
                  </a:tcPr>
                </a:tc>
                <a:tc>
                  <a:txBody>
                    <a:bodyPr/>
                    <a:lstStyle/>
                    <a:p>
                      <a:pPr marL="171450" indent="-171450">
                        <a:buFont typeface="Arial"/>
                        <a:buChar char="•"/>
                      </a:pPr>
                      <a:r>
                        <a:rPr lang="en-CA" sz="1100" b="0" i="0" u="none" strike="noStrike" noProof="0">
                          <a:latin typeface="Calibri"/>
                        </a:rPr>
                        <a:t>DVPR complete, PFMEA and control plan captured in vehicle </a:t>
                      </a:r>
                    </a:p>
                    <a:p>
                      <a:pPr marL="171450" lvl="0" indent="-171450">
                        <a:buFont typeface="Arial"/>
                        <a:buChar char="•"/>
                      </a:pPr>
                      <a:endParaRPr lang="en-CA" sz="1100" b="0" i="0" u="none" strike="noStrike" noProof="0">
                        <a:latin typeface="Calibri"/>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cap="flat" cmpd="sng" algn="ctr">
                      <a:solidFill>
                        <a:schemeClr val="tx1"/>
                      </a:solidFill>
                      <a:prstDash val="solid"/>
                      <a:round/>
                      <a:headEnd type="none" w="med" len="med"/>
                      <a:tailEnd type="none" w="med" len="med"/>
                    </a:lnB>
                  </a:tcPr>
                </a:tc>
                <a:tc>
                  <a:txBody>
                    <a:bodyPr/>
                    <a:lstStyle/>
                    <a:p>
                      <a:r>
                        <a:rPr lang="en-CA" sz="1200" strike="noStrike"/>
                        <a:t>July 29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57010700"/>
                  </a:ext>
                </a:extLst>
              </a:tr>
              <a:tr h="273843">
                <a:tc>
                  <a:txBody>
                    <a:bodyPr/>
                    <a:lstStyle/>
                    <a:p>
                      <a:pPr lvl="0">
                        <a:buNone/>
                      </a:pPr>
                      <a:endParaRPr lang="en-CA" sz="1200" strike="noStrike"/>
                    </a:p>
                  </a:txBody>
                  <a:tcPr>
                    <a:lnL w="12700">
                      <a:solidFill>
                        <a:schemeClr val="tx1"/>
                      </a:solidFill>
                    </a:lnL>
                    <a:lnR w="12700">
                      <a:solidFill>
                        <a:schemeClr val="tx1"/>
                      </a:solidFill>
                    </a:lnR>
                    <a:lnT w="12700">
                      <a:solidFill>
                        <a:schemeClr val="tx1"/>
                      </a:solidFill>
                    </a:lnT>
                    <a:lnB w="12700">
                      <a:solidFill>
                        <a:schemeClr val="tx1"/>
                      </a:solidFill>
                    </a:lnB>
                    <a:solidFill>
                      <a:schemeClr val="bg1">
                        <a:lumMod val="75000"/>
                      </a:schemeClr>
                    </a:solidFill>
                  </a:tcPr>
                </a:tc>
                <a:tc>
                  <a:txBody>
                    <a:bodyPr/>
                    <a:lstStyle/>
                    <a:p>
                      <a:pPr lvl="0" algn="ctr">
                        <a:buNone/>
                      </a:pPr>
                      <a:endParaRPr lang="en-CA" sz="1200" strike="noStrike"/>
                    </a:p>
                  </a:txBody>
                  <a:tcPr>
                    <a:lnL w="12700">
                      <a:solidFill>
                        <a:schemeClr val="tx1"/>
                      </a:solidFill>
                    </a:lnL>
                    <a:lnR w="12700">
                      <a:solidFill>
                        <a:schemeClr val="tx1"/>
                      </a:solidFill>
                    </a:lnR>
                    <a:lnT w="12700">
                      <a:solidFill>
                        <a:schemeClr val="tx1"/>
                      </a:solidFill>
                    </a:lnT>
                    <a:lnB w="12700">
                      <a:solidFill>
                        <a:schemeClr val="tx1"/>
                      </a:solidFill>
                    </a:lnB>
                    <a:solidFill>
                      <a:schemeClr val="bg1">
                        <a:lumMod val="75000"/>
                      </a:schemeClr>
                    </a:solidFill>
                  </a:tcPr>
                </a:tc>
                <a:tc>
                  <a:txBody>
                    <a:bodyPr/>
                    <a:lstStyle/>
                    <a:p>
                      <a:pPr marL="171450" lvl="0" indent="-171450" algn="l">
                        <a:lnSpc>
                          <a:spcPct val="100000"/>
                        </a:lnSpc>
                        <a:spcBef>
                          <a:spcPts val="0"/>
                        </a:spcBef>
                        <a:spcAft>
                          <a:spcPts val="0"/>
                        </a:spcAft>
                        <a:buFont typeface="Arial"/>
                        <a:buChar char="•"/>
                      </a:pPr>
                      <a:endParaRPr lang="en-CA" sz="1100" strike="noStrike"/>
                    </a:p>
                  </a:txBody>
                  <a:tcPr>
                    <a:lnL w="12700">
                      <a:solidFill>
                        <a:schemeClr val="tx1"/>
                      </a:solidFill>
                    </a:lnL>
                    <a:lnR w="12700">
                      <a:solidFill>
                        <a:schemeClr val="tx1"/>
                      </a:solidFill>
                    </a:lnR>
                    <a:lnT w="12700">
                      <a:solidFill>
                        <a:schemeClr val="tx1"/>
                      </a:solidFill>
                    </a:lnT>
                    <a:lnB w="12700">
                      <a:solidFill>
                        <a:schemeClr val="tx1"/>
                      </a:solidFill>
                    </a:lnB>
                    <a:solidFill>
                      <a:schemeClr val="bg1">
                        <a:lumMod val="75000"/>
                      </a:schemeClr>
                    </a:solidFill>
                  </a:tcPr>
                </a:tc>
                <a:tc>
                  <a:txBody>
                    <a:bodyPr/>
                    <a:lstStyle/>
                    <a:p>
                      <a:pPr marL="171450" lvl="0" indent="-171450">
                        <a:buFont typeface="Arial"/>
                        <a:buChar char="•"/>
                      </a:pPr>
                      <a:endParaRPr lang="en-CA" sz="1100" b="0" i="0" u="none" strike="noStrike" noProof="0">
                        <a:latin typeface="Calibri"/>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lumMod val="75000"/>
                      </a:schemeClr>
                    </a:solidFill>
                  </a:tcPr>
                </a:tc>
                <a:tc>
                  <a:txBody>
                    <a:bodyPr/>
                    <a:lstStyle/>
                    <a:p>
                      <a:pPr lvl="0">
                        <a:buNone/>
                      </a:pPr>
                      <a:endParaRPr lang="en-CA" sz="1200" strike="noStrike"/>
                    </a:p>
                  </a:txBody>
                  <a:tcPr>
                    <a:lnL w="12700">
                      <a:solidFill>
                        <a:schemeClr val="tx1"/>
                      </a:solidFill>
                    </a:lnL>
                    <a:lnR w="12700">
                      <a:solidFill>
                        <a:schemeClr val="tx1"/>
                      </a:solidFill>
                    </a:lnR>
                    <a:lnT w="12700">
                      <a:solidFill>
                        <a:schemeClr val="tx1"/>
                      </a:solidFill>
                    </a:lnT>
                    <a:lnB w="12700">
                      <a:solidFill>
                        <a:schemeClr val="tx1"/>
                      </a:solidFill>
                    </a:lnB>
                    <a:solidFill>
                      <a:schemeClr val="bg1">
                        <a:lumMod val="75000"/>
                      </a:schemeClr>
                    </a:solidFill>
                  </a:tcPr>
                </a:tc>
                <a:extLst>
                  <a:ext uri="{0D108BD9-81ED-4DB2-BD59-A6C34878D82A}">
                    <a16:rowId xmlns:a16="http://schemas.microsoft.com/office/drawing/2014/main" val="1992875969"/>
                  </a:ext>
                </a:extLst>
              </a:tr>
              <a:tr h="661340">
                <a:tc>
                  <a:txBody>
                    <a:bodyPr/>
                    <a:lstStyle/>
                    <a:p>
                      <a:pPr lvl="0">
                        <a:buNone/>
                      </a:pPr>
                      <a:r>
                        <a:rPr lang="en-CA" sz="1200" strike="noStrike"/>
                        <a:t>2023 Gate 3 Checklist </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CA" sz="1200" strike="noStrike"/>
                        <a:t>On Track </a:t>
                      </a:r>
                    </a:p>
                  </a:txBody>
                  <a:tcPr>
                    <a:lnL w="12700">
                      <a:solidFill>
                        <a:schemeClr val="tx1"/>
                      </a:solidFill>
                    </a:lnL>
                    <a:lnR w="12700">
                      <a:solidFill>
                        <a:schemeClr val="tx1"/>
                      </a:solidFill>
                    </a:lnR>
                    <a:lnT w="12700">
                      <a:solidFill>
                        <a:schemeClr val="tx1"/>
                      </a:solidFill>
                    </a:lnT>
                    <a:lnB w="12700">
                      <a:solidFill>
                        <a:schemeClr val="tx1"/>
                      </a:solidFill>
                    </a:lnB>
                    <a:solidFill>
                      <a:srgbClr val="C7E7A5"/>
                    </a:solidFill>
                  </a:tcPr>
                </a:tc>
                <a:tc>
                  <a:txBody>
                    <a:bodyPr/>
                    <a:lstStyle/>
                    <a:p>
                      <a:pPr marL="171450" lvl="0" indent="-171450" algn="l">
                        <a:lnSpc>
                          <a:spcPct val="100000"/>
                        </a:lnSpc>
                        <a:spcBef>
                          <a:spcPts val="0"/>
                        </a:spcBef>
                        <a:spcAft>
                          <a:spcPts val="0"/>
                        </a:spcAft>
                        <a:buFont typeface="Arial"/>
                        <a:buChar char="•"/>
                      </a:pPr>
                      <a:r>
                        <a:rPr lang="en-CA" sz="1100" strike="noStrike"/>
                        <a:t>Working towards release of TMS architecture and rideplate re-design </a:t>
                      </a:r>
                    </a:p>
                    <a:p>
                      <a:pPr marL="171450" lvl="0" indent="-171450" algn="l">
                        <a:lnSpc>
                          <a:spcPct val="100000"/>
                        </a:lnSpc>
                        <a:spcBef>
                          <a:spcPts val="0"/>
                        </a:spcBef>
                        <a:spcAft>
                          <a:spcPts val="0"/>
                        </a:spcAft>
                        <a:buFont typeface="Arial"/>
                        <a:buChar char="•"/>
                      </a:pPr>
                      <a:r>
                        <a:rPr lang="en-CA" sz="1100" strike="noStrike"/>
                        <a:t>Plan is to release thermal at gate 3 with any changes marked with ECO</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171450" lvl="0" indent="-171450">
                        <a:buFont typeface="Arial"/>
                        <a:buChar char="•"/>
                      </a:pPr>
                      <a:r>
                        <a:rPr lang="en-CA" sz="1100" b="0" i="0" u="none" strike="sngStrike" noProof="0">
                          <a:latin typeface="Calibri"/>
                        </a:rPr>
                        <a:t>Awaiting battery layout decision </a:t>
                      </a:r>
                    </a:p>
                    <a:p>
                      <a:pPr marL="171450" lvl="0" indent="-171450">
                        <a:buFont typeface="Arial"/>
                        <a:buChar char="•"/>
                      </a:pPr>
                      <a:r>
                        <a:rPr lang="en-CA" sz="1100" b="0" i="0" u="none" strike="noStrike" noProof="0">
                          <a:latin typeface="Calibri"/>
                        </a:rPr>
                        <a:t>Working on system model to define if any rideplate changes</a:t>
                      </a:r>
                    </a:p>
                    <a:p>
                      <a:pPr marL="171450" lvl="0" indent="-171450">
                        <a:buFont typeface="Arial"/>
                        <a:buChar char="•"/>
                      </a:pPr>
                      <a:r>
                        <a:rPr lang="en-CA" sz="1100" b="0" i="0" u="none" strike="noStrike" noProof="0">
                          <a:latin typeface="Calibri"/>
                        </a:rPr>
                        <a:t>Layout to stay the same until further notice </a:t>
                      </a:r>
                    </a:p>
                    <a:p>
                      <a:pPr marL="171450" lvl="0" indent="-171450">
                        <a:buFont typeface="Arial"/>
                        <a:buChar char="•"/>
                      </a:pPr>
                      <a:r>
                        <a:rPr lang="en-CA" sz="1100" b="0" i="0" u="none" strike="noStrike" noProof="0">
                          <a:latin typeface="Calibri"/>
                        </a:rPr>
                        <a:t>Need CAD and engineering release resource</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endParaRPr lang="en-CA" sz="1200" strike="noStrike"/>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36755415"/>
                  </a:ext>
                </a:extLst>
              </a:tr>
            </a:tbl>
          </a:graphicData>
        </a:graphic>
      </p:graphicFrame>
    </p:spTree>
    <p:extLst>
      <p:ext uri="{BB962C8B-B14F-4D97-AF65-F5344CB8AC3E}">
        <p14:creationId xmlns:p14="http://schemas.microsoft.com/office/powerpoint/2010/main" val="1897408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F1C952-47E1-6699-9C42-1FDBB1DB0173}"/>
              </a:ext>
            </a:extLst>
          </p:cNvPr>
          <p:cNvSpPr>
            <a:spLocks noGrp="1"/>
          </p:cNvSpPr>
          <p:nvPr>
            <p:ph idx="1"/>
          </p:nvPr>
        </p:nvSpPr>
        <p:spPr>
          <a:xfrm>
            <a:off x="296504" y="274072"/>
            <a:ext cx="11434482" cy="1232648"/>
          </a:xfrm>
        </p:spPr>
        <p:txBody>
          <a:bodyPr vert="horz" lIns="91440" tIns="45720" rIns="91440" bIns="45720" rtlCol="0" anchor="t">
            <a:normAutofit fontScale="92500" lnSpcReduction="20000"/>
          </a:bodyPr>
          <a:lstStyle/>
          <a:p>
            <a:pPr marL="0" indent="0" algn="ctr">
              <a:buNone/>
            </a:pPr>
            <a:r>
              <a:rPr lang="en-CA" sz="4800">
                <a:solidFill>
                  <a:schemeClr val="bg1"/>
                </a:solidFill>
              </a:rPr>
              <a:t>CARBON</a:t>
            </a:r>
            <a:endParaRPr lang="fr-FR">
              <a:cs typeface="+mj-cs"/>
            </a:endParaRPr>
          </a:p>
          <a:p>
            <a:pPr marL="0" indent="0" algn="ctr">
              <a:buNone/>
            </a:pPr>
            <a:r>
              <a:rPr lang="en-CA" sz="4800">
                <a:solidFill>
                  <a:srgbClr val="000000"/>
                </a:solidFill>
                <a:latin typeface="Calibri"/>
                <a:ea typeface="Yu Gothic UI Light"/>
                <a:cs typeface="Calibri"/>
              </a:rPr>
              <a:t>PROGRAM UPDATES</a:t>
            </a:r>
          </a:p>
        </p:txBody>
      </p:sp>
      <p:sp>
        <p:nvSpPr>
          <p:cNvPr id="4" name="Slide Number Placeholder 3">
            <a:extLst>
              <a:ext uri="{FF2B5EF4-FFF2-40B4-BE49-F238E27FC236}">
                <a16:creationId xmlns:a16="http://schemas.microsoft.com/office/drawing/2014/main" id="{2243E3EA-7213-E167-F508-6128D0FDEC17}"/>
              </a:ext>
            </a:extLst>
          </p:cNvPr>
          <p:cNvSpPr>
            <a:spLocks noGrp="1"/>
          </p:cNvSpPr>
          <p:nvPr>
            <p:ph type="sldNum" sz="quarter" idx="4"/>
          </p:nvPr>
        </p:nvSpPr>
        <p:spPr/>
        <p:txBody>
          <a:bodyPr/>
          <a:lstStyle/>
          <a:p>
            <a:fld id="{903E5BF1-FEAF-4C67-9515-5C961A539E29}" type="slidenum">
              <a:rPr lang="en-CA" smtClean="0"/>
              <a:pPr/>
              <a:t>3</a:t>
            </a:fld>
            <a:endParaRPr lang="en-CA">
              <a:solidFill>
                <a:schemeClr val="tx1"/>
              </a:solidFill>
            </a:endParaRPr>
          </a:p>
        </p:txBody>
      </p:sp>
      <p:sp>
        <p:nvSpPr>
          <p:cNvPr id="5" name="Content Placeholder 2">
            <a:extLst>
              <a:ext uri="{FF2B5EF4-FFF2-40B4-BE49-F238E27FC236}">
                <a16:creationId xmlns:a16="http://schemas.microsoft.com/office/drawing/2014/main" id="{E6F0B7C4-33A7-8CD5-980F-A132DC46AE39}"/>
              </a:ext>
            </a:extLst>
          </p:cNvPr>
          <p:cNvSpPr txBox="1">
            <a:spLocks/>
          </p:cNvSpPr>
          <p:nvPr/>
        </p:nvSpPr>
        <p:spPr>
          <a:xfrm>
            <a:off x="300737" y="1793282"/>
            <a:ext cx="11423899" cy="115856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5800" indent="-685800"/>
            <a:r>
              <a:rPr lang="en-CA" sz="2000">
                <a:cs typeface="Calibri"/>
              </a:rPr>
              <a:t>CARBON restart : 1st August'24 | No. Of units : Tent. </a:t>
            </a:r>
            <a:r>
              <a:rPr lang="en-CA" sz="2000" b="1">
                <a:cs typeface="Calibri"/>
              </a:rPr>
              <a:t>45</a:t>
            </a:r>
          </a:p>
          <a:p>
            <a:pPr marL="685800" indent="-685800"/>
            <a:r>
              <a:rPr lang="en-CA" sz="2000">
                <a:cs typeface="Calibri"/>
              </a:rPr>
              <a:t>Manufacturing strategy -&gt; Build on the line</a:t>
            </a:r>
            <a:endParaRPr lang="en-CA" sz="2000">
              <a:ea typeface="Calibri"/>
              <a:cs typeface="Calibri"/>
            </a:endParaRPr>
          </a:p>
          <a:p>
            <a:pPr marL="457200" lvl="1" indent="0">
              <a:buNone/>
            </a:pPr>
            <a:endParaRPr lang="en-CA" sz="1800">
              <a:ea typeface="Calibri"/>
              <a:cs typeface="Calibri"/>
            </a:endParaRPr>
          </a:p>
          <a:p>
            <a:pPr marL="685800" indent="-685800"/>
            <a:endParaRPr lang="en-CA" sz="2000">
              <a:ea typeface="Calibri"/>
              <a:cs typeface="Calibri"/>
            </a:endParaRPr>
          </a:p>
        </p:txBody>
      </p:sp>
      <p:graphicFrame>
        <p:nvGraphicFramePr>
          <p:cNvPr id="6" name="Table 5">
            <a:extLst>
              <a:ext uri="{FF2B5EF4-FFF2-40B4-BE49-F238E27FC236}">
                <a16:creationId xmlns:a16="http://schemas.microsoft.com/office/drawing/2014/main" id="{A162584B-EE47-F81D-12C7-8631C8BF4B85}"/>
              </a:ext>
            </a:extLst>
          </p:cNvPr>
          <p:cNvGraphicFramePr>
            <a:graphicFrameLocks noGrp="1"/>
          </p:cNvGraphicFramePr>
          <p:nvPr>
            <p:extLst>
              <p:ext uri="{D42A27DB-BD31-4B8C-83A1-F6EECF244321}">
                <p14:modId xmlns:p14="http://schemas.microsoft.com/office/powerpoint/2010/main" val="1146012494"/>
              </p:ext>
            </p:extLst>
          </p:nvPr>
        </p:nvGraphicFramePr>
        <p:xfrm>
          <a:off x="910166" y="3089293"/>
          <a:ext cx="10552279" cy="1854192"/>
        </p:xfrm>
        <a:graphic>
          <a:graphicData uri="http://schemas.openxmlformats.org/drawingml/2006/table">
            <a:tbl>
              <a:tblPr firstRow="1" bandRow="1">
                <a:tableStyleId>{073A0DAA-6AF3-43AB-8588-CEC1D06C72B9}</a:tableStyleId>
              </a:tblPr>
              <a:tblGrid>
                <a:gridCol w="7999537">
                  <a:extLst>
                    <a:ext uri="{9D8B030D-6E8A-4147-A177-3AD203B41FA5}">
                      <a16:colId xmlns:a16="http://schemas.microsoft.com/office/drawing/2014/main" val="3266485406"/>
                    </a:ext>
                  </a:extLst>
                </a:gridCol>
                <a:gridCol w="2552742">
                  <a:extLst>
                    <a:ext uri="{9D8B030D-6E8A-4147-A177-3AD203B41FA5}">
                      <a16:colId xmlns:a16="http://schemas.microsoft.com/office/drawing/2014/main" val="4211721375"/>
                    </a:ext>
                  </a:extLst>
                </a:gridCol>
              </a:tblGrid>
              <a:tr h="370840">
                <a:tc>
                  <a:txBody>
                    <a:bodyPr/>
                    <a:lstStyle/>
                    <a:p>
                      <a:r>
                        <a:rPr lang="en-US"/>
                        <a:t>Pending Item</a:t>
                      </a:r>
                    </a:p>
                  </a:txBody>
                  <a:tcPr/>
                </a:tc>
                <a:tc>
                  <a:txBody>
                    <a:bodyPr/>
                    <a:lstStyle/>
                    <a:p>
                      <a:r>
                        <a:rPr lang="en-US"/>
                        <a:t>Responsibility</a:t>
                      </a:r>
                    </a:p>
                  </a:txBody>
                  <a:tcPr/>
                </a:tc>
                <a:extLst>
                  <a:ext uri="{0D108BD9-81ED-4DB2-BD59-A6C34878D82A}">
                    <a16:rowId xmlns:a16="http://schemas.microsoft.com/office/drawing/2014/main" val="2932674177"/>
                  </a:ext>
                </a:extLst>
              </a:tr>
              <a:tr h="370838">
                <a:tc>
                  <a:txBody>
                    <a:bodyPr/>
                    <a:lstStyle/>
                    <a:p>
                      <a:pPr lvl="0">
                        <a:buNone/>
                      </a:pPr>
                      <a:r>
                        <a:rPr lang="en-US"/>
                        <a:t>Replenishment of parts to complete production run</a:t>
                      </a:r>
                    </a:p>
                  </a:txBody>
                  <a:tcPr/>
                </a:tc>
                <a:tc>
                  <a:txBody>
                    <a:bodyPr/>
                    <a:lstStyle/>
                    <a:p>
                      <a:pPr lvl="0">
                        <a:buNone/>
                      </a:pPr>
                      <a:r>
                        <a:rPr lang="en-US"/>
                        <a:t>Planning/Procurement</a:t>
                      </a:r>
                    </a:p>
                  </a:txBody>
                  <a:tcPr/>
                </a:tc>
                <a:extLst>
                  <a:ext uri="{0D108BD9-81ED-4DB2-BD59-A6C34878D82A}">
                    <a16:rowId xmlns:a16="http://schemas.microsoft.com/office/drawing/2014/main" val="1943276022"/>
                  </a:ext>
                </a:extLst>
              </a:tr>
              <a:tr h="370838">
                <a:tc>
                  <a:txBody>
                    <a:bodyPr/>
                    <a:lstStyle/>
                    <a:p>
                      <a:pPr lvl="0">
                        <a:buNone/>
                      </a:pPr>
                      <a:r>
                        <a:rPr lang="en-US"/>
                        <a:t>Hull &amp; Deck machining at Laval to be confirmed</a:t>
                      </a:r>
                    </a:p>
                  </a:txBody>
                  <a:tcPr/>
                </a:tc>
                <a:tc>
                  <a:txBody>
                    <a:bodyPr/>
                    <a:lstStyle/>
                    <a:p>
                      <a:pPr lvl="0">
                        <a:buNone/>
                      </a:pPr>
                      <a:r>
                        <a:rPr lang="en-US"/>
                        <a:t>Procurement</a:t>
                      </a:r>
                    </a:p>
                  </a:txBody>
                  <a:tcPr/>
                </a:tc>
                <a:extLst>
                  <a:ext uri="{0D108BD9-81ED-4DB2-BD59-A6C34878D82A}">
                    <a16:rowId xmlns:a16="http://schemas.microsoft.com/office/drawing/2014/main" val="3285680890"/>
                  </a:ext>
                </a:extLst>
              </a:tr>
              <a:tr h="370838">
                <a:tc>
                  <a:txBody>
                    <a:bodyPr/>
                    <a:lstStyle/>
                    <a:p>
                      <a:pPr lvl="0">
                        <a:buNone/>
                      </a:pPr>
                      <a:r>
                        <a:rPr lang="en-US"/>
                        <a:t>SOP + Initial quality control at Laval</a:t>
                      </a:r>
                    </a:p>
                  </a:txBody>
                  <a:tcPr/>
                </a:tc>
                <a:tc>
                  <a:txBody>
                    <a:bodyPr/>
                    <a:lstStyle/>
                    <a:p>
                      <a:pPr lvl="0">
                        <a:buNone/>
                      </a:pPr>
                      <a:r>
                        <a:rPr lang="en-US"/>
                        <a:t>Engineering/Quality</a:t>
                      </a:r>
                    </a:p>
                  </a:txBody>
                  <a:tcPr/>
                </a:tc>
                <a:extLst>
                  <a:ext uri="{0D108BD9-81ED-4DB2-BD59-A6C34878D82A}">
                    <a16:rowId xmlns:a16="http://schemas.microsoft.com/office/drawing/2014/main" val="1117178866"/>
                  </a:ext>
                </a:extLst>
              </a:tr>
              <a:tr h="370838">
                <a:tc>
                  <a:txBody>
                    <a:bodyPr/>
                    <a:lstStyle/>
                    <a:p>
                      <a:pPr lvl="0">
                        <a:buNone/>
                      </a:pPr>
                      <a:r>
                        <a:rPr lang="en-US"/>
                        <a:t>MBOM update</a:t>
                      </a:r>
                    </a:p>
                  </a:txBody>
                  <a:tcPr/>
                </a:tc>
                <a:tc>
                  <a:txBody>
                    <a:bodyPr/>
                    <a:lstStyle/>
                    <a:p>
                      <a:pPr lvl="0">
                        <a:buNone/>
                      </a:pPr>
                      <a:r>
                        <a:rPr lang="en-US"/>
                        <a:t>Manufacturing</a:t>
                      </a:r>
                    </a:p>
                  </a:txBody>
                  <a:tcPr/>
                </a:tc>
                <a:extLst>
                  <a:ext uri="{0D108BD9-81ED-4DB2-BD59-A6C34878D82A}">
                    <a16:rowId xmlns:a16="http://schemas.microsoft.com/office/drawing/2014/main" val="1987764483"/>
                  </a:ext>
                </a:extLst>
              </a:tr>
            </a:tbl>
          </a:graphicData>
        </a:graphic>
      </p:graphicFrame>
    </p:spTree>
    <p:extLst>
      <p:ext uri="{BB962C8B-B14F-4D97-AF65-F5344CB8AC3E}">
        <p14:creationId xmlns:p14="http://schemas.microsoft.com/office/powerpoint/2010/main" val="41596726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DE078-C51E-4320-A8A0-EF043F167E98}"/>
              </a:ext>
            </a:extLst>
          </p:cNvPr>
          <p:cNvSpPr>
            <a:spLocks noGrp="1"/>
          </p:cNvSpPr>
          <p:nvPr>
            <p:ph type="title"/>
          </p:nvPr>
        </p:nvSpPr>
        <p:spPr/>
        <p:txBody>
          <a:bodyPr/>
          <a:lstStyle/>
          <a:p>
            <a:r>
              <a:rPr lang="en-CA"/>
              <a:t>Battery</a:t>
            </a:r>
          </a:p>
        </p:txBody>
      </p:sp>
      <p:sp>
        <p:nvSpPr>
          <p:cNvPr id="4" name="Slide Number Placeholder 3">
            <a:extLst>
              <a:ext uri="{FF2B5EF4-FFF2-40B4-BE49-F238E27FC236}">
                <a16:creationId xmlns:a16="http://schemas.microsoft.com/office/drawing/2014/main" id="{857F7022-1297-4AF2-96D3-04862CAF8918}"/>
              </a:ext>
            </a:extLst>
          </p:cNvPr>
          <p:cNvSpPr>
            <a:spLocks noGrp="1"/>
          </p:cNvSpPr>
          <p:nvPr>
            <p:ph type="sldNum" sz="quarter" idx="4"/>
          </p:nvPr>
        </p:nvSpPr>
        <p:spPr/>
        <p:txBody>
          <a:bodyPr/>
          <a:lstStyle/>
          <a:p>
            <a:fld id="{903E5BF1-FEAF-4C67-9515-5C961A539E29}" type="slidenum">
              <a:rPr lang="en-CA" smtClean="0"/>
              <a:pPr/>
              <a:t>30</a:t>
            </a:fld>
            <a:endParaRPr lang="en-CA">
              <a:solidFill>
                <a:schemeClr val="tx1"/>
              </a:solidFill>
            </a:endParaRPr>
          </a:p>
        </p:txBody>
      </p:sp>
      <p:graphicFrame>
        <p:nvGraphicFramePr>
          <p:cNvPr id="5" name="Table 5">
            <a:extLst>
              <a:ext uri="{FF2B5EF4-FFF2-40B4-BE49-F238E27FC236}">
                <a16:creationId xmlns:a16="http://schemas.microsoft.com/office/drawing/2014/main" id="{E6C105C1-B2B6-4ECB-B5FA-8052D5F73013}"/>
              </a:ext>
            </a:extLst>
          </p:cNvPr>
          <p:cNvGraphicFramePr>
            <a:graphicFrameLocks noGrp="1"/>
          </p:cNvGraphicFramePr>
          <p:nvPr>
            <p:extLst>
              <p:ext uri="{D42A27DB-BD31-4B8C-83A1-F6EECF244321}">
                <p14:modId xmlns:p14="http://schemas.microsoft.com/office/powerpoint/2010/main" val="3180265523"/>
              </p:ext>
            </p:extLst>
          </p:nvPr>
        </p:nvGraphicFramePr>
        <p:xfrm>
          <a:off x="302606" y="1211040"/>
          <a:ext cx="11444466" cy="4186003"/>
        </p:xfrm>
        <a:graphic>
          <a:graphicData uri="http://schemas.openxmlformats.org/drawingml/2006/table">
            <a:tbl>
              <a:tblPr firstRow="1" bandRow="1">
                <a:tableStyleId>{17292A2E-F333-43FB-9621-5CBBE7FDCDCB}</a:tableStyleId>
              </a:tblPr>
              <a:tblGrid>
                <a:gridCol w="971417">
                  <a:extLst>
                    <a:ext uri="{9D8B030D-6E8A-4147-A177-3AD203B41FA5}">
                      <a16:colId xmlns:a16="http://schemas.microsoft.com/office/drawing/2014/main" val="3501030287"/>
                    </a:ext>
                  </a:extLst>
                </a:gridCol>
                <a:gridCol w="1306032">
                  <a:extLst>
                    <a:ext uri="{9D8B030D-6E8A-4147-A177-3AD203B41FA5}">
                      <a16:colId xmlns:a16="http://schemas.microsoft.com/office/drawing/2014/main" val="1379488843"/>
                    </a:ext>
                  </a:extLst>
                </a:gridCol>
                <a:gridCol w="2637400">
                  <a:extLst>
                    <a:ext uri="{9D8B030D-6E8A-4147-A177-3AD203B41FA5}">
                      <a16:colId xmlns:a16="http://schemas.microsoft.com/office/drawing/2014/main" val="862347156"/>
                    </a:ext>
                  </a:extLst>
                </a:gridCol>
                <a:gridCol w="2700501">
                  <a:extLst>
                    <a:ext uri="{9D8B030D-6E8A-4147-A177-3AD203B41FA5}">
                      <a16:colId xmlns:a16="http://schemas.microsoft.com/office/drawing/2014/main" val="3077580520"/>
                    </a:ext>
                  </a:extLst>
                </a:gridCol>
                <a:gridCol w="2646397">
                  <a:extLst>
                    <a:ext uri="{9D8B030D-6E8A-4147-A177-3AD203B41FA5}">
                      <a16:colId xmlns:a16="http://schemas.microsoft.com/office/drawing/2014/main" val="2153458990"/>
                    </a:ext>
                  </a:extLst>
                </a:gridCol>
                <a:gridCol w="1182719">
                  <a:extLst>
                    <a:ext uri="{9D8B030D-6E8A-4147-A177-3AD203B41FA5}">
                      <a16:colId xmlns:a16="http://schemas.microsoft.com/office/drawing/2014/main" val="2634289501"/>
                    </a:ext>
                  </a:extLst>
                </a:gridCol>
              </a:tblGrid>
              <a:tr h="493130">
                <a:tc>
                  <a:txBody>
                    <a:bodyPr/>
                    <a:lstStyle/>
                    <a:p>
                      <a:pPr algn="ctr"/>
                      <a:r>
                        <a:rPr lang="en-CA" sz="1400"/>
                        <a:t>Item</a:t>
                      </a:r>
                    </a:p>
                  </a:txBody>
                  <a:tcPr anchor="ctr">
                    <a:lnR w="6350" cap="flat" cmpd="sng" algn="ctr">
                      <a:solidFill>
                        <a:schemeClr val="bg1">
                          <a:lumMod val="85000"/>
                        </a:schemeClr>
                      </a:solidFill>
                      <a:prstDash val="solid"/>
                      <a:round/>
                      <a:headEnd type="none" w="med" len="med"/>
                      <a:tailEnd type="none" w="med" len="med"/>
                    </a:lnR>
                  </a:tcPr>
                </a:tc>
                <a:tc>
                  <a:txBody>
                    <a:bodyPr/>
                    <a:lstStyle/>
                    <a:p>
                      <a:pPr algn="ctr"/>
                      <a:r>
                        <a:rPr lang="en-CA" sz="1400"/>
                        <a:t>Status</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a:t>Risk /Roadblock &amp; impact details</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algn="ctr"/>
                      <a:r>
                        <a:rPr lang="en-CA" sz="1400"/>
                        <a:t>Mitigation / Action</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lvl="0" algn="ctr">
                        <a:buNone/>
                      </a:pPr>
                      <a:r>
                        <a:rPr lang="en-CA" sz="1400"/>
                        <a:t>Update</a:t>
                      </a:r>
                    </a:p>
                  </a:txBody>
                  <a:tcPr anchor="ctr">
                    <a:lnL w="6350">
                      <a:solidFill>
                        <a:schemeClr val="bg1">
                          <a:lumMod val="85000"/>
                        </a:schemeClr>
                      </a:solidFill>
                    </a:lnL>
                    <a:lnR w="6350">
                      <a:solidFill>
                        <a:schemeClr val="bg1">
                          <a:lumMod val="85000"/>
                        </a:schemeClr>
                      </a:solidFill>
                    </a:lnR>
                  </a:tcPr>
                </a:tc>
                <a:tc>
                  <a:txBody>
                    <a:bodyPr/>
                    <a:lstStyle/>
                    <a:p>
                      <a:pPr algn="ctr"/>
                      <a:r>
                        <a:rPr lang="en-CA" sz="1400"/>
                        <a:t>Action deadline</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extLst>
                  <a:ext uri="{0D108BD9-81ED-4DB2-BD59-A6C34878D82A}">
                    <a16:rowId xmlns:a16="http://schemas.microsoft.com/office/drawing/2014/main" val="3909042003"/>
                  </a:ext>
                </a:extLst>
              </a:tr>
              <a:tr h="1447055">
                <a:tc>
                  <a:txBody>
                    <a:bodyPr/>
                    <a:lstStyle/>
                    <a:p>
                      <a:pPr marL="0" lvl="0" indent="0" algn="l">
                        <a:lnSpc>
                          <a:spcPct val="100000"/>
                        </a:lnSpc>
                        <a:spcBef>
                          <a:spcPts val="0"/>
                        </a:spcBef>
                        <a:spcAft>
                          <a:spcPts val="0"/>
                        </a:spcAft>
                        <a:buNone/>
                      </a:pPr>
                      <a:r>
                        <a:rPr lang="en-US" sz="1200" kern="1200">
                          <a:solidFill>
                            <a:schemeClr val="tx1"/>
                          </a:solidFill>
                          <a:latin typeface="+mn-lt"/>
                          <a:ea typeface="+mn-ea"/>
                          <a:cs typeface="+mn-cs"/>
                        </a:rPr>
                        <a:t>Enclosure Frame</a:t>
                      </a:r>
                    </a:p>
                  </a:txBody>
                  <a:tcPr anchor="ctr">
                    <a:lnR w="6350" cap="flat" cmpd="sng" algn="ctr">
                      <a:solidFill>
                        <a:schemeClr val="bg1">
                          <a:lumMod val="85000"/>
                        </a:schemeClr>
                      </a:solidFill>
                      <a:prstDash val="solid"/>
                      <a:round/>
                      <a:headEnd type="none" w="med" len="med"/>
                      <a:tailEnd type="none" w="med" len="med"/>
                    </a:lnR>
                  </a:tcPr>
                </a:tc>
                <a:tc>
                  <a:txBody>
                    <a:bodyPr/>
                    <a:lstStyle/>
                    <a:p>
                      <a:pPr marL="0" lvl="0" indent="0" algn="ctr">
                        <a:lnSpc>
                          <a:spcPct val="100000"/>
                        </a:lnSpc>
                        <a:spcBef>
                          <a:spcPts val="0"/>
                        </a:spcBef>
                        <a:spcAft>
                          <a:spcPts val="0"/>
                        </a:spcAft>
                        <a:buNone/>
                      </a:pPr>
                      <a:r>
                        <a:rPr lang="fr-FR" sz="1200"/>
                        <a:t>On Track</a:t>
                      </a:r>
                      <a:endParaRPr lang="fr-FR" sz="1200" err="1"/>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solidFill>
                      <a:srgbClr val="92D050"/>
                    </a:solidFill>
                  </a:tcPr>
                </a:tc>
                <a:tc>
                  <a:txBody>
                    <a:bodyPr/>
                    <a:lstStyle/>
                    <a:p>
                      <a:pPr marL="171450" lvl="0" indent="-171450" algn="l">
                        <a:lnSpc>
                          <a:spcPct val="100000"/>
                        </a:lnSpc>
                        <a:spcBef>
                          <a:spcPts val="0"/>
                        </a:spcBef>
                        <a:spcAft>
                          <a:spcPts val="0"/>
                        </a:spcAft>
                        <a:buFont typeface="Arial"/>
                        <a:buChar char="•"/>
                      </a:pPr>
                      <a:r>
                        <a:rPr lang="en-US" sz="1200" b="0" i="0" kern="1200">
                          <a:solidFill>
                            <a:schemeClr val="tx1"/>
                          </a:solidFill>
                          <a:effectLst/>
                          <a:latin typeface="+mn-lt"/>
                          <a:ea typeface="+mn-ea"/>
                          <a:cs typeface="+mn-cs"/>
                        </a:rPr>
                        <a:t>Variation in casting parts thickness resulting in not enough thread engage in the bolt joints</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lvl="0">
                        <a:buNone/>
                      </a:pPr>
                      <a:r>
                        <a:rPr lang="en-CA" sz="1200" b="0" i="0" u="none" strike="noStrike" noProof="0">
                          <a:solidFill>
                            <a:schemeClr val="tx1"/>
                          </a:solidFill>
                          <a:latin typeface="Calibri"/>
                        </a:rPr>
                        <a:t>Evaluate if enough thread engagement and no loosening issue possible</a:t>
                      </a:r>
                      <a:endParaRPr lang="fr-F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marL="0" lvl="0" indent="0">
                        <a:buFontTx/>
                        <a:buNone/>
                      </a:pPr>
                      <a:endParaRPr lang="en-CA" sz="1200" b="0" i="0" u="none" strike="noStrike" kern="1200">
                        <a:solidFill>
                          <a:schemeClr val="tx1"/>
                        </a:solidFill>
                        <a:latin typeface="Calibri"/>
                        <a:ea typeface="+mn-ea"/>
                        <a:cs typeface="+mn-cs"/>
                      </a:endParaRPr>
                    </a:p>
                    <a:p>
                      <a:pPr marL="171450" lvl="0" indent="-171450">
                        <a:buFont typeface="Arial"/>
                        <a:buChar char="•"/>
                      </a:pPr>
                      <a:r>
                        <a:rPr lang="en-CA" sz="1200" b="0" i="0" u="none" strike="noStrike" kern="1200">
                          <a:solidFill>
                            <a:schemeClr val="tx1"/>
                          </a:solidFill>
                          <a:latin typeface="Calibri"/>
                          <a:ea typeface="+mn-ea"/>
                          <a:cs typeface="+mn-cs"/>
                        </a:rPr>
                        <a:t>Testing on a vibration table tin progress no failure as for now . A pack will also be used on a TT unit for validation</a:t>
                      </a:r>
                    </a:p>
                    <a:p>
                      <a:pPr marL="171450" lvl="0" indent="-171450">
                        <a:buFont typeface="Arial"/>
                        <a:buChar char="•"/>
                      </a:pPr>
                      <a:endParaRPr lang="en-CA" sz="1200" b="0" i="0" u="none" strike="noStrike" kern="1200">
                        <a:solidFill>
                          <a:schemeClr val="tx1"/>
                        </a:solidFill>
                        <a:latin typeface="Calibri"/>
                        <a:ea typeface="+mn-ea"/>
                        <a:cs typeface="+mn-cs"/>
                      </a:endParaRPr>
                    </a:p>
                    <a:p>
                      <a:pPr marL="171450" lvl="0" indent="-171450">
                        <a:buFont typeface="Arial"/>
                        <a:buChar char="•"/>
                      </a:pPr>
                      <a:r>
                        <a:rPr lang="en-CA" sz="1200" b="0" i="0" u="none" strike="noStrike" kern="1200">
                          <a:solidFill>
                            <a:schemeClr val="tx1"/>
                          </a:solidFill>
                          <a:latin typeface="Calibri"/>
                          <a:ea typeface="+mn-ea"/>
                          <a:cs typeface="+mn-cs"/>
                        </a:rPr>
                        <a:t>Machining operation at supplier to correct the thickness implemented</a:t>
                      </a:r>
                    </a:p>
                    <a:p>
                      <a:pPr marL="171450" lvl="0" indent="-171450">
                        <a:buFont typeface="Arial"/>
                        <a:buChar char="•"/>
                      </a:pPr>
                      <a:endParaRPr lang="en-CA" sz="1200" b="0" i="0" u="none" strike="noStrike" kern="1200">
                        <a:solidFill>
                          <a:schemeClr val="tx1"/>
                        </a:solidFill>
                        <a:latin typeface="Calibri"/>
                        <a:ea typeface="+mn-ea"/>
                        <a:cs typeface="+mn-cs"/>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lvl="0">
                        <a:buNone/>
                      </a:pPr>
                      <a:r>
                        <a:rPr lang="fr-CA" sz="1200"/>
                        <a:t>Nov.4th</a:t>
                      </a:r>
                    </a:p>
                  </a:txBody>
                  <a:tcPr anchor="ctr">
                    <a:lnL w="6350" cap="flat" cmpd="sng" algn="ctr">
                      <a:solidFill>
                        <a:schemeClr val="bg1">
                          <a:lumMod val="85000"/>
                        </a:schemeClr>
                      </a:solidFill>
                      <a:prstDash val="solid"/>
                      <a:round/>
                      <a:headEnd type="none" w="med" len="med"/>
                      <a:tailEnd type="none" w="med" len="med"/>
                    </a:lnL>
                    <a:lnR w="6350">
                      <a:solidFill>
                        <a:schemeClr val="bg1">
                          <a:lumMod val="85000"/>
                        </a:schemeClr>
                      </a:solidFill>
                    </a:lnR>
                  </a:tcPr>
                </a:tc>
                <a:extLst>
                  <a:ext uri="{0D108BD9-81ED-4DB2-BD59-A6C34878D82A}">
                    <a16:rowId xmlns:a16="http://schemas.microsoft.com/office/drawing/2014/main" val="401740550"/>
                  </a:ext>
                </a:extLst>
              </a:tr>
              <a:tr h="1107523">
                <a:tc>
                  <a:txBody>
                    <a:bodyPr/>
                    <a:lstStyle/>
                    <a:p>
                      <a:pPr marL="0" lvl="0" indent="0" algn="l">
                        <a:lnSpc>
                          <a:spcPct val="100000"/>
                        </a:lnSpc>
                        <a:spcBef>
                          <a:spcPts val="0"/>
                        </a:spcBef>
                        <a:spcAft>
                          <a:spcPts val="0"/>
                        </a:spcAft>
                        <a:buNone/>
                      </a:pPr>
                      <a:r>
                        <a:rPr lang="en-US" sz="1200" kern="1200">
                          <a:solidFill>
                            <a:schemeClr val="tx1"/>
                          </a:solidFill>
                          <a:latin typeface="+mn-lt"/>
                          <a:ea typeface="+mn-ea"/>
                          <a:cs typeface="+mn-cs"/>
                        </a:rPr>
                        <a:t>Cooling Panel</a:t>
                      </a:r>
                    </a:p>
                  </a:txBody>
                  <a:tcPr anchor="ctr">
                    <a:lnR w="6350" cap="flat" cmpd="sng" algn="ctr">
                      <a:solidFill>
                        <a:schemeClr val="bg1">
                          <a:lumMod val="85000"/>
                        </a:schemeClr>
                      </a:solidFill>
                      <a:prstDash val="solid"/>
                      <a:round/>
                      <a:headEnd type="none" w="med" len="med"/>
                      <a:tailEnd type="none" w="med" len="med"/>
                    </a:lnR>
                  </a:tcPr>
                </a:tc>
                <a:tc>
                  <a:txBody>
                    <a:bodyPr/>
                    <a:lstStyle/>
                    <a:p>
                      <a:pPr marL="0" lvl="0" indent="0" algn="ctr">
                        <a:lnSpc>
                          <a:spcPct val="100000"/>
                        </a:lnSpc>
                        <a:spcBef>
                          <a:spcPts val="0"/>
                        </a:spcBef>
                        <a:spcAft>
                          <a:spcPts val="0"/>
                        </a:spcAft>
                        <a:buNone/>
                      </a:pPr>
                      <a:r>
                        <a:rPr lang="fr-CA" sz="1200" b="0" i="0" u="none" strike="noStrike" kern="1200" noProof="0">
                          <a:solidFill>
                            <a:schemeClr val="tx1"/>
                          </a:solidFill>
                          <a:latin typeface="Calibri"/>
                          <a:ea typeface="+mn-ea"/>
                          <a:cs typeface="+mn-cs"/>
                        </a:rPr>
                        <a:t>On </a:t>
                      </a:r>
                      <a:r>
                        <a:rPr lang="fr-CA" sz="1200" b="0" i="0" u="none" strike="noStrike" kern="1200" noProof="0" err="1">
                          <a:solidFill>
                            <a:schemeClr val="tx1"/>
                          </a:solidFill>
                          <a:latin typeface="Calibri"/>
                          <a:ea typeface="+mn-ea"/>
                          <a:cs typeface="+mn-cs"/>
                        </a:rPr>
                        <a:t>track</a:t>
                      </a:r>
                      <a:r>
                        <a:rPr lang="fr-CA" sz="1200" b="0" i="0" u="none" strike="noStrike" kern="1200" noProof="0">
                          <a:solidFill>
                            <a:schemeClr val="tx1"/>
                          </a:solidFill>
                          <a:latin typeface="Calibri"/>
                          <a:ea typeface="+mn-ea"/>
                          <a:cs typeface="+mn-cs"/>
                        </a:rPr>
                        <a:t> /At </a:t>
                      </a:r>
                      <a:r>
                        <a:rPr lang="fr-CA" sz="1200" b="0" i="0" u="none" strike="noStrike" kern="1200" noProof="0" err="1">
                          <a:solidFill>
                            <a:schemeClr val="tx1"/>
                          </a:solidFill>
                          <a:latin typeface="Calibri"/>
                          <a:ea typeface="+mn-ea"/>
                          <a:cs typeface="+mn-cs"/>
                        </a:rPr>
                        <a:t>risk</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solidFill>
                      <a:srgbClr val="FFC000"/>
                    </a:solidFill>
                  </a:tcPr>
                </a:tc>
                <a:tc>
                  <a:txBody>
                    <a:bodyPr/>
                    <a:lstStyle/>
                    <a:p>
                      <a:pPr marL="171450" lvl="0" indent="-171450" algn="l">
                        <a:lnSpc>
                          <a:spcPct val="100000"/>
                        </a:lnSpc>
                        <a:spcBef>
                          <a:spcPts val="0"/>
                        </a:spcBef>
                        <a:spcAft>
                          <a:spcPts val="0"/>
                        </a:spcAft>
                        <a:buFont typeface="Arial"/>
                        <a:buChar char="•"/>
                      </a:pPr>
                      <a:r>
                        <a:rPr lang="en-US" sz="1200" b="0" i="0" kern="1200">
                          <a:solidFill>
                            <a:schemeClr val="tx1"/>
                          </a:solidFill>
                          <a:effectLst/>
                          <a:latin typeface="+mn-lt"/>
                          <a:ea typeface="+mn-ea"/>
                          <a:cs typeface="+mn-cs"/>
                        </a:rPr>
                        <a:t>Coolant leak because cooling panel delamination</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lvl="0">
                        <a:buNone/>
                      </a:pPr>
                      <a:r>
                        <a:rPr lang="en-CA" sz="1200"/>
                        <a:t>New pouch material</a:t>
                      </a:r>
                      <a:endParaRPr lang="en-CA" sz="1200" err="1"/>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marL="171450" lvl="0" indent="-171450">
                        <a:buFont typeface="Arial"/>
                        <a:buChar char="•"/>
                      </a:pPr>
                      <a:r>
                        <a:rPr lang="en-CA" sz="1200" b="0" i="0" u="none" strike="noStrike" kern="1200">
                          <a:solidFill>
                            <a:schemeClr val="tx1"/>
                          </a:solidFill>
                          <a:latin typeface="Calibri"/>
                          <a:ea typeface="+mn-ea"/>
                          <a:cs typeface="+mn-cs"/>
                        </a:rPr>
                        <a:t>Die installation this week</a:t>
                      </a:r>
                      <a:endParaRPr lang="fr-FR"/>
                    </a:p>
                    <a:p>
                      <a:pPr marL="171450" lvl="0" indent="-171450">
                        <a:buFont typeface="Arial"/>
                        <a:buChar char="•"/>
                      </a:pPr>
                      <a:r>
                        <a:rPr lang="en-CA" sz="1200" b="0" i="0" u="none" strike="noStrike" kern="1200">
                          <a:solidFill>
                            <a:schemeClr val="tx1"/>
                          </a:solidFill>
                          <a:latin typeface="Calibri"/>
                          <a:ea typeface="+mn-ea"/>
                          <a:cs typeface="+mn-cs"/>
                        </a:rPr>
                        <a:t>Material testing in progress, new pouch from supplier received</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lvl="0">
                        <a:buNone/>
                      </a:pPr>
                      <a:r>
                        <a:rPr lang="fr-CA" sz="1200" strike="noStrike" baseline="0"/>
                        <a:t>Nov.14th</a:t>
                      </a:r>
                      <a:endParaRPr lang="fr-CA" sz="1200" strike="noStrike" baseline="0" err="1"/>
                    </a:p>
                  </a:txBody>
                  <a:tcPr anchor="ctr">
                    <a:lnL w="6350" cap="flat" cmpd="sng" algn="ctr">
                      <a:solidFill>
                        <a:schemeClr val="bg1">
                          <a:lumMod val="85000"/>
                        </a:schemeClr>
                      </a:solidFill>
                      <a:prstDash val="solid"/>
                      <a:round/>
                      <a:headEnd type="none" w="med" len="med"/>
                      <a:tailEnd type="none" w="med" len="med"/>
                    </a:lnL>
                    <a:lnR w="6350">
                      <a:solidFill>
                        <a:schemeClr val="bg1">
                          <a:lumMod val="85000"/>
                        </a:schemeClr>
                      </a:solidFill>
                    </a:lnR>
                  </a:tcPr>
                </a:tc>
                <a:extLst>
                  <a:ext uri="{0D108BD9-81ED-4DB2-BD59-A6C34878D82A}">
                    <a16:rowId xmlns:a16="http://schemas.microsoft.com/office/drawing/2014/main" val="2905241369"/>
                  </a:ext>
                </a:extLst>
              </a:tr>
              <a:tr h="767989">
                <a:tc>
                  <a:txBody>
                    <a:bodyPr/>
                    <a:lstStyle/>
                    <a:p>
                      <a:pPr marL="0" lvl="0" indent="0" algn="l">
                        <a:lnSpc>
                          <a:spcPct val="100000"/>
                        </a:lnSpc>
                        <a:spcBef>
                          <a:spcPts val="0"/>
                        </a:spcBef>
                        <a:spcAft>
                          <a:spcPts val="0"/>
                        </a:spcAft>
                        <a:buNone/>
                      </a:pPr>
                      <a:r>
                        <a:rPr lang="en-US" sz="1200" kern="1200">
                          <a:solidFill>
                            <a:schemeClr val="tx1"/>
                          </a:solidFill>
                          <a:latin typeface="+mn-lt"/>
                          <a:ea typeface="+mn-ea"/>
                          <a:cs typeface="+mn-cs"/>
                        </a:rPr>
                        <a:t>Gate 2</a:t>
                      </a:r>
                    </a:p>
                  </a:txBody>
                  <a:tcPr anchor="ctr">
                    <a:lnR w="6350" cap="flat" cmpd="sng" algn="ctr">
                      <a:solidFill>
                        <a:schemeClr val="bg1">
                          <a:lumMod val="85000"/>
                        </a:schemeClr>
                      </a:solidFill>
                      <a:prstDash val="solid"/>
                      <a:round/>
                      <a:headEnd type="none" w="med" len="med"/>
                      <a:tailEnd type="none" w="med" len="med"/>
                    </a:lnR>
                  </a:tcPr>
                </a:tc>
                <a:tc>
                  <a:txBody>
                    <a:bodyPr/>
                    <a:lstStyle/>
                    <a:p>
                      <a:pPr marL="0" lvl="0" indent="0" algn="ctr">
                        <a:lnSpc>
                          <a:spcPct val="100000"/>
                        </a:lnSpc>
                        <a:spcBef>
                          <a:spcPts val="0"/>
                        </a:spcBef>
                        <a:spcAft>
                          <a:spcPts val="0"/>
                        </a:spcAft>
                        <a:buNone/>
                      </a:pPr>
                      <a:r>
                        <a:rPr lang="fr-CA" sz="1200" b="0" i="0" u="none" strike="noStrike" kern="1200" noProof="0">
                          <a:solidFill>
                            <a:schemeClr val="tx1"/>
                          </a:solidFill>
                          <a:latin typeface="Calibri"/>
                          <a:ea typeface="+mn-ea"/>
                          <a:cs typeface="+mn-cs"/>
                        </a:rPr>
                        <a:t>On track/At Risk </a:t>
                      </a:r>
                      <a:endParaRPr lang="fr-CA" sz="1200" b="0" i="0" u="none" strike="noStrike" kern="1200" noProof="0" err="1">
                        <a:solidFill>
                          <a:schemeClr val="tx1"/>
                        </a:solidFill>
                        <a:latin typeface="Calibri"/>
                        <a:ea typeface="+mn-ea"/>
                        <a:cs typeface="+mn-cs"/>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solidFill>
                      <a:srgbClr val="FFC000"/>
                    </a:solidFill>
                  </a:tcPr>
                </a:tc>
                <a:tc>
                  <a:txBody>
                    <a:bodyPr/>
                    <a:lstStyle/>
                    <a:p>
                      <a:pPr marL="171450" lvl="0" indent="-171450" algn="l">
                        <a:lnSpc>
                          <a:spcPct val="100000"/>
                        </a:lnSpc>
                        <a:spcBef>
                          <a:spcPts val="0"/>
                        </a:spcBef>
                        <a:spcAft>
                          <a:spcPts val="0"/>
                        </a:spcAft>
                        <a:buFont typeface="Arial"/>
                        <a:buChar char="•"/>
                      </a:pPr>
                      <a:r>
                        <a:rPr lang="en-US" sz="1200" b="0" i="0" kern="1200">
                          <a:solidFill>
                            <a:schemeClr val="tx1"/>
                          </a:solidFill>
                          <a:effectLst/>
                          <a:latin typeface="+mn-lt"/>
                          <a:ea typeface="+mn-ea"/>
                          <a:cs typeface="+mn-cs"/>
                        </a:rPr>
                        <a:t>Budget definition</a:t>
                      </a:r>
                    </a:p>
                    <a:p>
                      <a:pPr marL="171450" lvl="0" indent="-171450" algn="l">
                        <a:lnSpc>
                          <a:spcPct val="100000"/>
                        </a:lnSpc>
                        <a:spcBef>
                          <a:spcPts val="0"/>
                        </a:spcBef>
                        <a:spcAft>
                          <a:spcPts val="0"/>
                        </a:spcAft>
                        <a:buFont typeface="Arial"/>
                        <a:buChar char="•"/>
                      </a:pPr>
                      <a:r>
                        <a:rPr lang="en-US" sz="1200" b="0" i="0" kern="1200">
                          <a:solidFill>
                            <a:schemeClr val="tx1"/>
                          </a:solidFill>
                          <a:effectLst/>
                          <a:latin typeface="+mn-lt"/>
                          <a:ea typeface="+mn-ea"/>
                          <a:cs typeface="+mn-cs"/>
                        </a:rPr>
                        <a:t>Scope of changes</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lvl="0">
                        <a:buNone/>
                      </a:pPr>
                      <a:r>
                        <a:rPr lang="en-CA" sz="1200"/>
                        <a:t>RFQ evaluation</a:t>
                      </a:r>
                    </a:p>
                    <a:p>
                      <a:pPr lvl="0">
                        <a:buNone/>
                      </a:pPr>
                      <a:r>
                        <a:rPr lang="en-CA" sz="1200"/>
                        <a:t>Improvement list based on lessons learn</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marL="171450" lvl="0" indent="-171450">
                        <a:buFont typeface="Arial"/>
                        <a:buChar char="•"/>
                      </a:pPr>
                      <a:r>
                        <a:rPr lang="fr-CA" sz="1200" b="0" i="0" u="none" strike="noStrike" kern="1200">
                          <a:solidFill>
                            <a:schemeClr val="tx1"/>
                          </a:solidFill>
                          <a:latin typeface="Calibri"/>
                          <a:ea typeface="+mn-ea"/>
                          <a:cs typeface="+mn-cs"/>
                        </a:rPr>
                        <a:t>DFMEA/DVP&amp;R  in progress</a:t>
                      </a:r>
                    </a:p>
                    <a:p>
                      <a:pPr marL="171450" lvl="0" indent="-171450">
                        <a:buFont typeface="Arial"/>
                        <a:buChar char="•"/>
                      </a:pPr>
                      <a:r>
                        <a:rPr lang="fr-CA" sz="1200" b="0" i="0" u="none" strike="noStrike" kern="1200">
                          <a:solidFill>
                            <a:schemeClr val="tx1"/>
                          </a:solidFill>
                          <a:latin typeface="Calibri"/>
                          <a:ea typeface="+mn-ea"/>
                          <a:cs typeface="+mn-cs"/>
                        </a:rPr>
                        <a:t>CAD/DFA preliminary in progress</a:t>
                      </a:r>
                    </a:p>
                    <a:p>
                      <a:pPr marL="171450" lvl="0" indent="-171450">
                        <a:buFont typeface="Arial"/>
                        <a:buChar char="•"/>
                      </a:pPr>
                      <a:r>
                        <a:rPr lang="fr-CA" sz="1200" b="0" i="0" u="none" strike="noStrike" kern="1200">
                          <a:solidFill>
                            <a:schemeClr val="tx1"/>
                          </a:solidFill>
                          <a:latin typeface="Calibri"/>
                          <a:ea typeface="+mn-ea"/>
                          <a:cs typeface="+mn-cs"/>
                        </a:rPr>
                        <a:t>QA requirements definition in progress</a:t>
                      </a:r>
                      <a:endParaRPr lang="fr-CA" sz="1200" b="0" i="0" u="none" strike="noStrike" kern="1200" err="1">
                        <a:solidFill>
                          <a:schemeClr val="tx1"/>
                        </a:solidFill>
                        <a:latin typeface="Calibri"/>
                        <a:ea typeface="+mn-ea"/>
                        <a:cs typeface="+mn-cs"/>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marL="0" lvl="0" indent="0" algn="l">
                        <a:lnSpc>
                          <a:spcPct val="100000"/>
                        </a:lnSpc>
                        <a:spcBef>
                          <a:spcPts val="0"/>
                        </a:spcBef>
                        <a:spcAft>
                          <a:spcPts val="0"/>
                        </a:spcAft>
                        <a:buNone/>
                      </a:pPr>
                      <a:r>
                        <a:rPr lang="fr-CA" sz="1200" strike="noStrike" baseline="0"/>
                        <a:t>Nov.4th</a:t>
                      </a:r>
                    </a:p>
                  </a:txBody>
                  <a:tcPr anchor="ctr">
                    <a:lnL w="6350" cap="flat" cmpd="sng" algn="ctr">
                      <a:solidFill>
                        <a:schemeClr val="bg1">
                          <a:lumMod val="85000"/>
                        </a:schemeClr>
                      </a:solidFill>
                      <a:prstDash val="solid"/>
                      <a:round/>
                      <a:headEnd type="none" w="med" len="med"/>
                      <a:tailEnd type="none" w="med" len="med"/>
                    </a:lnL>
                    <a:lnR w="6350">
                      <a:solidFill>
                        <a:schemeClr val="bg1">
                          <a:lumMod val="85000"/>
                        </a:schemeClr>
                      </a:solidFill>
                    </a:lnR>
                  </a:tcPr>
                </a:tc>
                <a:extLst>
                  <a:ext uri="{0D108BD9-81ED-4DB2-BD59-A6C34878D82A}">
                    <a16:rowId xmlns:a16="http://schemas.microsoft.com/office/drawing/2014/main" val="3122180424"/>
                  </a:ext>
                </a:extLst>
              </a:tr>
            </a:tbl>
          </a:graphicData>
        </a:graphic>
      </p:graphicFrame>
    </p:spTree>
    <p:extLst>
      <p:ext uri="{BB962C8B-B14F-4D97-AF65-F5344CB8AC3E}">
        <p14:creationId xmlns:p14="http://schemas.microsoft.com/office/powerpoint/2010/main" val="4052464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C368A-557A-4137-95B6-F6E75EAA06E7}"/>
              </a:ext>
            </a:extLst>
          </p:cNvPr>
          <p:cNvSpPr>
            <a:spLocks noGrp="1"/>
          </p:cNvSpPr>
          <p:nvPr>
            <p:ph type="title"/>
          </p:nvPr>
        </p:nvSpPr>
        <p:spPr/>
        <p:txBody>
          <a:bodyPr/>
          <a:lstStyle/>
          <a:p>
            <a:r>
              <a:rPr lang="en-CA"/>
              <a:t>SOFTWARE</a:t>
            </a:r>
          </a:p>
        </p:txBody>
      </p:sp>
      <p:sp>
        <p:nvSpPr>
          <p:cNvPr id="4" name="Slide Number Placeholder 3">
            <a:extLst>
              <a:ext uri="{FF2B5EF4-FFF2-40B4-BE49-F238E27FC236}">
                <a16:creationId xmlns:a16="http://schemas.microsoft.com/office/drawing/2014/main" id="{E0B8EBBA-DB09-478B-9B1D-74440B8DD19D}"/>
              </a:ext>
            </a:extLst>
          </p:cNvPr>
          <p:cNvSpPr>
            <a:spLocks noGrp="1"/>
          </p:cNvSpPr>
          <p:nvPr>
            <p:ph type="sldNum" sz="quarter" idx="4"/>
          </p:nvPr>
        </p:nvSpPr>
        <p:spPr/>
        <p:txBody>
          <a:bodyPr/>
          <a:lstStyle/>
          <a:p>
            <a:fld id="{903E5BF1-FEAF-4C67-9515-5C961A539E29}" type="slidenum">
              <a:rPr lang="en-CA" smtClean="0"/>
              <a:pPr/>
              <a:t>31</a:t>
            </a:fld>
            <a:endParaRPr lang="en-CA">
              <a:solidFill>
                <a:schemeClr val="tx1"/>
              </a:solidFill>
            </a:endParaRPr>
          </a:p>
        </p:txBody>
      </p:sp>
      <p:graphicFrame>
        <p:nvGraphicFramePr>
          <p:cNvPr id="5" name="Table 5">
            <a:extLst>
              <a:ext uri="{FF2B5EF4-FFF2-40B4-BE49-F238E27FC236}">
                <a16:creationId xmlns:a16="http://schemas.microsoft.com/office/drawing/2014/main" id="{01F86C7C-D871-4B85-A49E-5A36BAC3E229}"/>
              </a:ext>
            </a:extLst>
          </p:cNvPr>
          <p:cNvGraphicFramePr>
            <a:graphicFrameLocks noGrp="1"/>
          </p:cNvGraphicFramePr>
          <p:nvPr>
            <p:extLst>
              <p:ext uri="{D42A27DB-BD31-4B8C-83A1-F6EECF244321}">
                <p14:modId xmlns:p14="http://schemas.microsoft.com/office/powerpoint/2010/main" val="1084005109"/>
              </p:ext>
            </p:extLst>
          </p:nvPr>
        </p:nvGraphicFramePr>
        <p:xfrm>
          <a:off x="304800" y="1009650"/>
          <a:ext cx="11730134" cy="4713488"/>
        </p:xfrm>
        <a:graphic>
          <a:graphicData uri="http://schemas.openxmlformats.org/drawingml/2006/table">
            <a:tbl>
              <a:tblPr firstRow="1" bandRow="1">
                <a:tableStyleId>{17292A2E-F333-43FB-9621-5CBBE7FDCDCB}</a:tableStyleId>
              </a:tblPr>
              <a:tblGrid>
                <a:gridCol w="2267502">
                  <a:extLst>
                    <a:ext uri="{9D8B030D-6E8A-4147-A177-3AD203B41FA5}">
                      <a16:colId xmlns:a16="http://schemas.microsoft.com/office/drawing/2014/main" val="3501030287"/>
                    </a:ext>
                  </a:extLst>
                </a:gridCol>
                <a:gridCol w="1508879">
                  <a:extLst>
                    <a:ext uri="{9D8B030D-6E8A-4147-A177-3AD203B41FA5}">
                      <a16:colId xmlns:a16="http://schemas.microsoft.com/office/drawing/2014/main" val="2135810616"/>
                    </a:ext>
                  </a:extLst>
                </a:gridCol>
                <a:gridCol w="1509519">
                  <a:extLst>
                    <a:ext uri="{9D8B030D-6E8A-4147-A177-3AD203B41FA5}">
                      <a16:colId xmlns:a16="http://schemas.microsoft.com/office/drawing/2014/main" val="1379488843"/>
                    </a:ext>
                  </a:extLst>
                </a:gridCol>
                <a:gridCol w="3313585">
                  <a:extLst>
                    <a:ext uri="{9D8B030D-6E8A-4147-A177-3AD203B41FA5}">
                      <a16:colId xmlns:a16="http://schemas.microsoft.com/office/drawing/2014/main" val="862347156"/>
                    </a:ext>
                  </a:extLst>
                </a:gridCol>
                <a:gridCol w="3130649">
                  <a:extLst>
                    <a:ext uri="{9D8B030D-6E8A-4147-A177-3AD203B41FA5}">
                      <a16:colId xmlns:a16="http://schemas.microsoft.com/office/drawing/2014/main" val="3077580520"/>
                    </a:ext>
                  </a:extLst>
                </a:gridCol>
              </a:tblGrid>
              <a:tr h="485988">
                <a:tc>
                  <a:txBody>
                    <a:bodyPr/>
                    <a:lstStyle/>
                    <a:p>
                      <a:pPr algn="ctr"/>
                      <a:r>
                        <a:rPr lang="en-CA" sz="1400"/>
                        <a:t>Gate / Milestone</a:t>
                      </a:r>
                    </a:p>
                  </a:txBody>
                  <a:tcPr anchor="ctr">
                    <a:lnR w="6350" cap="flat" cmpd="sng" algn="ctr">
                      <a:solidFill>
                        <a:schemeClr val="bg1">
                          <a:lumMod val="85000"/>
                        </a:schemeClr>
                      </a:solidFill>
                      <a:prstDash val="solid"/>
                      <a:round/>
                      <a:headEnd type="none" w="med" len="med"/>
                      <a:tailEnd type="none" w="med" len="med"/>
                    </a:lnR>
                  </a:tcPr>
                </a:tc>
                <a:tc>
                  <a:txBody>
                    <a:bodyPr/>
                    <a:lstStyle/>
                    <a:p>
                      <a:pPr algn="ctr"/>
                      <a:r>
                        <a:rPr lang="en-CA" sz="1400"/>
                        <a:t>ECD</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algn="ctr"/>
                      <a:r>
                        <a:rPr lang="en-CA" sz="1400"/>
                        <a:t>Status</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a:t>Tasks, Risks &amp; Roadblocks</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algn="ctr"/>
                      <a:r>
                        <a:rPr lang="en-CA" sz="1400"/>
                        <a:t>Mitigation / Actions required</a:t>
                      </a:r>
                    </a:p>
                  </a:txBody>
                  <a:tcPr anchor="ctr">
                    <a:lnL w="6350" cap="flat" cmpd="sng" algn="ctr">
                      <a:solidFill>
                        <a:schemeClr val="bg1">
                          <a:lumMod val="85000"/>
                        </a:schemeClr>
                      </a:solidFill>
                      <a:prstDash val="solid"/>
                      <a:round/>
                      <a:headEnd type="none" w="med" len="med"/>
                      <a:tailEnd type="none" w="med" len="med"/>
                    </a:lnL>
                  </a:tcPr>
                </a:tc>
                <a:extLst>
                  <a:ext uri="{0D108BD9-81ED-4DB2-BD59-A6C34878D82A}">
                    <a16:rowId xmlns:a16="http://schemas.microsoft.com/office/drawing/2014/main" val="3909042003"/>
                  </a:ext>
                </a:extLst>
              </a:tr>
              <a:tr h="6613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a:t>OTA Update Robustness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a:t>(Embedded + Cloud)</a:t>
                      </a:r>
                    </a:p>
                  </a:txBody>
                  <a:tcPr anchor="ctr">
                    <a:lnR w="6350" cap="flat" cmpd="sng" algn="ctr">
                      <a:solidFill>
                        <a:schemeClr val="bg1">
                          <a:lumMod val="85000"/>
                        </a:schemeClr>
                      </a:solidFill>
                      <a:prstDash val="solid"/>
                      <a:round/>
                      <a:headEnd type="none" w="med" len="med"/>
                      <a:tailEnd type="none" w="med" len="med"/>
                    </a:lnR>
                  </a:tcPr>
                </a:tc>
                <a:tc>
                  <a:txBody>
                    <a:bodyPr/>
                    <a:lstStyle/>
                    <a:p>
                      <a:r>
                        <a:rPr lang="en-CA" sz="1200"/>
                        <a:t>2022-09-28*</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200"/>
                        <a:t>ON TRACK</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solidFill>
                      <a:srgbClr val="92D05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a:t>Implement user confirmation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a:t>Add more progress cues to the user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a:t>Grounding the vehicle during update is at risk for the next release</a:t>
                      </a: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a:t>Integration and validation in progress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a:t>Partial release without the vehicle grounding</a:t>
                      </a:r>
                    </a:p>
                  </a:txBody>
                  <a:tcPr>
                    <a:lnL w="6350" cap="flat" cmpd="sng" algn="ctr">
                      <a:solidFill>
                        <a:schemeClr val="bg1">
                          <a:lumMod val="85000"/>
                        </a:schemeClr>
                      </a:solidFill>
                      <a:prstDash val="solid"/>
                      <a:round/>
                      <a:headEnd type="none" w="med" len="med"/>
                      <a:tailEnd type="none" w="med" len="med"/>
                    </a:lnL>
                  </a:tcPr>
                </a:tc>
                <a:extLst>
                  <a:ext uri="{0D108BD9-81ED-4DB2-BD59-A6C34878D82A}">
                    <a16:rowId xmlns:a16="http://schemas.microsoft.com/office/drawing/2014/main" val="1053831445"/>
                  </a:ext>
                </a:extLst>
              </a:tr>
              <a:tr h="6613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a:t>Under the hood vehicle software</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a:t>(Embedded + Firmware)</a:t>
                      </a:r>
                    </a:p>
                  </a:txBody>
                  <a:tcPr anchor="ctr">
                    <a:lnR w="6350" cap="flat" cmpd="sng" algn="ctr">
                      <a:solidFill>
                        <a:schemeClr val="bg1">
                          <a:lumMod val="85000"/>
                        </a:schemeClr>
                      </a:solidFill>
                      <a:prstDash val="solid"/>
                      <a:round/>
                      <a:headEnd type="none" w="med" len="med"/>
                      <a:tailEnd type="none" w="med" len="med"/>
                    </a:lnR>
                  </a:tcPr>
                </a:tc>
                <a:tc>
                  <a:txBody>
                    <a:bodyPr/>
                    <a:lstStyle/>
                    <a:p>
                      <a:r>
                        <a:rPr lang="en-CA" sz="1200">
                          <a:highlight>
                            <a:srgbClr val="FFFF00"/>
                          </a:highlight>
                        </a:rPr>
                        <a:t>TBD</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200"/>
                        <a:t>ON TRACK</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solidFill>
                      <a:srgbClr val="92D05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strike="noStrike"/>
                        <a:t>Working on VBIFR top issues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strike="noStrike"/>
                        <a:t>Continue on the charger issue RCA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b="0" i="0" u="none" strike="noStrike" noProof="0">
                          <a:latin typeface="+mn-lt"/>
                        </a:rPr>
                        <a:t>Power distribution Short-circuit protection (in progress – 80% done)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b="0" i="0" u="none" strike="noStrike" noProof="0">
                          <a:latin typeface="+mn-lt"/>
                        </a:rPr>
                        <a:t>High Speed log to be completed today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b="0" i="0" u="none" strike="noStrike" noProof="0">
                          <a:latin typeface="+mn-lt"/>
                        </a:rPr>
                        <a:t>Improved GPS (rate and lat/long accuracy) has been released already in the backend, missing the UI part to show GPS speed instead of estimated speed to the user</a:t>
                      </a:r>
                      <a:endParaRPr lang="en-CA" sz="1200" strike="noStrike"/>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marL="171450" marR="0" lvl="0" indent="-171450" algn="l">
                        <a:lnSpc>
                          <a:spcPct val="100000"/>
                        </a:lnSpc>
                        <a:spcBef>
                          <a:spcPts val="0"/>
                        </a:spcBef>
                        <a:spcAft>
                          <a:spcPts val="0"/>
                        </a:spcAft>
                        <a:buClrTx/>
                        <a:buSzTx/>
                        <a:buFont typeface="Arial" panose="020B0604020202020204" pitchFamily="34" charset="0"/>
                        <a:buChar char="•"/>
                      </a:pPr>
                      <a:r>
                        <a:rPr lang="en-CA" sz="1200" b="0" i="0" u="none" strike="noStrike" noProof="0">
                          <a:latin typeface="Calibri"/>
                        </a:rPr>
                        <a:t>Team bandwidth</a:t>
                      </a:r>
                    </a:p>
                  </a:txBody>
                  <a:tcPr>
                    <a:lnL w="6350" cap="flat" cmpd="sng" algn="ctr">
                      <a:solidFill>
                        <a:schemeClr val="bg1">
                          <a:lumMod val="85000"/>
                        </a:schemeClr>
                      </a:solidFill>
                      <a:prstDash val="solid"/>
                      <a:round/>
                      <a:headEnd type="none" w="med" len="med"/>
                      <a:tailEnd type="none" w="med" len="med"/>
                    </a:lnL>
                  </a:tcPr>
                </a:tc>
                <a:extLst>
                  <a:ext uri="{0D108BD9-81ED-4DB2-BD59-A6C34878D82A}">
                    <a16:rowId xmlns:a16="http://schemas.microsoft.com/office/drawing/2014/main" val="2281931738"/>
                  </a:ext>
                </a:extLst>
              </a:tr>
              <a:tr h="6613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a:t>Mobile App Internal Launch</a:t>
                      </a:r>
                    </a:p>
                  </a:txBody>
                  <a:tcPr anchor="ctr">
                    <a:lnR w="6350" cap="flat" cmpd="sng" algn="ctr">
                      <a:solidFill>
                        <a:schemeClr val="bg1">
                          <a:lumMod val="85000"/>
                        </a:schemeClr>
                      </a:solidFill>
                      <a:prstDash val="solid"/>
                      <a:round/>
                      <a:headEnd type="none" w="med" len="med"/>
                      <a:tailEnd type="none" w="med" len="med"/>
                    </a:lnR>
                  </a:tcPr>
                </a:tc>
                <a:tc>
                  <a:txBody>
                    <a:bodyPr/>
                    <a:lstStyle/>
                    <a:p>
                      <a:r>
                        <a:rPr lang="en-CA" sz="1200"/>
                        <a:t>2022-09-14*</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200"/>
                        <a:t>ON TRACK</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solidFill>
                      <a:srgbClr val="92D050"/>
                    </a:solidFill>
                  </a:tcPr>
                </a:tc>
                <a:tc>
                  <a:txBody>
                    <a:bodyPr/>
                    <a:lstStyle/>
                    <a:p>
                      <a:pPr marL="171450" marR="0" lvl="0" indent="-171450" algn="l" rtl="0" eaLnBrk="1" fontAlgn="auto" latinLnBrk="0" hangingPunct="1">
                        <a:lnSpc>
                          <a:spcPct val="100000"/>
                        </a:lnSpc>
                        <a:spcBef>
                          <a:spcPts val="0"/>
                        </a:spcBef>
                        <a:spcAft>
                          <a:spcPts val="0"/>
                        </a:spcAft>
                        <a:buClrTx/>
                        <a:buSzTx/>
                        <a:buFont typeface="Arial" panose="020B0604020202020204" pitchFamily="34" charset="0"/>
                        <a:buChar char="•"/>
                      </a:pPr>
                      <a:r>
                        <a:rPr lang="en-CA" sz="1200" strike="noStrike"/>
                        <a:t>Release of Bluetooth and Wi-Fi management features on the vehicle to be included in this week release.</a:t>
                      </a:r>
                    </a:p>
                    <a:p>
                      <a:pPr marL="171450" marR="0" lvl="0" indent="-171450" algn="l" rtl="0" eaLnBrk="1" fontAlgn="auto" latinLnBrk="0" hangingPunct="1">
                        <a:lnSpc>
                          <a:spcPct val="100000"/>
                        </a:lnSpc>
                        <a:spcBef>
                          <a:spcPts val="0"/>
                        </a:spcBef>
                        <a:spcAft>
                          <a:spcPts val="0"/>
                        </a:spcAft>
                        <a:buClrTx/>
                        <a:buSzTx/>
                        <a:buFont typeface="Arial" panose="020B0604020202020204" pitchFamily="34" charset="0"/>
                        <a:buChar char="•"/>
                      </a:pPr>
                      <a:r>
                        <a:rPr lang="en-CA" sz="1200"/>
                        <a:t>App approved on the Apple App Store </a:t>
                      </a:r>
                      <a:r>
                        <a:rPr lang="en-CA" sz="1200">
                          <a:sym typeface="Wingdings" panose="05000000000000000000" pitchFamily="2" charset="2"/>
                        </a:rPr>
                        <a:t></a:t>
                      </a:r>
                    </a:p>
                    <a:p>
                      <a:pPr marL="171450" marR="0" lvl="0" indent="-171450" algn="l" rtl="0" eaLnBrk="1" fontAlgn="auto" latinLnBrk="0" hangingPunct="1">
                        <a:lnSpc>
                          <a:spcPct val="100000"/>
                        </a:lnSpc>
                        <a:spcBef>
                          <a:spcPts val="0"/>
                        </a:spcBef>
                        <a:spcAft>
                          <a:spcPts val="0"/>
                        </a:spcAft>
                        <a:buClrTx/>
                        <a:buSzTx/>
                        <a:buFont typeface="Arial" panose="020B0604020202020204" pitchFamily="34" charset="0"/>
                        <a:buChar char="•"/>
                      </a:pPr>
                      <a:r>
                        <a:rPr lang="en-CA" sz="1200"/>
                        <a:t>Pending approval from Google…</a:t>
                      </a:r>
                      <a:endParaRPr lang="en-CA" sz="1200" strike="noStrike"/>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marL="171450" marR="0" lvl="0" indent="-171450" algn="l" rtl="0" eaLnBrk="1" fontAlgn="auto" latinLnBrk="0" hangingPunct="1">
                        <a:lnSpc>
                          <a:spcPct val="100000"/>
                        </a:lnSpc>
                        <a:spcBef>
                          <a:spcPts val="0"/>
                        </a:spcBef>
                        <a:spcAft>
                          <a:spcPts val="0"/>
                        </a:spcAft>
                        <a:buClrTx/>
                        <a:buSzTx/>
                        <a:buFont typeface="Arial" panose="020B0604020202020204" pitchFamily="34" charset="0"/>
                        <a:buChar char="•"/>
                      </a:pPr>
                      <a:r>
                        <a:rPr lang="en-CA" sz="1200"/>
                        <a:t>Internal testing to be widen to more users, including marketing for instance</a:t>
                      </a:r>
                    </a:p>
                    <a:p>
                      <a:pPr marL="171450" marR="0" lvl="0" indent="-171450" algn="l" rtl="0" eaLnBrk="1" fontAlgn="auto" latinLnBrk="0" hangingPunct="1">
                        <a:lnSpc>
                          <a:spcPct val="100000"/>
                        </a:lnSpc>
                        <a:spcBef>
                          <a:spcPts val="0"/>
                        </a:spcBef>
                        <a:spcAft>
                          <a:spcPts val="0"/>
                        </a:spcAft>
                        <a:buClrTx/>
                        <a:buSzTx/>
                        <a:buFont typeface="Arial" panose="020B0604020202020204" pitchFamily="34" charset="0"/>
                        <a:buChar char="•"/>
                      </a:pPr>
                      <a:r>
                        <a:rPr lang="en-CA" sz="1200"/>
                        <a:t>Will include some selected customers as beta users to help in the validation</a:t>
                      </a:r>
                    </a:p>
                    <a:p>
                      <a:pPr marL="171450" marR="0" lvl="0" indent="-171450" algn="l" rtl="0" eaLnBrk="1" fontAlgn="auto" latinLnBrk="0" hangingPunct="1">
                        <a:lnSpc>
                          <a:spcPct val="100000"/>
                        </a:lnSpc>
                        <a:spcBef>
                          <a:spcPts val="0"/>
                        </a:spcBef>
                        <a:spcAft>
                          <a:spcPts val="0"/>
                        </a:spcAft>
                        <a:buClrTx/>
                        <a:buSzTx/>
                        <a:buFont typeface="Arial" panose="020B0604020202020204" pitchFamily="34" charset="0"/>
                        <a:buChar char="•"/>
                      </a:pPr>
                      <a:endParaRPr lang="en-CA" sz="1200"/>
                    </a:p>
                  </a:txBody>
                  <a:tcPr>
                    <a:lnL w="6350" cap="flat" cmpd="sng" algn="ctr">
                      <a:solidFill>
                        <a:schemeClr val="bg1">
                          <a:lumMod val="85000"/>
                        </a:schemeClr>
                      </a:solidFill>
                      <a:prstDash val="solid"/>
                      <a:round/>
                      <a:headEnd type="none" w="med" len="med"/>
                      <a:tailEnd type="none" w="med" len="med"/>
                    </a:lnL>
                  </a:tcPr>
                </a:tc>
                <a:extLst>
                  <a:ext uri="{0D108BD9-81ED-4DB2-BD59-A6C34878D82A}">
                    <a16:rowId xmlns:a16="http://schemas.microsoft.com/office/drawing/2014/main" val="3968153196"/>
                  </a:ext>
                </a:extLst>
              </a:tr>
              <a:tr h="661340">
                <a:tc>
                  <a:txBody>
                    <a:bodyPr/>
                    <a:lstStyle/>
                    <a:p>
                      <a:pPr marL="0" lvl="0" indent="0" algn="l">
                        <a:lnSpc>
                          <a:spcPct val="100000"/>
                        </a:lnSpc>
                        <a:spcBef>
                          <a:spcPts val="0"/>
                        </a:spcBef>
                        <a:spcAft>
                          <a:spcPts val="0"/>
                        </a:spcAft>
                        <a:buNone/>
                      </a:pPr>
                      <a:r>
                        <a:rPr lang="en-CA" sz="1200">
                          <a:hlinkClick r:id="rId3"/>
                        </a:rPr>
                        <a:t>Trim Actuator Firmware update</a:t>
                      </a:r>
                      <a:endParaRPr lang="en-CA" sz="1200"/>
                    </a:p>
                  </a:txBody>
                  <a:tcPr anchor="ctr">
                    <a:lnR w="6350">
                      <a:solidFill>
                        <a:schemeClr val="bg1">
                          <a:lumMod val="85000"/>
                        </a:schemeClr>
                      </a:solidFill>
                    </a:lnR>
                  </a:tcPr>
                </a:tc>
                <a:tc>
                  <a:txBody>
                    <a:bodyPr/>
                    <a:lstStyle/>
                    <a:p>
                      <a:r>
                        <a:rPr lang="en-CA" sz="1200"/>
                        <a:t>2022-09-14</a:t>
                      </a:r>
                    </a:p>
                  </a:txBody>
                  <a:tcPr anchor="ctr">
                    <a:lnL w="6350">
                      <a:solidFill>
                        <a:schemeClr val="bg1">
                          <a:lumMod val="85000"/>
                        </a:schemeClr>
                      </a:solidFill>
                    </a:lnL>
                    <a:lnR w="6350">
                      <a:solidFill>
                        <a:schemeClr val="bg1">
                          <a:lumMod val="85000"/>
                        </a:schemeClr>
                      </a:solidFill>
                    </a:lnR>
                  </a:tcPr>
                </a:tc>
                <a:tc>
                  <a:txBody>
                    <a:bodyPr/>
                    <a:lstStyle/>
                    <a:p>
                      <a:pPr marL="0" lvl="0" indent="0" algn="ctr">
                        <a:lnSpc>
                          <a:spcPct val="100000"/>
                        </a:lnSpc>
                        <a:spcBef>
                          <a:spcPts val="0"/>
                        </a:spcBef>
                        <a:spcAft>
                          <a:spcPts val="0"/>
                        </a:spcAft>
                        <a:buNone/>
                      </a:pPr>
                      <a:r>
                        <a:rPr lang="en-CA" sz="1200" kern="1200">
                          <a:solidFill>
                            <a:schemeClr val="tx1"/>
                          </a:solidFill>
                          <a:latin typeface="+mn-lt"/>
                          <a:ea typeface="+mn-ea"/>
                          <a:cs typeface="+mn-cs"/>
                        </a:rPr>
                        <a:t>DONE</a:t>
                      </a:r>
                    </a:p>
                  </a:txBody>
                  <a:tcPr anchor="ctr">
                    <a:lnL w="6350">
                      <a:solidFill>
                        <a:schemeClr val="bg1">
                          <a:lumMod val="85000"/>
                        </a:schemeClr>
                      </a:solidFill>
                    </a:lnL>
                    <a:lnR w="6350">
                      <a:solidFill>
                        <a:schemeClr val="bg1">
                          <a:lumMod val="85000"/>
                        </a:schemeClr>
                      </a:solidFill>
                    </a:lnR>
                    <a:solidFill>
                      <a:srgbClr val="92D050"/>
                    </a:solidFill>
                  </a:tcPr>
                </a:tc>
                <a:tc>
                  <a:txBody>
                    <a:bodyPr/>
                    <a:lstStyle/>
                    <a:p>
                      <a:pPr marL="171450" lvl="0" indent="-171450" algn="l">
                        <a:lnSpc>
                          <a:spcPct val="100000"/>
                        </a:lnSpc>
                        <a:spcBef>
                          <a:spcPts val="0"/>
                        </a:spcBef>
                        <a:spcAft>
                          <a:spcPts val="0"/>
                        </a:spcAft>
                        <a:buFont typeface="Arial"/>
                        <a:buChar char="•"/>
                      </a:pPr>
                      <a:r>
                        <a:rPr lang="en-CA" sz="1200" strike="noStrike"/>
                        <a:t>Validation &amp; Implementation of the shorter stroke length of the Actuator</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CA" sz="1200"/>
                        <a:t>Needs to be validated before final release</a:t>
                      </a:r>
                    </a:p>
                  </a:txBody>
                  <a:tcPr>
                    <a:lnL w="6350">
                      <a:solidFill>
                        <a:schemeClr val="bg1">
                          <a:lumMod val="85000"/>
                        </a:schemeClr>
                      </a:solidFill>
                    </a:lnL>
                    <a:lnR w="6350">
                      <a:solidFill>
                        <a:schemeClr val="bg1">
                          <a:lumMod val="85000"/>
                        </a:schemeClr>
                      </a:solidFill>
                    </a:lnR>
                  </a:tcPr>
                </a:tc>
                <a:tc>
                  <a:txBody>
                    <a:bodyPr/>
                    <a:lstStyle/>
                    <a:p>
                      <a:pPr marL="171450" lvl="0" indent="-171450" algn="l">
                        <a:lnSpc>
                          <a:spcPct val="100000"/>
                        </a:lnSpc>
                        <a:spcBef>
                          <a:spcPts val="0"/>
                        </a:spcBef>
                        <a:spcAft>
                          <a:spcPts val="0"/>
                        </a:spcAft>
                        <a:buFont typeface="Arial"/>
                        <a:buChar char="•"/>
                      </a:pPr>
                      <a:r>
                        <a:rPr lang="en-CA" sz="1200"/>
                        <a:t>Firmware set to be released on September 14th </a:t>
                      </a:r>
                    </a:p>
                  </a:txBody>
                  <a:tcPr>
                    <a:lnL w="6350">
                      <a:solidFill>
                        <a:schemeClr val="bg1">
                          <a:lumMod val="85000"/>
                        </a:schemeClr>
                      </a:solidFill>
                    </a:lnL>
                  </a:tcPr>
                </a:tc>
                <a:extLst>
                  <a:ext uri="{0D108BD9-81ED-4DB2-BD59-A6C34878D82A}">
                    <a16:rowId xmlns:a16="http://schemas.microsoft.com/office/drawing/2014/main" val="168702338"/>
                  </a:ext>
                </a:extLst>
              </a:tr>
            </a:tbl>
          </a:graphicData>
        </a:graphic>
      </p:graphicFrame>
    </p:spTree>
    <p:extLst>
      <p:ext uri="{BB962C8B-B14F-4D97-AF65-F5344CB8AC3E}">
        <p14:creationId xmlns:p14="http://schemas.microsoft.com/office/powerpoint/2010/main" val="900872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23F421-AD87-C11F-814E-C62255BD1322}"/>
              </a:ext>
            </a:extLst>
          </p:cNvPr>
          <p:cNvSpPr>
            <a:spLocks noGrp="1"/>
          </p:cNvSpPr>
          <p:nvPr>
            <p:ph type="title"/>
          </p:nvPr>
        </p:nvSpPr>
        <p:spPr/>
        <p:txBody>
          <a:bodyPr/>
          <a:lstStyle/>
          <a:p>
            <a:r>
              <a:rPr lang="en-US"/>
              <a:t>FINANCE KPI</a:t>
            </a:r>
            <a:endParaRPr lang="en-CA"/>
          </a:p>
        </p:txBody>
      </p:sp>
      <p:sp>
        <p:nvSpPr>
          <p:cNvPr id="4" name="Espace réservé du numéro de diapositive 3">
            <a:extLst>
              <a:ext uri="{FF2B5EF4-FFF2-40B4-BE49-F238E27FC236}">
                <a16:creationId xmlns:a16="http://schemas.microsoft.com/office/drawing/2014/main" id="{99820759-E31F-E3A1-6738-C07931B2D1D9}"/>
              </a:ext>
            </a:extLst>
          </p:cNvPr>
          <p:cNvSpPr>
            <a:spLocks noGrp="1"/>
          </p:cNvSpPr>
          <p:nvPr>
            <p:ph type="sldNum" sz="quarter" idx="4"/>
          </p:nvPr>
        </p:nvSpPr>
        <p:spPr/>
        <p:txBody>
          <a:bodyPr/>
          <a:lstStyle/>
          <a:p>
            <a:fld id="{903E5BF1-FEAF-4C67-9515-5C961A539E29}" type="slidenum">
              <a:rPr lang="en-CA" smtClean="0"/>
              <a:pPr/>
              <a:t>32</a:t>
            </a:fld>
            <a:endParaRPr lang="en-CA">
              <a:solidFill>
                <a:schemeClr val="tx1"/>
              </a:solidFill>
            </a:endParaRPr>
          </a:p>
        </p:txBody>
      </p:sp>
      <p:sp>
        <p:nvSpPr>
          <p:cNvPr id="17" name="ZoneTexte 16">
            <a:extLst>
              <a:ext uri="{FF2B5EF4-FFF2-40B4-BE49-F238E27FC236}">
                <a16:creationId xmlns:a16="http://schemas.microsoft.com/office/drawing/2014/main" id="{33807703-E5F5-77D2-2234-2E0E8545680F}"/>
              </a:ext>
            </a:extLst>
          </p:cNvPr>
          <p:cNvSpPr txBox="1"/>
          <p:nvPr/>
        </p:nvSpPr>
        <p:spPr>
          <a:xfrm>
            <a:off x="682363" y="1069165"/>
            <a:ext cx="2124371" cy="369332"/>
          </a:xfrm>
          <a:prstGeom prst="rect">
            <a:avLst/>
          </a:prstGeom>
          <a:noFill/>
        </p:spPr>
        <p:txBody>
          <a:bodyPr wrap="square" rtlCol="0">
            <a:spAutoFit/>
          </a:bodyPr>
          <a:lstStyle/>
          <a:p>
            <a:r>
              <a:rPr lang="en-US" u="sng">
                <a:solidFill>
                  <a:srgbClr val="FF0000"/>
                </a:solidFill>
              </a:rPr>
              <a:t>Deviation KPI</a:t>
            </a:r>
            <a:endParaRPr lang="en-CA" u="sng">
              <a:solidFill>
                <a:srgbClr val="FF0000"/>
              </a:solidFill>
            </a:endParaRPr>
          </a:p>
        </p:txBody>
      </p:sp>
      <p:sp>
        <p:nvSpPr>
          <p:cNvPr id="18" name="ZoneTexte 17">
            <a:extLst>
              <a:ext uri="{FF2B5EF4-FFF2-40B4-BE49-F238E27FC236}">
                <a16:creationId xmlns:a16="http://schemas.microsoft.com/office/drawing/2014/main" id="{807B73BC-62B8-9DF0-8A32-F0C0542FC8BB}"/>
              </a:ext>
            </a:extLst>
          </p:cNvPr>
          <p:cNvSpPr txBox="1"/>
          <p:nvPr/>
        </p:nvSpPr>
        <p:spPr>
          <a:xfrm>
            <a:off x="4712022" y="953657"/>
            <a:ext cx="2124371" cy="369332"/>
          </a:xfrm>
          <a:prstGeom prst="rect">
            <a:avLst/>
          </a:prstGeom>
          <a:noFill/>
        </p:spPr>
        <p:txBody>
          <a:bodyPr wrap="square" rtlCol="0">
            <a:spAutoFit/>
          </a:bodyPr>
          <a:lstStyle/>
          <a:p>
            <a:r>
              <a:rPr lang="en-US" u="sng">
                <a:solidFill>
                  <a:srgbClr val="FF0000"/>
                </a:solidFill>
              </a:rPr>
              <a:t>Material cost KPI</a:t>
            </a:r>
            <a:endParaRPr lang="en-CA" u="sng">
              <a:solidFill>
                <a:srgbClr val="FF0000"/>
              </a:solidFill>
            </a:endParaRPr>
          </a:p>
        </p:txBody>
      </p:sp>
      <p:pic>
        <p:nvPicPr>
          <p:cNvPr id="5" name="Image 4">
            <a:extLst>
              <a:ext uri="{FF2B5EF4-FFF2-40B4-BE49-F238E27FC236}">
                <a16:creationId xmlns:a16="http://schemas.microsoft.com/office/drawing/2014/main" id="{4250B1BC-EBDC-9666-B833-DCD16BCE59C4}"/>
              </a:ext>
            </a:extLst>
          </p:cNvPr>
          <p:cNvPicPr>
            <a:picLocks noChangeAspect="1"/>
          </p:cNvPicPr>
          <p:nvPr/>
        </p:nvPicPr>
        <p:blipFill>
          <a:blip r:embed="rId2"/>
          <a:stretch>
            <a:fillRect/>
          </a:stretch>
        </p:blipFill>
        <p:spPr>
          <a:xfrm>
            <a:off x="7114719" y="1438497"/>
            <a:ext cx="3286584" cy="4887007"/>
          </a:xfrm>
          <a:prstGeom prst="rect">
            <a:avLst/>
          </a:prstGeom>
        </p:spPr>
      </p:pic>
      <p:pic>
        <p:nvPicPr>
          <p:cNvPr id="11" name="Image 10">
            <a:extLst>
              <a:ext uri="{FF2B5EF4-FFF2-40B4-BE49-F238E27FC236}">
                <a16:creationId xmlns:a16="http://schemas.microsoft.com/office/drawing/2014/main" id="{6B1DD3A0-282F-B3FD-2EA0-78336FF90A92}"/>
              </a:ext>
            </a:extLst>
          </p:cNvPr>
          <p:cNvPicPr>
            <a:picLocks noChangeAspect="1"/>
          </p:cNvPicPr>
          <p:nvPr/>
        </p:nvPicPr>
        <p:blipFill>
          <a:blip r:embed="rId3"/>
          <a:stretch>
            <a:fillRect/>
          </a:stretch>
        </p:blipFill>
        <p:spPr>
          <a:xfrm>
            <a:off x="682363" y="2472749"/>
            <a:ext cx="3820058" cy="1362265"/>
          </a:xfrm>
          <a:prstGeom prst="rect">
            <a:avLst/>
          </a:prstGeom>
        </p:spPr>
      </p:pic>
      <p:pic>
        <p:nvPicPr>
          <p:cNvPr id="13" name="Image 12">
            <a:extLst>
              <a:ext uri="{FF2B5EF4-FFF2-40B4-BE49-F238E27FC236}">
                <a16:creationId xmlns:a16="http://schemas.microsoft.com/office/drawing/2014/main" id="{FFC07B67-C80E-20F0-1153-C5BA04B8E088}"/>
              </a:ext>
            </a:extLst>
          </p:cNvPr>
          <p:cNvPicPr>
            <a:picLocks noChangeAspect="1"/>
          </p:cNvPicPr>
          <p:nvPr/>
        </p:nvPicPr>
        <p:blipFill>
          <a:blip r:embed="rId3"/>
          <a:stretch>
            <a:fillRect/>
          </a:stretch>
        </p:blipFill>
        <p:spPr>
          <a:xfrm>
            <a:off x="4185971" y="2747867"/>
            <a:ext cx="3820058" cy="1362265"/>
          </a:xfrm>
          <a:prstGeom prst="rect">
            <a:avLst/>
          </a:prstGeom>
        </p:spPr>
      </p:pic>
    </p:spTree>
    <p:extLst>
      <p:ext uri="{BB962C8B-B14F-4D97-AF65-F5344CB8AC3E}">
        <p14:creationId xmlns:p14="http://schemas.microsoft.com/office/powerpoint/2010/main" val="31156366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5F4BA-7D77-4507-BC97-287A31085457}"/>
              </a:ext>
            </a:extLst>
          </p:cNvPr>
          <p:cNvSpPr>
            <a:spLocks noGrp="1"/>
          </p:cNvSpPr>
          <p:nvPr>
            <p:ph type="title"/>
          </p:nvPr>
        </p:nvSpPr>
        <p:spPr/>
        <p:txBody>
          <a:bodyPr/>
          <a:lstStyle/>
          <a:p>
            <a:r>
              <a:rPr lang="en-CA"/>
              <a:t>Finance</a:t>
            </a:r>
          </a:p>
        </p:txBody>
      </p:sp>
      <p:sp>
        <p:nvSpPr>
          <p:cNvPr id="4" name="Slide Number Placeholder 3">
            <a:extLst>
              <a:ext uri="{FF2B5EF4-FFF2-40B4-BE49-F238E27FC236}">
                <a16:creationId xmlns:a16="http://schemas.microsoft.com/office/drawing/2014/main" id="{1C6E5878-79D1-401E-840C-AFCB11D7D7DF}"/>
              </a:ext>
            </a:extLst>
          </p:cNvPr>
          <p:cNvSpPr>
            <a:spLocks noGrp="1"/>
          </p:cNvSpPr>
          <p:nvPr>
            <p:ph type="sldNum" sz="quarter" idx="4"/>
          </p:nvPr>
        </p:nvSpPr>
        <p:spPr/>
        <p:txBody>
          <a:bodyPr/>
          <a:lstStyle/>
          <a:p>
            <a:fld id="{903E5BF1-FEAF-4C67-9515-5C961A539E29}" type="slidenum">
              <a:rPr lang="en-CA" dirty="0" smtClean="0"/>
              <a:pPr/>
              <a:t>33</a:t>
            </a:fld>
            <a:endParaRPr lang="en-CA">
              <a:solidFill>
                <a:schemeClr val="tx1"/>
              </a:solidFill>
            </a:endParaRPr>
          </a:p>
        </p:txBody>
      </p:sp>
      <p:graphicFrame>
        <p:nvGraphicFramePr>
          <p:cNvPr id="5" name="Table 5">
            <a:extLst>
              <a:ext uri="{FF2B5EF4-FFF2-40B4-BE49-F238E27FC236}">
                <a16:creationId xmlns:a16="http://schemas.microsoft.com/office/drawing/2014/main" id="{E34262E5-D8F3-4544-9CEC-144C0064D2C0}"/>
              </a:ext>
            </a:extLst>
          </p:cNvPr>
          <p:cNvGraphicFramePr>
            <a:graphicFrameLocks noGrp="1"/>
          </p:cNvGraphicFramePr>
          <p:nvPr>
            <p:extLst>
              <p:ext uri="{D42A27DB-BD31-4B8C-83A1-F6EECF244321}">
                <p14:modId xmlns:p14="http://schemas.microsoft.com/office/powerpoint/2010/main" val="425317205"/>
              </p:ext>
            </p:extLst>
          </p:nvPr>
        </p:nvGraphicFramePr>
        <p:xfrm>
          <a:off x="387619" y="1079311"/>
          <a:ext cx="11385284" cy="2470008"/>
        </p:xfrm>
        <a:graphic>
          <a:graphicData uri="http://schemas.openxmlformats.org/drawingml/2006/table">
            <a:tbl>
              <a:tblPr firstRow="1" bandRow="1">
                <a:tableStyleId>{17292A2E-F333-43FB-9621-5CBBE7FDCDCB}</a:tableStyleId>
              </a:tblPr>
              <a:tblGrid>
                <a:gridCol w="1802590">
                  <a:extLst>
                    <a:ext uri="{9D8B030D-6E8A-4147-A177-3AD203B41FA5}">
                      <a16:colId xmlns:a16="http://schemas.microsoft.com/office/drawing/2014/main" val="3501030287"/>
                    </a:ext>
                  </a:extLst>
                </a:gridCol>
                <a:gridCol w="1168272">
                  <a:extLst>
                    <a:ext uri="{9D8B030D-6E8A-4147-A177-3AD203B41FA5}">
                      <a16:colId xmlns:a16="http://schemas.microsoft.com/office/drawing/2014/main" val="1379488843"/>
                    </a:ext>
                  </a:extLst>
                </a:gridCol>
                <a:gridCol w="3725900">
                  <a:extLst>
                    <a:ext uri="{9D8B030D-6E8A-4147-A177-3AD203B41FA5}">
                      <a16:colId xmlns:a16="http://schemas.microsoft.com/office/drawing/2014/main" val="862347156"/>
                    </a:ext>
                  </a:extLst>
                </a:gridCol>
                <a:gridCol w="3240349">
                  <a:extLst>
                    <a:ext uri="{9D8B030D-6E8A-4147-A177-3AD203B41FA5}">
                      <a16:colId xmlns:a16="http://schemas.microsoft.com/office/drawing/2014/main" val="3077580520"/>
                    </a:ext>
                  </a:extLst>
                </a:gridCol>
                <a:gridCol w="1448173">
                  <a:extLst>
                    <a:ext uri="{9D8B030D-6E8A-4147-A177-3AD203B41FA5}">
                      <a16:colId xmlns:a16="http://schemas.microsoft.com/office/drawing/2014/main" val="2634289501"/>
                    </a:ext>
                  </a:extLst>
                </a:gridCol>
              </a:tblGrid>
              <a:tr h="485988">
                <a:tc>
                  <a:txBody>
                    <a:bodyPr/>
                    <a:lstStyle/>
                    <a:p>
                      <a:pPr algn="ctr"/>
                      <a:r>
                        <a:rPr lang="en-CA" sz="1400"/>
                        <a:t>Item</a:t>
                      </a:r>
                    </a:p>
                  </a:txBody>
                  <a:tcPr anchor="ctr">
                    <a:lnR w="6350" cap="flat" cmpd="sng" algn="ctr">
                      <a:solidFill>
                        <a:schemeClr val="bg1">
                          <a:lumMod val="85000"/>
                        </a:schemeClr>
                      </a:solidFill>
                      <a:prstDash val="solid"/>
                      <a:round/>
                      <a:headEnd type="none" w="med" len="med"/>
                      <a:tailEnd type="none" w="med" len="med"/>
                    </a:lnR>
                  </a:tcPr>
                </a:tc>
                <a:tc>
                  <a:txBody>
                    <a:bodyPr/>
                    <a:lstStyle/>
                    <a:p>
                      <a:pPr algn="ctr"/>
                      <a:r>
                        <a:rPr lang="en-CA" sz="1400"/>
                        <a:t>Status</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a:t>Risk /Roadblock &amp; impact details</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algn="ctr"/>
                      <a:r>
                        <a:rPr lang="en-CA" sz="1400"/>
                        <a:t>Mitigation / Action</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algn="ctr"/>
                      <a:r>
                        <a:rPr lang="en-CA" sz="1400"/>
                        <a:t>Action deadline</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extLst>
                  <a:ext uri="{0D108BD9-81ED-4DB2-BD59-A6C34878D82A}">
                    <a16:rowId xmlns:a16="http://schemas.microsoft.com/office/drawing/2014/main" val="3909042003"/>
                  </a:ext>
                </a:extLst>
              </a:tr>
              <a:tr h="661340">
                <a:tc>
                  <a:txBody>
                    <a:bodyPr/>
                    <a:lstStyle/>
                    <a:p>
                      <a:r>
                        <a:rPr lang="en-US" sz="1200"/>
                        <a:t>Gate 4 finance</a:t>
                      </a:r>
                      <a:endParaRPr lang="en-CA" sz="1200"/>
                    </a:p>
                  </a:txBody>
                  <a:tcPr anchor="ctr">
                    <a:lnR w="6350" cap="flat" cmpd="sng" algn="ctr">
                      <a:solidFill>
                        <a:schemeClr val="bg1">
                          <a:lumMod val="85000"/>
                        </a:schemeClr>
                      </a:solidFill>
                      <a:prstDash val="solid"/>
                      <a:round/>
                      <a:headEnd type="none" w="med" len="med"/>
                      <a:tailEnd type="none" w="med" len="med"/>
                    </a:lnR>
                  </a:tcPr>
                </a:tc>
                <a:tc>
                  <a:txBody>
                    <a:bodyPr/>
                    <a:lstStyle/>
                    <a:p>
                      <a:pPr lvl="0" algn="ctr">
                        <a:buNone/>
                      </a:pPr>
                      <a:r>
                        <a:rPr lang="en-US" sz="1200">
                          <a:highlight>
                            <a:srgbClr val="FEE398"/>
                          </a:highlight>
                        </a:rPr>
                        <a:t>Done</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solidFill>
                      <a:srgbClr val="AFE4A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a:t>Next update next week</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r>
                        <a:rPr lang="en-US" sz="1200"/>
                        <a:t>Material : 25 696$</a:t>
                      </a:r>
                      <a:endParaRPr lang="en-CA" sz="120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endParaRPr lang="en-CA" sz="120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extLst>
                  <a:ext uri="{0D108BD9-81ED-4DB2-BD59-A6C34878D82A}">
                    <a16:rowId xmlns:a16="http://schemas.microsoft.com/office/drawing/2014/main" val="344647057"/>
                  </a:ext>
                </a:extLst>
              </a:tr>
              <a:tr h="661340">
                <a:tc>
                  <a:txBody>
                    <a:bodyPr/>
                    <a:lstStyle/>
                    <a:p>
                      <a:r>
                        <a:rPr lang="en-US" sz="1200"/>
                        <a:t>22 OPEX and CAPEX review</a:t>
                      </a:r>
                      <a:endParaRPr lang="en-CA" sz="1200"/>
                    </a:p>
                  </a:txBody>
                  <a:tcPr anchor="ctr">
                    <a:lnR w="6350" cap="flat" cmpd="sng" algn="ctr">
                      <a:solidFill>
                        <a:schemeClr val="bg1">
                          <a:lumMod val="85000"/>
                        </a:schemeClr>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CA" sz="1200" b="0" i="0" u="none" strike="noStrike" kern="1200" cap="none" spc="0" normalizeH="0" baseline="0" noProof="0">
                          <a:ln>
                            <a:noFill/>
                          </a:ln>
                          <a:solidFill>
                            <a:prstClr val="black"/>
                          </a:solidFill>
                          <a:effectLst/>
                          <a:uLnTx/>
                          <a:uFillTx/>
                          <a:latin typeface="Calibri"/>
                          <a:ea typeface="+mn-ea"/>
                          <a:cs typeface="+mn-cs"/>
                        </a:rPr>
                        <a:t>On target</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solidFill>
                      <a:srgbClr val="B9D795"/>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a:t>No roadblock expected</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endParaRPr lang="en-CA" sz="120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Friday Sept 23</a:t>
                      </a:r>
                      <a:endParaRPr lang="en-CA" sz="120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extLst>
                  <a:ext uri="{0D108BD9-81ED-4DB2-BD59-A6C34878D82A}">
                    <a16:rowId xmlns:a16="http://schemas.microsoft.com/office/drawing/2014/main" val="2452719726"/>
                  </a:ext>
                </a:extLst>
              </a:tr>
              <a:tr h="661340">
                <a:tc>
                  <a:txBody>
                    <a:bodyPr/>
                    <a:lstStyle/>
                    <a:p>
                      <a:r>
                        <a:rPr lang="en-US" sz="1200"/>
                        <a:t>Orca 23 major saving</a:t>
                      </a:r>
                      <a:endParaRPr lang="en-CA" sz="1200"/>
                    </a:p>
                  </a:txBody>
                  <a:tcPr anchor="ctr">
                    <a:lnR w="6350" cap="flat" cmpd="sng" algn="ctr">
                      <a:solidFill>
                        <a:schemeClr val="bg1">
                          <a:lumMod val="85000"/>
                        </a:schemeClr>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CA" sz="1200" b="0" i="0" u="none" strike="noStrike" kern="1200" cap="none" spc="0" normalizeH="0" baseline="0" noProof="0">
                          <a:ln>
                            <a:noFill/>
                          </a:ln>
                          <a:solidFill>
                            <a:prstClr val="black"/>
                          </a:solidFill>
                          <a:effectLst/>
                          <a:uLnTx/>
                          <a:uFillTx/>
                          <a:latin typeface="Calibri"/>
                          <a:ea typeface="+mn-ea"/>
                          <a:cs typeface="+mn-cs"/>
                        </a:rPr>
                        <a:t>Open at Risk</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solidFill>
                      <a:srgbClr val="FF000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a:t>SMC hull and deck // PO sent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a:t>Battery pack</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r>
                        <a:rPr lang="en-US" sz="1200"/>
                        <a:t>Need to confirm the official timeline for SMC</a:t>
                      </a:r>
                    </a:p>
                    <a:p>
                      <a:r>
                        <a:rPr lang="en-US" sz="1200" b="1">
                          <a:solidFill>
                            <a:srgbClr val="FF0000"/>
                          </a:solidFill>
                        </a:rPr>
                        <a:t>CRITICAL RELEASE OF DRAWING SEPT 30</a:t>
                      </a:r>
                      <a:br>
                        <a:rPr lang="en-US" sz="1200"/>
                      </a:br>
                      <a:r>
                        <a:rPr lang="en-US" sz="1200"/>
                        <a:t> with battery and 2.5 up</a:t>
                      </a:r>
                      <a:endParaRPr lang="en-CA" sz="120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Waiting Gate 0</a:t>
                      </a:r>
                      <a:endParaRPr lang="en-CA" sz="120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extLst>
                  <a:ext uri="{0D108BD9-81ED-4DB2-BD59-A6C34878D82A}">
                    <a16:rowId xmlns:a16="http://schemas.microsoft.com/office/drawing/2014/main" val="2939328072"/>
                  </a:ext>
                </a:extLst>
              </a:tr>
            </a:tbl>
          </a:graphicData>
        </a:graphic>
      </p:graphicFrame>
    </p:spTree>
    <p:extLst>
      <p:ext uri="{BB962C8B-B14F-4D97-AF65-F5344CB8AC3E}">
        <p14:creationId xmlns:p14="http://schemas.microsoft.com/office/powerpoint/2010/main" val="23640634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5F4BA-7D77-4507-BC97-287A31085457}"/>
              </a:ext>
            </a:extLst>
          </p:cNvPr>
          <p:cNvSpPr>
            <a:spLocks noGrp="1"/>
          </p:cNvSpPr>
          <p:nvPr>
            <p:ph type="title"/>
          </p:nvPr>
        </p:nvSpPr>
        <p:spPr/>
        <p:txBody>
          <a:bodyPr/>
          <a:lstStyle/>
          <a:p>
            <a:r>
              <a:rPr lang="en-CA"/>
              <a:t>Finance</a:t>
            </a:r>
          </a:p>
        </p:txBody>
      </p:sp>
      <p:sp>
        <p:nvSpPr>
          <p:cNvPr id="4" name="Slide Number Placeholder 3">
            <a:extLst>
              <a:ext uri="{FF2B5EF4-FFF2-40B4-BE49-F238E27FC236}">
                <a16:creationId xmlns:a16="http://schemas.microsoft.com/office/drawing/2014/main" id="{1C6E5878-79D1-401E-840C-AFCB11D7D7DF}"/>
              </a:ext>
            </a:extLst>
          </p:cNvPr>
          <p:cNvSpPr>
            <a:spLocks noGrp="1"/>
          </p:cNvSpPr>
          <p:nvPr>
            <p:ph type="sldNum" sz="quarter" idx="4"/>
          </p:nvPr>
        </p:nvSpPr>
        <p:spPr/>
        <p:txBody>
          <a:bodyPr/>
          <a:lstStyle/>
          <a:p>
            <a:fld id="{903E5BF1-FEAF-4C67-9515-5C961A539E29}" type="slidenum">
              <a:rPr lang="en-CA" dirty="0" smtClean="0"/>
              <a:pPr/>
              <a:t>34</a:t>
            </a:fld>
            <a:endParaRPr lang="en-CA">
              <a:solidFill>
                <a:schemeClr val="tx1"/>
              </a:solidFill>
            </a:endParaRPr>
          </a:p>
        </p:txBody>
      </p:sp>
      <p:graphicFrame>
        <p:nvGraphicFramePr>
          <p:cNvPr id="5" name="Table 5">
            <a:extLst>
              <a:ext uri="{FF2B5EF4-FFF2-40B4-BE49-F238E27FC236}">
                <a16:creationId xmlns:a16="http://schemas.microsoft.com/office/drawing/2014/main" id="{E34262E5-D8F3-4544-9CEC-144C0064D2C0}"/>
              </a:ext>
            </a:extLst>
          </p:cNvPr>
          <p:cNvGraphicFramePr>
            <a:graphicFrameLocks noGrp="1"/>
          </p:cNvGraphicFramePr>
          <p:nvPr>
            <p:extLst>
              <p:ext uri="{D42A27DB-BD31-4B8C-83A1-F6EECF244321}">
                <p14:modId xmlns:p14="http://schemas.microsoft.com/office/powerpoint/2010/main" val="1957070138"/>
              </p:ext>
            </p:extLst>
          </p:nvPr>
        </p:nvGraphicFramePr>
        <p:xfrm>
          <a:off x="387619" y="1079311"/>
          <a:ext cx="11385284" cy="3131348"/>
        </p:xfrm>
        <a:graphic>
          <a:graphicData uri="http://schemas.openxmlformats.org/drawingml/2006/table">
            <a:tbl>
              <a:tblPr firstRow="1" bandRow="1">
                <a:tableStyleId>{17292A2E-F333-43FB-9621-5CBBE7FDCDCB}</a:tableStyleId>
              </a:tblPr>
              <a:tblGrid>
                <a:gridCol w="1802590">
                  <a:extLst>
                    <a:ext uri="{9D8B030D-6E8A-4147-A177-3AD203B41FA5}">
                      <a16:colId xmlns:a16="http://schemas.microsoft.com/office/drawing/2014/main" val="3501030287"/>
                    </a:ext>
                  </a:extLst>
                </a:gridCol>
                <a:gridCol w="1168272">
                  <a:extLst>
                    <a:ext uri="{9D8B030D-6E8A-4147-A177-3AD203B41FA5}">
                      <a16:colId xmlns:a16="http://schemas.microsoft.com/office/drawing/2014/main" val="1379488843"/>
                    </a:ext>
                  </a:extLst>
                </a:gridCol>
                <a:gridCol w="3725900">
                  <a:extLst>
                    <a:ext uri="{9D8B030D-6E8A-4147-A177-3AD203B41FA5}">
                      <a16:colId xmlns:a16="http://schemas.microsoft.com/office/drawing/2014/main" val="862347156"/>
                    </a:ext>
                  </a:extLst>
                </a:gridCol>
                <a:gridCol w="3240349">
                  <a:extLst>
                    <a:ext uri="{9D8B030D-6E8A-4147-A177-3AD203B41FA5}">
                      <a16:colId xmlns:a16="http://schemas.microsoft.com/office/drawing/2014/main" val="3077580520"/>
                    </a:ext>
                  </a:extLst>
                </a:gridCol>
                <a:gridCol w="1448173">
                  <a:extLst>
                    <a:ext uri="{9D8B030D-6E8A-4147-A177-3AD203B41FA5}">
                      <a16:colId xmlns:a16="http://schemas.microsoft.com/office/drawing/2014/main" val="2634289501"/>
                    </a:ext>
                  </a:extLst>
                </a:gridCol>
              </a:tblGrid>
              <a:tr h="485988">
                <a:tc>
                  <a:txBody>
                    <a:bodyPr/>
                    <a:lstStyle/>
                    <a:p>
                      <a:pPr algn="ctr"/>
                      <a:r>
                        <a:rPr lang="en-CA" sz="1400"/>
                        <a:t>Item</a:t>
                      </a:r>
                    </a:p>
                  </a:txBody>
                  <a:tcPr anchor="ctr">
                    <a:lnR w="6350" cap="flat" cmpd="sng" algn="ctr">
                      <a:solidFill>
                        <a:schemeClr val="bg1">
                          <a:lumMod val="85000"/>
                        </a:schemeClr>
                      </a:solidFill>
                      <a:prstDash val="solid"/>
                      <a:round/>
                      <a:headEnd type="none" w="med" len="med"/>
                      <a:tailEnd type="none" w="med" len="med"/>
                    </a:lnR>
                  </a:tcPr>
                </a:tc>
                <a:tc>
                  <a:txBody>
                    <a:bodyPr/>
                    <a:lstStyle/>
                    <a:p>
                      <a:pPr algn="ctr"/>
                      <a:r>
                        <a:rPr lang="en-CA" sz="1400"/>
                        <a:t>Status</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a:t>Risk /Roadblock &amp; impact details</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algn="ctr"/>
                      <a:r>
                        <a:rPr lang="en-CA" sz="1400"/>
                        <a:t>Mitigation / Action</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algn="ctr"/>
                      <a:r>
                        <a:rPr lang="en-CA" sz="1400"/>
                        <a:t>Action deadline</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extLst>
                  <a:ext uri="{0D108BD9-81ED-4DB2-BD59-A6C34878D82A}">
                    <a16:rowId xmlns:a16="http://schemas.microsoft.com/office/drawing/2014/main" val="3909042003"/>
                  </a:ext>
                </a:extLst>
              </a:tr>
              <a:tr h="661340">
                <a:tc>
                  <a:txBody>
                    <a:bodyPr/>
                    <a:lstStyle/>
                    <a:p>
                      <a:r>
                        <a:rPr lang="en-US" sz="1200"/>
                        <a:t>Gate 4 finance</a:t>
                      </a:r>
                      <a:endParaRPr lang="en-CA" sz="1200"/>
                    </a:p>
                  </a:txBody>
                  <a:tcPr anchor="ctr">
                    <a:lnR w="6350" cap="flat" cmpd="sng" algn="ctr">
                      <a:solidFill>
                        <a:schemeClr val="bg1">
                          <a:lumMod val="85000"/>
                        </a:schemeClr>
                      </a:solidFill>
                      <a:prstDash val="solid"/>
                      <a:round/>
                      <a:headEnd type="none" w="med" len="med"/>
                      <a:tailEnd type="none" w="med" len="med"/>
                    </a:lnR>
                  </a:tcPr>
                </a:tc>
                <a:tc>
                  <a:txBody>
                    <a:bodyPr/>
                    <a:lstStyle/>
                    <a:p>
                      <a:pPr lvl="0" algn="ctr">
                        <a:buNone/>
                      </a:pPr>
                      <a:r>
                        <a:rPr lang="en-US" sz="1200">
                          <a:highlight>
                            <a:srgbClr val="FEE398"/>
                          </a:highlight>
                        </a:rPr>
                        <a:t>Done</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solidFill>
                      <a:srgbClr val="AFE4A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a:t>Next update next week</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r>
                        <a:rPr lang="en-US" sz="1200"/>
                        <a:t>Material : 26 964$</a:t>
                      </a:r>
                      <a:endParaRPr lang="en-CA" sz="120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endParaRPr lang="en-CA" sz="120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extLst>
                  <a:ext uri="{0D108BD9-81ED-4DB2-BD59-A6C34878D82A}">
                    <a16:rowId xmlns:a16="http://schemas.microsoft.com/office/drawing/2014/main" val="344647057"/>
                  </a:ext>
                </a:extLst>
              </a:tr>
              <a:tr h="661340">
                <a:tc>
                  <a:txBody>
                    <a:bodyPr/>
                    <a:lstStyle/>
                    <a:p>
                      <a:r>
                        <a:rPr lang="en-US" sz="1200"/>
                        <a:t>Orca 23 major saving</a:t>
                      </a:r>
                      <a:endParaRPr lang="en-CA" sz="1200"/>
                    </a:p>
                  </a:txBody>
                  <a:tcPr anchor="ctr">
                    <a:lnR w="6350" cap="flat" cmpd="sng" algn="ctr">
                      <a:solidFill>
                        <a:schemeClr val="bg1">
                          <a:lumMod val="85000"/>
                        </a:schemeClr>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CA" sz="1200" b="0" i="0" u="none" strike="noStrike" kern="1200" cap="none" spc="0" normalizeH="0" baseline="0" noProof="0">
                          <a:ln>
                            <a:noFill/>
                          </a:ln>
                          <a:solidFill>
                            <a:prstClr val="black"/>
                          </a:solidFill>
                          <a:effectLst/>
                          <a:uLnTx/>
                          <a:uFillTx/>
                          <a:latin typeface="Calibri"/>
                          <a:ea typeface="+mn-ea"/>
                          <a:cs typeface="+mn-cs"/>
                        </a:rPr>
                        <a:t>Open at Risk</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solidFill>
                      <a:srgbClr val="FF000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a:t>SMC hull and deck // PO sent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a:t>Battery pack</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r>
                        <a:rPr lang="en-US" sz="1200"/>
                        <a:t>Need to confirm the official timeline for SMC</a:t>
                      </a:r>
                    </a:p>
                    <a:p>
                      <a:r>
                        <a:rPr lang="en-US" sz="1200" b="1">
                          <a:solidFill>
                            <a:srgbClr val="FF0000"/>
                          </a:solidFill>
                        </a:rPr>
                        <a:t>CRITICAL RELEASE OF DRAWING SEPT 30</a:t>
                      </a:r>
                      <a:br>
                        <a:rPr lang="en-US" sz="1200"/>
                      </a:br>
                      <a:r>
                        <a:rPr lang="en-US" sz="1200"/>
                        <a:t> with battery and 2.5 up</a:t>
                      </a:r>
                      <a:endParaRPr lang="en-CA" sz="120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Waiting Gate 0</a:t>
                      </a:r>
                      <a:endParaRPr lang="en-CA" sz="120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extLst>
                  <a:ext uri="{0D108BD9-81ED-4DB2-BD59-A6C34878D82A}">
                    <a16:rowId xmlns:a16="http://schemas.microsoft.com/office/drawing/2014/main" val="2939328072"/>
                  </a:ext>
                </a:extLst>
              </a:tr>
              <a:tr h="661340">
                <a:tc>
                  <a:txBody>
                    <a:bodyPr/>
                    <a:lstStyle/>
                    <a:p>
                      <a:r>
                        <a:rPr lang="en-US" sz="1200"/>
                        <a:t>Orca 23 volume plan</a:t>
                      </a:r>
                      <a:endParaRPr lang="en-CA" sz="1200"/>
                    </a:p>
                  </a:txBody>
                  <a:tcPr anchor="ctr">
                    <a:lnR w="6350" cap="flat" cmpd="sng" algn="ctr">
                      <a:solidFill>
                        <a:schemeClr val="bg1">
                          <a:lumMod val="85000"/>
                        </a:schemeClr>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CA" sz="1200" b="0" i="0" u="none" strike="noStrike" kern="1200" cap="none" spc="0" normalizeH="0" baseline="0" noProof="0">
                          <a:ln>
                            <a:noFill/>
                          </a:ln>
                          <a:solidFill>
                            <a:prstClr val="black"/>
                          </a:solidFill>
                          <a:effectLst/>
                          <a:uLnTx/>
                          <a:uFillTx/>
                          <a:latin typeface="Calibri"/>
                          <a:ea typeface="+mn-ea"/>
                          <a:cs typeface="+mn-cs"/>
                        </a:rPr>
                        <a:t>Open at Risk</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solidFill>
                      <a:srgbClr val="FED666"/>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a:t>Need to establish a 3-year plan with Orca and Snow that we can communicate consistently</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r>
                        <a:rPr lang="en-US" sz="1200"/>
                        <a:t>Waiting Gate 0</a:t>
                      </a:r>
                      <a:endParaRPr lang="en-CA" sz="120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r>
                        <a:rPr lang="en-US" sz="1200"/>
                        <a:t>Waiting Gate 0</a:t>
                      </a:r>
                      <a:endParaRPr lang="en-CA" sz="120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extLst>
                  <a:ext uri="{0D108BD9-81ED-4DB2-BD59-A6C34878D82A}">
                    <a16:rowId xmlns:a16="http://schemas.microsoft.com/office/drawing/2014/main" val="3784757426"/>
                  </a:ext>
                </a:extLst>
              </a:tr>
              <a:tr h="6613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Orca 23 Budget target</a:t>
                      </a:r>
                      <a:endParaRPr lang="en-CA" sz="1200"/>
                    </a:p>
                    <a:p>
                      <a:endParaRPr lang="en-CA" sz="1200"/>
                    </a:p>
                  </a:txBody>
                  <a:tcPr anchor="ctr">
                    <a:lnR w="6350" cap="flat" cmpd="sng" algn="ctr">
                      <a:solidFill>
                        <a:schemeClr val="bg1">
                          <a:lumMod val="85000"/>
                        </a:schemeClr>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CA" sz="1200" b="0" i="0" u="none" strike="noStrike" kern="1200" cap="none" spc="0" normalizeH="0" baseline="0" noProof="0">
                          <a:ln>
                            <a:noFill/>
                          </a:ln>
                          <a:solidFill>
                            <a:prstClr val="black"/>
                          </a:solidFill>
                          <a:effectLst/>
                          <a:uLnTx/>
                          <a:uFillTx/>
                          <a:latin typeface="Calibri"/>
                          <a:ea typeface="+mn-ea"/>
                          <a:cs typeface="+mn-cs"/>
                        </a:rPr>
                        <a:t>Open at Risk</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solidFill>
                      <a:srgbClr val="FED666"/>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a:t>Need to confirm the Budget target per system</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Financial model target done, Waiting Gate 0</a:t>
                      </a:r>
                      <a:endParaRPr lang="en-CA" sz="1200"/>
                    </a:p>
                    <a:p>
                      <a:endParaRPr lang="en-CA" sz="120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r>
                        <a:rPr lang="en-US" sz="1200"/>
                        <a:t>Waiting Gate 0</a:t>
                      </a:r>
                      <a:endParaRPr lang="en-CA" sz="120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extLst>
                  <a:ext uri="{0D108BD9-81ED-4DB2-BD59-A6C34878D82A}">
                    <a16:rowId xmlns:a16="http://schemas.microsoft.com/office/drawing/2014/main" val="2097921427"/>
                  </a:ext>
                </a:extLst>
              </a:tr>
            </a:tbl>
          </a:graphicData>
        </a:graphic>
      </p:graphicFrame>
    </p:spTree>
    <p:extLst>
      <p:ext uri="{BB962C8B-B14F-4D97-AF65-F5344CB8AC3E}">
        <p14:creationId xmlns:p14="http://schemas.microsoft.com/office/powerpoint/2010/main" val="25749462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E9AD7-2207-488F-8C1A-E26A2ED82012}"/>
              </a:ext>
            </a:extLst>
          </p:cNvPr>
          <p:cNvSpPr>
            <a:spLocks noGrp="1"/>
          </p:cNvSpPr>
          <p:nvPr>
            <p:ph type="title"/>
          </p:nvPr>
        </p:nvSpPr>
        <p:spPr/>
        <p:txBody>
          <a:bodyPr/>
          <a:lstStyle/>
          <a:p>
            <a:r>
              <a:rPr lang="en-CA"/>
              <a:t>Sales ops</a:t>
            </a:r>
          </a:p>
        </p:txBody>
      </p:sp>
      <p:sp>
        <p:nvSpPr>
          <p:cNvPr id="4" name="Slide Number Placeholder 3">
            <a:extLst>
              <a:ext uri="{FF2B5EF4-FFF2-40B4-BE49-F238E27FC236}">
                <a16:creationId xmlns:a16="http://schemas.microsoft.com/office/drawing/2014/main" id="{BDCA254F-7789-469A-94DA-B8C5D4245584}"/>
              </a:ext>
            </a:extLst>
          </p:cNvPr>
          <p:cNvSpPr>
            <a:spLocks noGrp="1"/>
          </p:cNvSpPr>
          <p:nvPr>
            <p:ph type="sldNum" sz="quarter" idx="4"/>
          </p:nvPr>
        </p:nvSpPr>
        <p:spPr/>
        <p:txBody>
          <a:bodyPr/>
          <a:lstStyle/>
          <a:p>
            <a:fld id="{903E5BF1-FEAF-4C67-9515-5C961A539E29}" type="slidenum">
              <a:rPr lang="en-CA" dirty="0" smtClean="0"/>
              <a:pPr/>
              <a:t>35</a:t>
            </a:fld>
            <a:endParaRPr lang="en-CA">
              <a:solidFill>
                <a:schemeClr val="tx1"/>
              </a:solidFill>
            </a:endParaRPr>
          </a:p>
        </p:txBody>
      </p:sp>
      <p:graphicFrame>
        <p:nvGraphicFramePr>
          <p:cNvPr id="5" name="Table 5">
            <a:extLst>
              <a:ext uri="{FF2B5EF4-FFF2-40B4-BE49-F238E27FC236}">
                <a16:creationId xmlns:a16="http://schemas.microsoft.com/office/drawing/2014/main" id="{DDC22453-D70A-44C9-A67A-2B83266D6DC4}"/>
              </a:ext>
            </a:extLst>
          </p:cNvPr>
          <p:cNvGraphicFramePr>
            <a:graphicFrameLocks noGrp="1"/>
          </p:cNvGraphicFramePr>
          <p:nvPr>
            <p:extLst>
              <p:ext uri="{D42A27DB-BD31-4B8C-83A1-F6EECF244321}">
                <p14:modId xmlns:p14="http://schemas.microsoft.com/office/powerpoint/2010/main" val="1713155522"/>
              </p:ext>
            </p:extLst>
          </p:nvPr>
        </p:nvGraphicFramePr>
        <p:xfrm>
          <a:off x="387619" y="1079311"/>
          <a:ext cx="11385284" cy="4248511"/>
        </p:xfrm>
        <a:graphic>
          <a:graphicData uri="http://schemas.openxmlformats.org/drawingml/2006/table">
            <a:tbl>
              <a:tblPr firstRow="1" bandRow="1">
                <a:tableStyleId>{17292A2E-F333-43FB-9621-5CBBE7FDCDCB}</a:tableStyleId>
              </a:tblPr>
              <a:tblGrid>
                <a:gridCol w="1802590">
                  <a:extLst>
                    <a:ext uri="{9D8B030D-6E8A-4147-A177-3AD203B41FA5}">
                      <a16:colId xmlns:a16="http://schemas.microsoft.com/office/drawing/2014/main" val="3501030287"/>
                    </a:ext>
                  </a:extLst>
                </a:gridCol>
                <a:gridCol w="1168272">
                  <a:extLst>
                    <a:ext uri="{9D8B030D-6E8A-4147-A177-3AD203B41FA5}">
                      <a16:colId xmlns:a16="http://schemas.microsoft.com/office/drawing/2014/main" val="1379488843"/>
                    </a:ext>
                  </a:extLst>
                </a:gridCol>
                <a:gridCol w="3725900">
                  <a:extLst>
                    <a:ext uri="{9D8B030D-6E8A-4147-A177-3AD203B41FA5}">
                      <a16:colId xmlns:a16="http://schemas.microsoft.com/office/drawing/2014/main" val="862347156"/>
                    </a:ext>
                  </a:extLst>
                </a:gridCol>
                <a:gridCol w="3240349">
                  <a:extLst>
                    <a:ext uri="{9D8B030D-6E8A-4147-A177-3AD203B41FA5}">
                      <a16:colId xmlns:a16="http://schemas.microsoft.com/office/drawing/2014/main" val="3077580520"/>
                    </a:ext>
                  </a:extLst>
                </a:gridCol>
                <a:gridCol w="1448173">
                  <a:extLst>
                    <a:ext uri="{9D8B030D-6E8A-4147-A177-3AD203B41FA5}">
                      <a16:colId xmlns:a16="http://schemas.microsoft.com/office/drawing/2014/main" val="2634289501"/>
                    </a:ext>
                  </a:extLst>
                </a:gridCol>
              </a:tblGrid>
              <a:tr h="485988">
                <a:tc>
                  <a:txBody>
                    <a:bodyPr/>
                    <a:lstStyle/>
                    <a:p>
                      <a:pPr algn="ctr"/>
                      <a:r>
                        <a:rPr lang="en-CA" sz="1400"/>
                        <a:t>Item</a:t>
                      </a:r>
                    </a:p>
                  </a:txBody>
                  <a:tcPr anchor="ctr">
                    <a:lnR w="6350" cap="flat" cmpd="sng" algn="ctr">
                      <a:solidFill>
                        <a:schemeClr val="bg1">
                          <a:lumMod val="85000"/>
                        </a:schemeClr>
                      </a:solidFill>
                      <a:prstDash val="solid"/>
                      <a:round/>
                      <a:headEnd type="none" w="med" len="med"/>
                      <a:tailEnd type="none" w="med" len="med"/>
                    </a:lnR>
                  </a:tcPr>
                </a:tc>
                <a:tc>
                  <a:txBody>
                    <a:bodyPr/>
                    <a:lstStyle/>
                    <a:p>
                      <a:pPr algn="ctr"/>
                      <a:r>
                        <a:rPr lang="en-CA" sz="1400"/>
                        <a:t>Status</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a:t>Risk /Roadblock &amp; impact details</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algn="ctr"/>
                      <a:r>
                        <a:rPr lang="en-CA" sz="1400"/>
                        <a:t>Mitigation / Action</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algn="ctr"/>
                      <a:r>
                        <a:rPr lang="en-CA" sz="1400"/>
                        <a:t>Action deadline</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extLst>
                  <a:ext uri="{0D108BD9-81ED-4DB2-BD59-A6C34878D82A}">
                    <a16:rowId xmlns:a16="http://schemas.microsoft.com/office/drawing/2014/main" val="3909042003"/>
                  </a:ext>
                </a:extLst>
              </a:tr>
              <a:tr h="661340">
                <a:tc>
                  <a:txBody>
                    <a:bodyPr/>
                    <a:lstStyle/>
                    <a:p>
                      <a:pPr algn="ctr"/>
                      <a:r>
                        <a:rPr lang="en-CA" sz="1000"/>
                        <a:t>Florida Configurations</a:t>
                      </a:r>
                    </a:p>
                  </a:txBody>
                  <a:tcPr anchor="ctr">
                    <a:lnR w="6350" cap="flat" cmpd="sng" algn="ctr">
                      <a:solidFill>
                        <a:schemeClr val="bg1">
                          <a:lumMod val="85000"/>
                        </a:schemeClr>
                      </a:solidFill>
                      <a:prstDash val="solid"/>
                      <a:round/>
                      <a:headEnd type="none" w="med" len="med"/>
                      <a:tailEnd type="none" w="med" len="med"/>
                    </a:lnR>
                  </a:tcPr>
                </a:tc>
                <a:tc>
                  <a:txBody>
                    <a:bodyPr/>
                    <a:lstStyle/>
                    <a:p>
                      <a:pPr algn="ctr"/>
                      <a:r>
                        <a:rPr lang="en-CA" sz="1000"/>
                        <a:t>OPEN</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solidFill>
                      <a:srgbClr val="FED666"/>
                    </a:solidFill>
                  </a:tcPr>
                </a:tc>
                <a:tc>
                  <a:txBody>
                    <a:bodyPr/>
                    <a:lstStyle/>
                    <a:p>
                      <a:pPr marL="171450" marR="0" lvl="0" indent="-171450" algn="l" rtl="0" eaLnBrk="1" fontAlgn="auto" latinLnBrk="0" hangingPunct="1">
                        <a:lnSpc>
                          <a:spcPct val="100000"/>
                        </a:lnSpc>
                        <a:spcBef>
                          <a:spcPts val="0"/>
                        </a:spcBef>
                        <a:spcAft>
                          <a:spcPts val="0"/>
                        </a:spcAft>
                        <a:buClrTx/>
                        <a:buSzTx/>
                        <a:buFont typeface="Arial"/>
                        <a:buChar char="•"/>
                      </a:pPr>
                      <a:r>
                        <a:rPr lang="en-US" sz="1000"/>
                        <a:t>Configuration needed for panel and seat color</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marL="171450" indent="-171450" algn="l">
                        <a:buFont typeface="Arial"/>
                        <a:buChar char="•"/>
                      </a:pPr>
                      <a:r>
                        <a:rPr lang="en-CA" sz="1000"/>
                        <a:t>Florida calls have started with a 20% conversion rate.</a:t>
                      </a:r>
                    </a:p>
                    <a:p>
                      <a:pPr marL="171450" lvl="0" indent="-171450" algn="l">
                        <a:buFont typeface="Arial"/>
                        <a:buChar char="•"/>
                      </a:pPr>
                      <a:r>
                        <a:rPr lang="en-CA" sz="1000"/>
                        <a:t>Offering sales levers to QC and On config units who did not yet take delivery and the season is ending</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algn="l"/>
                      <a:r>
                        <a:rPr lang="en-CA" sz="1000"/>
                        <a:t>ASAP</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extLst>
                  <a:ext uri="{0D108BD9-81ED-4DB2-BD59-A6C34878D82A}">
                    <a16:rowId xmlns:a16="http://schemas.microsoft.com/office/drawing/2014/main" val="4220465836"/>
                  </a:ext>
                </a:extLst>
              </a:tr>
              <a:tr h="732963">
                <a:tc>
                  <a:txBody>
                    <a:bodyPr/>
                    <a:lstStyle/>
                    <a:p>
                      <a:pPr marL="0" marR="0" lvl="0" indent="0" algn="ctr" rtl="0" eaLnBrk="1" fontAlgn="auto" latinLnBrk="0" hangingPunct="1">
                        <a:lnSpc>
                          <a:spcPct val="100000"/>
                        </a:lnSpc>
                        <a:spcBef>
                          <a:spcPts val="0"/>
                        </a:spcBef>
                        <a:spcAft>
                          <a:spcPts val="0"/>
                        </a:spcAft>
                        <a:buClrTx/>
                        <a:buSzTx/>
                        <a:buFontTx/>
                        <a:buNone/>
                      </a:pPr>
                      <a:r>
                        <a:rPr lang="en-US" sz="1000" kern="1200">
                          <a:solidFill>
                            <a:schemeClr val="tx1"/>
                          </a:solidFill>
                          <a:latin typeface="+mn-lt"/>
                          <a:ea typeface="+mn-ea"/>
                          <a:cs typeface="+mn-cs"/>
                        </a:rPr>
                        <a:t>Go to Market</a:t>
                      </a:r>
                    </a:p>
                    <a:p>
                      <a:pPr marL="0" marR="0" lvl="0" indent="0" algn="ctr">
                        <a:lnSpc>
                          <a:spcPct val="100000"/>
                        </a:lnSpc>
                        <a:spcBef>
                          <a:spcPts val="0"/>
                        </a:spcBef>
                        <a:spcAft>
                          <a:spcPts val="0"/>
                        </a:spcAft>
                        <a:buClrTx/>
                        <a:buSzTx/>
                        <a:buFontTx/>
                        <a:buNone/>
                      </a:pPr>
                      <a:endParaRPr lang="en-US" sz="1000" kern="1200">
                        <a:solidFill>
                          <a:schemeClr val="tx1"/>
                        </a:solidFill>
                        <a:latin typeface="+mn-lt"/>
                        <a:ea typeface="+mn-ea"/>
                        <a:cs typeface="+mn-cs"/>
                      </a:endParaRPr>
                    </a:p>
                  </a:txBody>
                  <a:tcPr anchor="ctr">
                    <a:lnR w="6350" cap="flat" cmpd="sng" algn="ctr">
                      <a:solidFill>
                        <a:schemeClr val="bg1">
                          <a:lumMod val="85000"/>
                        </a:schemeClr>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1000"/>
                        <a:t>OPEN</a:t>
                      </a:r>
                      <a:endParaRPr lang="en-CA" sz="100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solidFill>
                      <a:srgbClr val="FED666"/>
                    </a:solidFill>
                  </a:tcPr>
                </a:tc>
                <a:tc>
                  <a:txBody>
                    <a:bodyPr/>
                    <a:lstStyle/>
                    <a:p>
                      <a:pPr marL="171450" marR="0" lvl="0" indent="-171450" algn="l" rtl="0" eaLnBrk="1" fontAlgn="auto" latinLnBrk="0" hangingPunct="1">
                        <a:lnSpc>
                          <a:spcPct val="100000"/>
                        </a:lnSpc>
                        <a:spcBef>
                          <a:spcPts val="0"/>
                        </a:spcBef>
                        <a:spcAft>
                          <a:spcPts val="0"/>
                        </a:spcAft>
                        <a:buClrTx/>
                        <a:buSzTx/>
                        <a:buFont typeface="Arial"/>
                        <a:buChar char="•"/>
                      </a:pPr>
                      <a:r>
                        <a:rPr lang="en-CA" sz="1000" b="0" i="0" u="none" strike="noStrike" kern="1200" noProof="0">
                          <a:effectLst/>
                        </a:rPr>
                        <a:t>Cross functional team working through go to market challenges and pivoting timelines</a:t>
                      </a:r>
                      <a:endParaRPr lang="en-US" sz="1000" b="0" i="0" u="none" strike="noStrike" kern="1200" noProof="0">
                        <a:effectLst/>
                      </a:endParaRPr>
                    </a:p>
                    <a:p>
                      <a:pPr marL="171450" marR="0" lvl="0" indent="-171450" algn="l" defTabSz="914400">
                        <a:lnSpc>
                          <a:spcPct val="100000"/>
                        </a:lnSpc>
                        <a:spcBef>
                          <a:spcPts val="0"/>
                        </a:spcBef>
                        <a:spcAft>
                          <a:spcPts val="0"/>
                        </a:spcAft>
                        <a:buClrTx/>
                        <a:buSzTx/>
                        <a:buFont typeface="Arial"/>
                        <a:buChar char="•"/>
                        <a:tabLst/>
                        <a:defRPr/>
                      </a:pPr>
                      <a:endParaRPr lang="en-CA" sz="1000" b="0" i="0" u="none" strike="noStrike" kern="1200" noProof="0">
                        <a:effectLst/>
                      </a:endParaRPr>
                    </a:p>
                    <a:p>
                      <a:pPr marL="171450" marR="0" lvl="0" indent="-171450" algn="l">
                        <a:lnSpc>
                          <a:spcPct val="100000"/>
                        </a:lnSpc>
                        <a:spcBef>
                          <a:spcPts val="0"/>
                        </a:spcBef>
                        <a:spcAft>
                          <a:spcPts val="0"/>
                        </a:spcAft>
                        <a:buClrTx/>
                        <a:buSzTx/>
                        <a:buFont typeface="Arial"/>
                        <a:buChar char="•"/>
                      </a:pPr>
                      <a:endParaRPr lang="en-US" sz="1000" b="0" i="0" kern="1200">
                        <a:solidFill>
                          <a:schemeClr val="tx1"/>
                        </a:solidFill>
                        <a:effectLst/>
                        <a:latin typeface="+mn-lt"/>
                        <a:ea typeface="+mn-ea"/>
                        <a:cs typeface="+mn-cs"/>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marL="171450" lvl="0" indent="-171450" algn="l">
                        <a:buFont typeface="Arial"/>
                        <a:buChar char="•"/>
                      </a:pPr>
                      <a:r>
                        <a:rPr lang="en-CA" sz="1000" b="0" i="0" u="none" strike="noStrike" noProof="0">
                          <a:latin typeface="Calibri"/>
                        </a:rPr>
                        <a:t>G2M strategies for Key US State presented by legal 9/13</a:t>
                      </a:r>
                    </a:p>
                    <a:p>
                      <a:pPr marL="0" lvl="0" indent="0" algn="l">
                        <a:buNone/>
                      </a:pPr>
                      <a:endParaRPr lang="en-CA" sz="1000" b="0" i="0" u="none" strike="noStrike" noProof="0">
                        <a:latin typeface="Calibri"/>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algn="l"/>
                      <a:r>
                        <a:rPr lang="en-CA" sz="1000"/>
                        <a:t>ASAP</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extLst>
                  <a:ext uri="{0D108BD9-81ED-4DB2-BD59-A6C34878D82A}">
                    <a16:rowId xmlns:a16="http://schemas.microsoft.com/office/drawing/2014/main" val="728121691"/>
                  </a:ext>
                </a:extLst>
              </a:tr>
              <a:tr h="661340">
                <a:tc>
                  <a:txBody>
                    <a:bodyPr/>
                    <a:lstStyle/>
                    <a:p>
                      <a:pPr algn="ctr"/>
                      <a:r>
                        <a:rPr lang="en-CA" sz="1000"/>
                        <a:t>Paperwork </a:t>
                      </a:r>
                    </a:p>
                  </a:txBody>
                  <a:tcPr anchor="ctr">
                    <a:lnR w="6350" cap="flat" cmpd="sng" algn="ctr">
                      <a:solidFill>
                        <a:schemeClr val="bg1">
                          <a:lumMod val="85000"/>
                        </a:schemeClr>
                      </a:solidFill>
                      <a:prstDash val="solid"/>
                      <a:round/>
                      <a:headEnd type="none" w="med" len="med"/>
                      <a:tailEnd type="none" w="med" len="med"/>
                    </a:lnR>
                  </a:tcPr>
                </a:tc>
                <a:tc>
                  <a:txBody>
                    <a:bodyPr/>
                    <a:lstStyle/>
                    <a:p>
                      <a:pPr lvl="0" algn="ctr">
                        <a:buNone/>
                      </a:pPr>
                      <a:r>
                        <a:rPr lang="en-CA" sz="1000"/>
                        <a:t>OPEN</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solidFill>
                      <a:srgbClr val="FED666"/>
                    </a:solidFill>
                  </a:tcPr>
                </a:tc>
                <a:tc>
                  <a:txBody>
                    <a:bodyPr/>
                    <a:lstStyle/>
                    <a:p>
                      <a:pPr marL="171450" marR="0" lvl="0" indent="-171450" algn="l">
                        <a:lnSpc>
                          <a:spcPct val="100000"/>
                        </a:lnSpc>
                        <a:spcBef>
                          <a:spcPts val="0"/>
                        </a:spcBef>
                        <a:spcAft>
                          <a:spcPts val="0"/>
                        </a:spcAft>
                        <a:buFont typeface="Arial"/>
                        <a:buChar char="•"/>
                      </a:pPr>
                      <a:r>
                        <a:rPr lang="en-CA" sz="1000" b="0" i="0" u="none" strike="noStrike" kern="1200">
                          <a:solidFill>
                            <a:schemeClr val="tx1"/>
                          </a:solidFill>
                          <a:effectLst/>
                          <a:latin typeface="+mn-lt"/>
                          <a:ea typeface="+mn-ea"/>
                          <a:cs typeface="+mn-cs"/>
                        </a:rPr>
                        <a:t>ERP automation</a:t>
                      </a:r>
                    </a:p>
                    <a:p>
                      <a:pPr marL="171450" marR="0" lvl="0" indent="-171450" algn="l">
                        <a:lnSpc>
                          <a:spcPct val="100000"/>
                        </a:lnSpc>
                        <a:spcBef>
                          <a:spcPts val="0"/>
                        </a:spcBef>
                        <a:spcAft>
                          <a:spcPts val="0"/>
                        </a:spcAft>
                        <a:buFont typeface="Arial"/>
                        <a:buChar char="•"/>
                      </a:pPr>
                      <a:r>
                        <a:rPr lang="en-CA" sz="1000" b="0" i="0" u="none" strike="noStrike" kern="1200">
                          <a:solidFill>
                            <a:schemeClr val="tx1"/>
                          </a:solidFill>
                          <a:effectLst/>
                          <a:latin typeface="+mn-lt"/>
                          <a:ea typeface="+mn-ea"/>
                          <a:cs typeface="+mn-cs"/>
                        </a:rPr>
                        <a:t>Delivery packet</a:t>
                      </a:r>
                    </a:p>
                    <a:p>
                      <a:pPr marL="0" marR="0" lvl="0" indent="0" algn="l">
                        <a:lnSpc>
                          <a:spcPct val="100000"/>
                        </a:lnSpc>
                        <a:spcBef>
                          <a:spcPts val="0"/>
                        </a:spcBef>
                        <a:spcAft>
                          <a:spcPts val="0"/>
                        </a:spcAft>
                        <a:buNone/>
                      </a:pPr>
                      <a:endParaRPr lang="en-CA" sz="1000" b="0" i="0" u="none" strike="noStrike" kern="1200">
                        <a:solidFill>
                          <a:schemeClr val="tx1"/>
                        </a:solidFill>
                        <a:effectLst/>
                        <a:latin typeface="+mn-lt"/>
                        <a:ea typeface="+mn-ea"/>
                        <a:cs typeface="+mn-cs"/>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marL="171450" indent="-171450" algn="l">
                        <a:buFont typeface="Arial"/>
                        <a:buChar char="•"/>
                      </a:pPr>
                      <a:r>
                        <a:rPr lang="en-CA" sz="1000"/>
                        <a:t>Working with IT for automation timelines</a:t>
                      </a:r>
                    </a:p>
                    <a:p>
                      <a:pPr marL="171450" lvl="0" indent="-171450" algn="l">
                        <a:buFont typeface="Arial"/>
                        <a:buChar char="•"/>
                      </a:pPr>
                      <a:r>
                        <a:rPr lang="en-CA" sz="1000"/>
                        <a:t>Created docs testing in Prod environment. </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algn="l"/>
                      <a:r>
                        <a:rPr lang="en-CA" sz="1000"/>
                        <a:t>EOQ 3</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extLst>
                  <a:ext uri="{0D108BD9-81ED-4DB2-BD59-A6C34878D82A}">
                    <a16:rowId xmlns:a16="http://schemas.microsoft.com/office/drawing/2014/main" val="3803615855"/>
                  </a:ext>
                </a:extLst>
              </a:tr>
              <a:tr h="661340">
                <a:tc>
                  <a:txBody>
                    <a:bodyPr/>
                    <a:lstStyle/>
                    <a:p>
                      <a:pPr algn="ctr"/>
                      <a:r>
                        <a:rPr lang="en-CA" sz="1000"/>
                        <a:t>TSPs</a:t>
                      </a:r>
                    </a:p>
                  </a:txBody>
                  <a:tcPr anchor="ctr">
                    <a:lnR w="6350" cap="flat" cmpd="sng" algn="ctr">
                      <a:solidFill>
                        <a:schemeClr val="bg1">
                          <a:lumMod val="85000"/>
                        </a:schemeClr>
                      </a:solidFill>
                      <a:prstDash val="solid"/>
                      <a:round/>
                      <a:headEnd type="none" w="med" len="med"/>
                      <a:tailEnd type="none" w="med" len="med"/>
                    </a:lnR>
                  </a:tcPr>
                </a:tc>
                <a:tc>
                  <a:txBody>
                    <a:bodyPr/>
                    <a:lstStyle/>
                    <a:p>
                      <a:pPr algn="ctr"/>
                      <a:r>
                        <a:rPr lang="en-CA" sz="1000"/>
                        <a:t>OPEN</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solidFill>
                      <a:srgbClr val="FED666"/>
                    </a:solidFill>
                  </a:tcPr>
                </a:tc>
                <a:tc>
                  <a:txBody>
                    <a:bodyPr/>
                    <a:lstStyle/>
                    <a:p>
                      <a:pPr marL="171450" marR="0" lvl="0" indent="-171450" algn="l">
                        <a:lnSpc>
                          <a:spcPct val="100000"/>
                        </a:lnSpc>
                        <a:spcBef>
                          <a:spcPts val="0"/>
                        </a:spcBef>
                        <a:spcAft>
                          <a:spcPts val="0"/>
                        </a:spcAft>
                        <a:buFont typeface="Arial"/>
                        <a:buChar char="•"/>
                      </a:pPr>
                      <a:r>
                        <a:rPr lang="en-CA" sz="1000"/>
                        <a:t>BC, AB</a:t>
                      </a:r>
                    </a:p>
                    <a:p>
                      <a:pPr marL="171450" marR="0" lvl="0" indent="-171450" algn="l">
                        <a:lnSpc>
                          <a:spcPct val="100000"/>
                        </a:lnSpc>
                        <a:spcBef>
                          <a:spcPts val="0"/>
                        </a:spcBef>
                        <a:spcAft>
                          <a:spcPts val="0"/>
                        </a:spcAft>
                        <a:buFont typeface="Arial"/>
                        <a:buChar char="•"/>
                      </a:pPr>
                      <a:r>
                        <a:rPr lang="en-CA" sz="1000"/>
                        <a:t>California, Texas</a:t>
                      </a:r>
                    </a:p>
                    <a:p>
                      <a:pPr marL="171450" marR="0" lvl="0" indent="-171450" algn="l">
                        <a:lnSpc>
                          <a:spcPct val="100000"/>
                        </a:lnSpc>
                        <a:spcBef>
                          <a:spcPts val="0"/>
                        </a:spcBef>
                        <a:spcAft>
                          <a:spcPts val="0"/>
                        </a:spcAft>
                        <a:buFont typeface="Arial"/>
                        <a:buChar char="•"/>
                      </a:pPr>
                      <a:r>
                        <a:rPr lang="en-CA" sz="1000"/>
                        <a:t>Vermont</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marL="171450" lvl="0" indent="-171450" algn="l">
                        <a:buFont typeface="Arial"/>
                        <a:buChar char="•"/>
                      </a:pPr>
                      <a:r>
                        <a:rPr lang="en-CA" sz="1000"/>
                        <a:t>Shortlisting Partners in Key regions. Mix of Cold calls and website applicants</a:t>
                      </a:r>
                    </a:p>
                    <a:p>
                      <a:pPr marL="171450" lvl="0" indent="-171450" algn="l">
                        <a:buFont typeface="Arial"/>
                        <a:buChar char="•"/>
                      </a:pPr>
                      <a:r>
                        <a:rPr lang="en-CA" sz="1000"/>
                        <a:t>Onboarding process</a:t>
                      </a:r>
                    </a:p>
                    <a:p>
                      <a:pPr marL="0" lvl="0" indent="0" algn="l">
                        <a:buNone/>
                      </a:pPr>
                      <a:endParaRPr lang="en-CA" sz="1000"/>
                    </a:p>
                    <a:p>
                      <a:pPr marL="0" lvl="0" indent="0" algn="l">
                        <a:buNone/>
                      </a:pPr>
                      <a:endParaRPr lang="en-CA" sz="100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algn="l"/>
                      <a:r>
                        <a:rPr lang="en-CA" sz="1000"/>
                        <a:t>EOQ 3</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extLst>
                  <a:ext uri="{0D108BD9-81ED-4DB2-BD59-A6C34878D82A}">
                    <a16:rowId xmlns:a16="http://schemas.microsoft.com/office/drawing/2014/main" val="3954750489"/>
                  </a:ext>
                </a:extLst>
              </a:tr>
              <a:tr h="661340">
                <a:tc>
                  <a:txBody>
                    <a:bodyPr/>
                    <a:lstStyle/>
                    <a:p>
                      <a:pPr algn="ctr"/>
                      <a:r>
                        <a:rPr lang="en-CA" sz="1000"/>
                        <a:t>Orca Carbon Deliveries</a:t>
                      </a:r>
                    </a:p>
                  </a:txBody>
                  <a:tcPr anchor="ctr">
                    <a:lnR w="6350" cap="flat" cmpd="sng" algn="ctr">
                      <a:solidFill>
                        <a:schemeClr val="bg1">
                          <a:lumMod val="85000"/>
                        </a:schemeClr>
                      </a:solidFill>
                      <a:prstDash val="solid"/>
                      <a:round/>
                      <a:headEnd type="none" w="med" len="med"/>
                      <a:tailEnd type="none" w="med" len="med"/>
                    </a:lnR>
                  </a:tcPr>
                </a:tc>
                <a:tc>
                  <a:txBody>
                    <a:bodyPr/>
                    <a:lstStyle/>
                    <a:p>
                      <a:pPr lvl="0" algn="ctr">
                        <a:buNone/>
                      </a:pPr>
                      <a:r>
                        <a:rPr lang="en-CA" sz="1000" b="0" i="0" u="none" strike="noStrike" noProof="0">
                          <a:latin typeface="Calibri"/>
                        </a:rPr>
                        <a:t>OPEN</a:t>
                      </a:r>
                      <a:endParaRPr lang="en-US" sz="100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solidFill>
                      <a:srgbClr val="FED666"/>
                    </a:solidFill>
                  </a:tcPr>
                </a:tc>
                <a:tc>
                  <a:txBody>
                    <a:bodyPr/>
                    <a:lstStyle/>
                    <a:p>
                      <a:pPr marL="171450" marR="0" lvl="0" indent="-171450" algn="l" rtl="0" eaLnBrk="1" fontAlgn="auto" latinLnBrk="0" hangingPunct="1">
                        <a:lnSpc>
                          <a:spcPct val="100000"/>
                        </a:lnSpc>
                        <a:spcBef>
                          <a:spcPts val="0"/>
                        </a:spcBef>
                        <a:spcAft>
                          <a:spcPts val="0"/>
                        </a:spcAft>
                        <a:buClrTx/>
                        <a:buSzTx/>
                        <a:buFont typeface="Arial"/>
                        <a:buChar char="•"/>
                      </a:pPr>
                      <a:r>
                        <a:rPr lang="en-CA" sz="1000"/>
                        <a:t>Delivery Hold</a:t>
                      </a:r>
                    </a:p>
                    <a:p>
                      <a:pPr marL="171450" marR="0" lvl="0" indent="-171450" algn="l">
                        <a:lnSpc>
                          <a:spcPct val="100000"/>
                        </a:lnSpc>
                        <a:spcBef>
                          <a:spcPts val="0"/>
                        </a:spcBef>
                        <a:spcAft>
                          <a:spcPts val="0"/>
                        </a:spcAft>
                        <a:buClrTx/>
                        <a:buSzTx/>
                        <a:buFont typeface="Arial"/>
                        <a:buChar char="•"/>
                      </a:pPr>
                      <a:r>
                        <a:rPr lang="en-CA" sz="1000"/>
                        <a:t>Customer availability </a:t>
                      </a:r>
                    </a:p>
                    <a:p>
                      <a:pPr marL="171450" marR="0" lvl="0" indent="-171450" algn="l">
                        <a:lnSpc>
                          <a:spcPct val="100000"/>
                        </a:lnSpc>
                        <a:spcBef>
                          <a:spcPts val="0"/>
                        </a:spcBef>
                        <a:spcAft>
                          <a:spcPts val="0"/>
                        </a:spcAft>
                        <a:buClrTx/>
                        <a:buSzTx/>
                        <a:buFont typeface="Arial"/>
                        <a:buChar char="•"/>
                      </a:pPr>
                      <a:r>
                        <a:rPr lang="en-CA" sz="1000"/>
                        <a:t>Delivered through TSPs</a:t>
                      </a:r>
                    </a:p>
                    <a:p>
                      <a:pPr marL="171450" marR="0" lvl="0" indent="-171450" algn="l">
                        <a:lnSpc>
                          <a:spcPct val="100000"/>
                        </a:lnSpc>
                        <a:spcBef>
                          <a:spcPts val="0"/>
                        </a:spcBef>
                        <a:spcAft>
                          <a:spcPts val="0"/>
                        </a:spcAft>
                        <a:buClrTx/>
                        <a:buSzTx/>
                        <a:buFont typeface="Arial"/>
                        <a:buChar char="•"/>
                      </a:pPr>
                      <a:endParaRPr lang="en-CA" sz="100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marL="171450" indent="-171450" algn="l">
                        <a:buFont typeface="Arial"/>
                        <a:buChar char="•"/>
                      </a:pPr>
                      <a:endParaRPr lang="en-CA" sz="1000"/>
                    </a:p>
                    <a:p>
                      <a:pPr marL="171450" lvl="0" indent="-171450" algn="l">
                        <a:buFont typeface="Arial"/>
                        <a:buChar char="•"/>
                      </a:pPr>
                      <a:r>
                        <a:rPr lang="en-CA" sz="1000"/>
                        <a:t>Managing customer escalations and expectations. </a:t>
                      </a:r>
                    </a:p>
                    <a:p>
                      <a:pPr marL="171450" lvl="0" indent="-171450" algn="l">
                        <a:buFont typeface="Arial"/>
                        <a:buChar char="•"/>
                      </a:pPr>
                      <a:r>
                        <a:rPr lang="en-CA" sz="1000"/>
                        <a:t>Planning TSP training and finalizing documentation</a:t>
                      </a:r>
                    </a:p>
                    <a:p>
                      <a:pPr marL="171450" lvl="0" indent="-171450" algn="l">
                        <a:buFont typeface="Arial"/>
                        <a:buChar char="•"/>
                      </a:pPr>
                      <a:r>
                        <a:rPr lang="en-CA" sz="1000"/>
                        <a:t>Delivering by TSP region</a:t>
                      </a:r>
                    </a:p>
                    <a:p>
                      <a:pPr marL="171450" lvl="0" indent="-171450" algn="l">
                        <a:buFont typeface="Arial"/>
                        <a:buChar char="•"/>
                      </a:pPr>
                      <a:endParaRPr lang="en-CA" sz="100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tc>
                  <a:txBody>
                    <a:bodyPr/>
                    <a:lstStyle/>
                    <a:p>
                      <a:pPr algn="l"/>
                      <a:r>
                        <a:rPr lang="en-CA" sz="1000"/>
                        <a:t>On Going</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tcPr>
                </a:tc>
                <a:extLst>
                  <a:ext uri="{0D108BD9-81ED-4DB2-BD59-A6C34878D82A}">
                    <a16:rowId xmlns:a16="http://schemas.microsoft.com/office/drawing/2014/main" val="2157010700"/>
                  </a:ext>
                </a:extLst>
              </a:tr>
            </a:tbl>
          </a:graphicData>
        </a:graphic>
      </p:graphicFrame>
    </p:spTree>
    <p:extLst>
      <p:ext uri="{BB962C8B-B14F-4D97-AF65-F5344CB8AC3E}">
        <p14:creationId xmlns:p14="http://schemas.microsoft.com/office/powerpoint/2010/main" val="21334066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F1C952-47E1-6699-9C42-1FDBB1DB0173}"/>
              </a:ext>
            </a:extLst>
          </p:cNvPr>
          <p:cNvSpPr>
            <a:spLocks noGrp="1"/>
          </p:cNvSpPr>
          <p:nvPr>
            <p:ph idx="1"/>
          </p:nvPr>
        </p:nvSpPr>
        <p:spPr>
          <a:xfrm>
            <a:off x="498455" y="2729752"/>
            <a:ext cx="11434482" cy="1232648"/>
          </a:xfrm>
        </p:spPr>
        <p:txBody>
          <a:bodyPr vert="horz" lIns="91440" tIns="45720" rIns="91440" bIns="45720" rtlCol="0" anchor="t">
            <a:normAutofit fontScale="92500" lnSpcReduction="20000"/>
          </a:bodyPr>
          <a:lstStyle/>
          <a:p>
            <a:pPr marL="0" indent="0" algn="ctr">
              <a:buNone/>
            </a:pPr>
            <a:r>
              <a:rPr lang="en-CA" sz="4800"/>
              <a:t>2023 MODEL YEAR </a:t>
            </a:r>
          </a:p>
          <a:p>
            <a:pPr marL="0" indent="0" algn="ctr">
              <a:buNone/>
            </a:pPr>
            <a:r>
              <a:rPr lang="en-CA" sz="4800"/>
              <a:t>PROGRAM UPDATES</a:t>
            </a:r>
          </a:p>
        </p:txBody>
      </p:sp>
      <p:sp>
        <p:nvSpPr>
          <p:cNvPr id="4" name="Slide Number Placeholder 3">
            <a:extLst>
              <a:ext uri="{FF2B5EF4-FFF2-40B4-BE49-F238E27FC236}">
                <a16:creationId xmlns:a16="http://schemas.microsoft.com/office/drawing/2014/main" id="{2243E3EA-7213-E167-F508-6128D0FDEC17}"/>
              </a:ext>
            </a:extLst>
          </p:cNvPr>
          <p:cNvSpPr>
            <a:spLocks noGrp="1"/>
          </p:cNvSpPr>
          <p:nvPr>
            <p:ph type="sldNum" sz="quarter" idx="4"/>
          </p:nvPr>
        </p:nvSpPr>
        <p:spPr/>
        <p:txBody>
          <a:bodyPr/>
          <a:lstStyle/>
          <a:p>
            <a:fld id="{903E5BF1-FEAF-4C67-9515-5C961A539E29}" type="slidenum">
              <a:rPr lang="en-CA" smtClean="0"/>
              <a:pPr/>
              <a:t>36</a:t>
            </a:fld>
            <a:endParaRPr lang="en-CA">
              <a:solidFill>
                <a:schemeClr val="tx1"/>
              </a:solidFill>
            </a:endParaRPr>
          </a:p>
        </p:txBody>
      </p:sp>
    </p:spTree>
    <p:extLst>
      <p:ext uri="{BB962C8B-B14F-4D97-AF65-F5344CB8AC3E}">
        <p14:creationId xmlns:p14="http://schemas.microsoft.com/office/powerpoint/2010/main" val="12108853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8405E-E149-D810-F1C7-5C1F3B9765CE}"/>
              </a:ext>
            </a:extLst>
          </p:cNvPr>
          <p:cNvSpPr>
            <a:spLocks noGrp="1"/>
          </p:cNvSpPr>
          <p:nvPr>
            <p:ph type="title"/>
          </p:nvPr>
        </p:nvSpPr>
        <p:spPr/>
        <p:txBody>
          <a:bodyPr>
            <a:normAutofit/>
          </a:bodyPr>
          <a:lstStyle/>
          <a:p>
            <a:r>
              <a:rPr lang="en-CA" sz="3200" spc="600">
                <a:latin typeface="Red Hat Display"/>
                <a:ea typeface="Yu Gothic UI Light"/>
              </a:rPr>
              <a:t>Timeline Updates</a:t>
            </a:r>
          </a:p>
        </p:txBody>
      </p:sp>
      <p:sp>
        <p:nvSpPr>
          <p:cNvPr id="4" name="Slide Number Placeholder 3">
            <a:extLst>
              <a:ext uri="{FF2B5EF4-FFF2-40B4-BE49-F238E27FC236}">
                <a16:creationId xmlns:a16="http://schemas.microsoft.com/office/drawing/2014/main" id="{57FCB745-AB05-729B-FFF2-D20178F386D6}"/>
              </a:ext>
            </a:extLst>
          </p:cNvPr>
          <p:cNvSpPr>
            <a:spLocks noGrp="1"/>
          </p:cNvSpPr>
          <p:nvPr>
            <p:ph type="sldNum" sz="quarter" idx="4"/>
          </p:nvPr>
        </p:nvSpPr>
        <p:spPr/>
        <p:txBody>
          <a:bodyPr/>
          <a:lstStyle/>
          <a:p>
            <a:fld id="{903E5BF1-FEAF-4C67-9515-5C961A539E29}" type="slidenum">
              <a:rPr lang="en-CA" smtClean="0"/>
              <a:pPr/>
              <a:t>37</a:t>
            </a:fld>
            <a:endParaRPr lang="en-CA">
              <a:solidFill>
                <a:schemeClr val="tx1"/>
              </a:solidFill>
            </a:endParaRPr>
          </a:p>
        </p:txBody>
      </p:sp>
      <p:sp>
        <p:nvSpPr>
          <p:cNvPr id="6" name="TextBox 5">
            <a:extLst>
              <a:ext uri="{FF2B5EF4-FFF2-40B4-BE49-F238E27FC236}">
                <a16:creationId xmlns:a16="http://schemas.microsoft.com/office/drawing/2014/main" id="{919AD2B2-817F-FB2B-5E10-9AB4EED2425E}"/>
              </a:ext>
            </a:extLst>
          </p:cNvPr>
          <p:cNvSpPr txBox="1"/>
          <p:nvPr/>
        </p:nvSpPr>
        <p:spPr>
          <a:xfrm>
            <a:off x="444258" y="4431815"/>
            <a:ext cx="11308924" cy="1200329"/>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Calibri"/>
                <a:cs typeface="Calibri"/>
              </a:rPr>
              <a:t>Updates :</a:t>
            </a:r>
          </a:p>
          <a:p>
            <a:pPr marL="285750" indent="-285750">
              <a:buFont typeface="Calibri"/>
              <a:buChar char="-"/>
            </a:pPr>
            <a:r>
              <a:rPr lang="en-US">
                <a:cs typeface="Calibri"/>
              </a:rPr>
              <a:t>Decks (5 units) received on 31st July, 20 additional received 1st August</a:t>
            </a:r>
          </a:p>
          <a:p>
            <a:pPr marL="285750" indent="-285750">
              <a:buFont typeface="Calibri"/>
              <a:buChar char="-"/>
            </a:pPr>
            <a:r>
              <a:rPr lang="en-US">
                <a:cs typeface="Calibri"/>
              </a:rPr>
              <a:t>Hulls (3 units) received on 1st August, next lot pick-up today (qty. to be confirmed)</a:t>
            </a:r>
          </a:p>
          <a:p>
            <a:pPr marL="285750" indent="-285750">
              <a:buFont typeface="Calibri"/>
              <a:buChar char="-"/>
            </a:pPr>
            <a:r>
              <a:rPr lang="en-US">
                <a:cs typeface="Calibri"/>
              </a:rPr>
              <a:t>Target for the week – 4 (Marketing units) by Thursday EOD, 3rd August </a:t>
            </a:r>
          </a:p>
        </p:txBody>
      </p:sp>
      <p:pic>
        <p:nvPicPr>
          <p:cNvPr id="3" name="Picture 2" descr="A close-up of a list&#10;&#10;Description automatically generated">
            <a:extLst>
              <a:ext uri="{FF2B5EF4-FFF2-40B4-BE49-F238E27FC236}">
                <a16:creationId xmlns:a16="http://schemas.microsoft.com/office/drawing/2014/main" id="{49BE2A84-DED0-24DC-424D-3E7096218AA7}"/>
              </a:ext>
            </a:extLst>
          </p:cNvPr>
          <p:cNvPicPr>
            <a:picLocks noChangeAspect="1"/>
          </p:cNvPicPr>
          <p:nvPr/>
        </p:nvPicPr>
        <p:blipFill>
          <a:blip r:embed="rId2"/>
          <a:stretch>
            <a:fillRect/>
          </a:stretch>
        </p:blipFill>
        <p:spPr>
          <a:xfrm>
            <a:off x="708454" y="1005613"/>
            <a:ext cx="11042821" cy="2498991"/>
          </a:xfrm>
          <a:prstGeom prst="rect">
            <a:avLst/>
          </a:prstGeom>
        </p:spPr>
      </p:pic>
    </p:spTree>
    <p:extLst>
      <p:ext uri="{BB962C8B-B14F-4D97-AF65-F5344CB8AC3E}">
        <p14:creationId xmlns:p14="http://schemas.microsoft.com/office/powerpoint/2010/main" val="19758727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0CC692B-59F1-5EF1-8142-F01EF0BC3E5D}"/>
              </a:ext>
            </a:extLst>
          </p:cNvPr>
          <p:cNvSpPr>
            <a:spLocks noGrp="1"/>
          </p:cNvSpPr>
          <p:nvPr>
            <p:ph type="sldNum" sz="quarter" idx="11"/>
          </p:nvPr>
        </p:nvSpPr>
        <p:spPr/>
        <p:txBody>
          <a:bodyPr/>
          <a:lstStyle/>
          <a:p>
            <a:fld id="{FDCA44C5-497B-3F47-9019-28726BB89983}" type="slidenum">
              <a:rPr lang="en-US" smtClean="0"/>
              <a:pPr/>
              <a:t>38</a:t>
            </a:fld>
            <a:endParaRPr lang="en-US"/>
          </a:p>
        </p:txBody>
      </p:sp>
      <p:sp>
        <p:nvSpPr>
          <p:cNvPr id="3" name="Text Placeholder 2">
            <a:extLst>
              <a:ext uri="{FF2B5EF4-FFF2-40B4-BE49-F238E27FC236}">
                <a16:creationId xmlns:a16="http://schemas.microsoft.com/office/drawing/2014/main" id="{29A024F5-2555-9EF7-4F64-1C880E557AAE}"/>
              </a:ext>
            </a:extLst>
          </p:cNvPr>
          <p:cNvSpPr>
            <a:spLocks noGrp="1"/>
          </p:cNvSpPr>
          <p:nvPr>
            <p:ph type="body" sz="quarter" idx="12"/>
          </p:nvPr>
        </p:nvSpPr>
        <p:spPr>
          <a:xfrm>
            <a:off x="515937" y="963746"/>
            <a:ext cx="11160125" cy="951152"/>
          </a:xfrm>
        </p:spPr>
        <p:txBody>
          <a:bodyPr vert="horz" lIns="91440" tIns="45720" rIns="91440" bIns="45720" rtlCol="0" anchor="t">
            <a:normAutofit/>
          </a:bodyPr>
          <a:lstStyle/>
          <a:p>
            <a:r>
              <a:rPr lang="en-US" sz="1400" b="0">
                <a:latin typeface="Calibri"/>
                <a:cs typeface="Calibri"/>
              </a:rPr>
              <a:t>Vehicle TT01: Engineering test – 19 hours completed (Abuse tests at the start+ Certification test + Eng test) (4 hours in the last week)</a:t>
            </a:r>
            <a:endParaRPr lang="en-US"/>
          </a:p>
          <a:p>
            <a:r>
              <a:rPr lang="en-US" sz="1400" b="0">
                <a:latin typeface="Calibri"/>
                <a:cs typeface="Calibri"/>
              </a:rPr>
              <a:t>Vehicle TT02: Engineering test – No running hours - EMI investigation</a:t>
            </a:r>
            <a:endParaRPr lang="en-US"/>
          </a:p>
          <a:p>
            <a:r>
              <a:rPr lang="en-US" sz="1400" b="0">
                <a:latin typeface="Calibri"/>
                <a:cs typeface="Calibri"/>
              </a:rPr>
              <a:t>Vehicle TT03: Durability test – 10 hours completed (4 hours in the last week)</a:t>
            </a:r>
            <a:endParaRPr lang="en-US"/>
          </a:p>
          <a:p>
            <a:endParaRPr lang="en-US"/>
          </a:p>
        </p:txBody>
      </p:sp>
      <p:sp>
        <p:nvSpPr>
          <p:cNvPr id="4" name="Title 3">
            <a:extLst>
              <a:ext uri="{FF2B5EF4-FFF2-40B4-BE49-F238E27FC236}">
                <a16:creationId xmlns:a16="http://schemas.microsoft.com/office/drawing/2014/main" id="{2ED8B39D-2914-1934-C38D-B2993C735D50}"/>
              </a:ext>
            </a:extLst>
          </p:cNvPr>
          <p:cNvSpPr>
            <a:spLocks noGrp="1"/>
          </p:cNvSpPr>
          <p:nvPr>
            <p:ph type="title"/>
          </p:nvPr>
        </p:nvSpPr>
        <p:spPr/>
        <p:txBody>
          <a:bodyPr/>
          <a:lstStyle/>
          <a:p>
            <a:r>
              <a:rPr lang="en-US">
                <a:latin typeface="JOSEFIN SANS SEMIBOLD ROMAN"/>
                <a:ea typeface="Yu Gothic UI Light"/>
              </a:rPr>
              <a:t>Vehicle &amp; bench testing status</a:t>
            </a:r>
            <a:endParaRPr lang="en-US"/>
          </a:p>
        </p:txBody>
      </p:sp>
      <p:graphicFrame>
        <p:nvGraphicFramePr>
          <p:cNvPr id="7" name="Table 6">
            <a:extLst>
              <a:ext uri="{FF2B5EF4-FFF2-40B4-BE49-F238E27FC236}">
                <a16:creationId xmlns:a16="http://schemas.microsoft.com/office/drawing/2014/main" id="{ED97C71B-D164-E9F4-6ECA-0BBBCEE9A721}"/>
              </a:ext>
            </a:extLst>
          </p:cNvPr>
          <p:cNvGraphicFramePr>
            <a:graphicFrameLocks noGrp="1"/>
          </p:cNvGraphicFramePr>
          <p:nvPr>
            <p:extLst>
              <p:ext uri="{D42A27DB-BD31-4B8C-83A1-F6EECF244321}">
                <p14:modId xmlns:p14="http://schemas.microsoft.com/office/powerpoint/2010/main" val="326342162"/>
              </p:ext>
            </p:extLst>
          </p:nvPr>
        </p:nvGraphicFramePr>
        <p:xfrm>
          <a:off x="515937" y="2110991"/>
          <a:ext cx="11430000" cy="2727960"/>
        </p:xfrm>
        <a:graphic>
          <a:graphicData uri="http://schemas.openxmlformats.org/drawingml/2006/table">
            <a:tbl>
              <a:tblPr firstRow="1" bandRow="1">
                <a:tableStyleId>{073A0DAA-6AF3-43AB-8588-CEC1D06C72B9}</a:tableStyleId>
              </a:tblPr>
              <a:tblGrid>
                <a:gridCol w="1042558">
                  <a:extLst>
                    <a:ext uri="{9D8B030D-6E8A-4147-A177-3AD203B41FA5}">
                      <a16:colId xmlns:a16="http://schemas.microsoft.com/office/drawing/2014/main" val="1872176350"/>
                    </a:ext>
                  </a:extLst>
                </a:gridCol>
                <a:gridCol w="3369244">
                  <a:extLst>
                    <a:ext uri="{9D8B030D-6E8A-4147-A177-3AD203B41FA5}">
                      <a16:colId xmlns:a16="http://schemas.microsoft.com/office/drawing/2014/main" val="2842816724"/>
                    </a:ext>
                  </a:extLst>
                </a:gridCol>
                <a:gridCol w="2555539">
                  <a:extLst>
                    <a:ext uri="{9D8B030D-6E8A-4147-A177-3AD203B41FA5}">
                      <a16:colId xmlns:a16="http://schemas.microsoft.com/office/drawing/2014/main" val="2900619211"/>
                    </a:ext>
                  </a:extLst>
                </a:gridCol>
                <a:gridCol w="2860679">
                  <a:extLst>
                    <a:ext uri="{9D8B030D-6E8A-4147-A177-3AD203B41FA5}">
                      <a16:colId xmlns:a16="http://schemas.microsoft.com/office/drawing/2014/main" val="456109964"/>
                    </a:ext>
                  </a:extLst>
                </a:gridCol>
                <a:gridCol w="1601980">
                  <a:extLst>
                    <a:ext uri="{9D8B030D-6E8A-4147-A177-3AD203B41FA5}">
                      <a16:colId xmlns:a16="http://schemas.microsoft.com/office/drawing/2014/main" val="2454209513"/>
                    </a:ext>
                  </a:extLst>
                </a:gridCol>
              </a:tblGrid>
              <a:tr h="370840">
                <a:tc>
                  <a:txBody>
                    <a:bodyPr/>
                    <a:lstStyle/>
                    <a:p>
                      <a:pPr marL="0" algn="ctr" rtl="0" eaLnBrk="1" latinLnBrk="0" hangingPunct="1">
                        <a:spcBef>
                          <a:spcPts val="0"/>
                        </a:spcBef>
                        <a:spcAft>
                          <a:spcPts val="0"/>
                        </a:spcAft>
                      </a:pPr>
                      <a:r>
                        <a:rPr lang="en-CA" sz="1600" kern="1200">
                          <a:effectLst/>
                        </a:rPr>
                        <a:t>System</a:t>
                      </a:r>
                      <a:endParaRPr lang="en-CA">
                        <a:effectLst/>
                      </a:endParaRPr>
                    </a:p>
                  </a:txBody>
                  <a:tcPr marL="0" marR="0" marT="0" marB="0" anchor="ctr"/>
                </a:tc>
                <a:tc>
                  <a:txBody>
                    <a:bodyPr/>
                    <a:lstStyle/>
                    <a:p>
                      <a:pPr marL="0" algn="ctr" rtl="0" eaLnBrk="1" latinLnBrk="0" hangingPunct="1">
                        <a:spcBef>
                          <a:spcPts val="0"/>
                        </a:spcBef>
                        <a:spcAft>
                          <a:spcPts val="0"/>
                        </a:spcAft>
                      </a:pPr>
                      <a:r>
                        <a:rPr lang="en-CA" sz="1600" kern="1200">
                          <a:effectLst/>
                        </a:rPr>
                        <a:t>Issue</a:t>
                      </a:r>
                      <a:endParaRPr lang="en-CA">
                        <a:effectLst/>
                      </a:endParaRPr>
                    </a:p>
                  </a:txBody>
                  <a:tcPr marL="0" marR="0" marT="0" marB="0" anchor="ctr"/>
                </a:tc>
                <a:tc>
                  <a:txBody>
                    <a:bodyPr/>
                    <a:lstStyle/>
                    <a:p>
                      <a:pPr marL="0" algn="ctr" rtl="0" eaLnBrk="1" latinLnBrk="0" hangingPunct="1">
                        <a:spcBef>
                          <a:spcPts val="0"/>
                        </a:spcBef>
                        <a:spcAft>
                          <a:spcPts val="0"/>
                        </a:spcAft>
                      </a:pPr>
                      <a:r>
                        <a:rPr lang="en-CA" sz="1600" kern="1200">
                          <a:effectLst/>
                        </a:rPr>
                        <a:t>Root cause</a:t>
                      </a:r>
                      <a:endParaRPr lang="en-CA">
                        <a:effectLst/>
                      </a:endParaRPr>
                    </a:p>
                  </a:txBody>
                  <a:tcPr marL="0" marR="0" marT="0" marB="0" anchor="ctr"/>
                </a:tc>
                <a:tc>
                  <a:txBody>
                    <a:bodyPr/>
                    <a:lstStyle/>
                    <a:p>
                      <a:pPr marL="0" algn="ctr" rtl="0" eaLnBrk="1" latinLnBrk="0" hangingPunct="1">
                        <a:spcBef>
                          <a:spcPts val="0"/>
                        </a:spcBef>
                        <a:spcAft>
                          <a:spcPts val="0"/>
                        </a:spcAft>
                      </a:pPr>
                      <a:r>
                        <a:rPr lang="en-CA" sz="1600" kern="1200">
                          <a:effectLst/>
                        </a:rPr>
                        <a:t>Solution</a:t>
                      </a:r>
                      <a:endParaRPr lang="en-CA">
                        <a:effectLst/>
                      </a:endParaRPr>
                    </a:p>
                  </a:txBody>
                  <a:tcPr marL="0" marR="0" marT="0" marB="0" anchor="ctr"/>
                </a:tc>
                <a:tc>
                  <a:txBody>
                    <a:bodyPr/>
                    <a:lstStyle/>
                    <a:p>
                      <a:pPr marL="0" algn="ctr" rtl="0" eaLnBrk="1" latinLnBrk="0" hangingPunct="1">
                        <a:spcBef>
                          <a:spcPts val="0"/>
                        </a:spcBef>
                        <a:spcAft>
                          <a:spcPts val="0"/>
                        </a:spcAft>
                      </a:pPr>
                      <a:r>
                        <a:rPr lang="en-CA" sz="1600" kern="1200">
                          <a:effectLst/>
                        </a:rPr>
                        <a:t>Implementation</a:t>
                      </a:r>
                      <a:endParaRPr lang="en-CA">
                        <a:effectLst/>
                      </a:endParaRPr>
                    </a:p>
                  </a:txBody>
                  <a:tcPr marL="0" marR="0" marT="0" marB="0" anchor="ctr"/>
                </a:tc>
                <a:extLst>
                  <a:ext uri="{0D108BD9-81ED-4DB2-BD59-A6C34878D82A}">
                    <a16:rowId xmlns:a16="http://schemas.microsoft.com/office/drawing/2014/main" val="586982640"/>
                  </a:ext>
                </a:extLst>
              </a:tr>
              <a:tr h="370840">
                <a:tc>
                  <a:txBody>
                    <a:bodyPr/>
                    <a:lstStyle/>
                    <a:p>
                      <a:pPr marL="0" algn="ctr" rtl="0" eaLnBrk="1" latinLnBrk="0" hangingPunct="1">
                        <a:spcBef>
                          <a:spcPts val="0"/>
                        </a:spcBef>
                        <a:spcAft>
                          <a:spcPts val="0"/>
                        </a:spcAft>
                      </a:pPr>
                      <a:r>
                        <a:rPr lang="en-CA" sz="1400">
                          <a:effectLst/>
                        </a:rPr>
                        <a:t>Sponsons</a:t>
                      </a:r>
                      <a:endParaRPr lang="en-CA">
                        <a:effectLst/>
                      </a:endParaRPr>
                    </a:p>
                  </a:txBody>
                  <a:tcPr marL="0" marR="0" marT="0" marB="0" anchor="ctr"/>
                </a:tc>
                <a:tc>
                  <a:txBody>
                    <a:bodyPr/>
                    <a:lstStyle/>
                    <a:p>
                      <a:pPr marL="0" algn="l" rtl="0" eaLnBrk="1" latinLnBrk="0" hangingPunct="1">
                        <a:spcBef>
                          <a:spcPts val="0"/>
                        </a:spcBef>
                        <a:spcAft>
                          <a:spcPts val="0"/>
                        </a:spcAft>
                      </a:pPr>
                      <a:r>
                        <a:rPr lang="en-CA" sz="1200">
                          <a:effectLst/>
                        </a:rPr>
                        <a:t>Extreme riding caused an issue where the sponsons were pulled out and cracked the hulls.</a:t>
                      </a:r>
                    </a:p>
                  </a:txBody>
                  <a:tcPr marL="0" marR="0" marT="0" marB="0" anchor="ctr"/>
                </a:tc>
                <a:tc>
                  <a:txBody>
                    <a:bodyPr/>
                    <a:lstStyle/>
                    <a:p>
                      <a:pPr marL="0" algn="l" rtl="0" eaLnBrk="1" latinLnBrk="0" hangingPunct="1">
                        <a:spcBef>
                          <a:spcPts val="0"/>
                        </a:spcBef>
                        <a:spcAft>
                          <a:spcPts val="0"/>
                        </a:spcAft>
                      </a:pPr>
                      <a:r>
                        <a:rPr lang="en-CA" sz="1200">
                          <a:effectLst/>
                        </a:rPr>
                        <a:t>Extreme unevaluated load case</a:t>
                      </a:r>
                    </a:p>
                  </a:txBody>
                  <a:tcPr marL="0" marR="0" marT="0" marB="0" anchor="ctr"/>
                </a:tc>
                <a:tc>
                  <a:txBody>
                    <a:bodyPr/>
                    <a:lstStyle/>
                    <a:p>
                      <a:pPr marL="0" algn="l" rtl="0" eaLnBrk="1" latinLnBrk="0" hangingPunct="1">
                        <a:spcBef>
                          <a:spcPts val="0"/>
                        </a:spcBef>
                        <a:spcAft>
                          <a:spcPts val="0"/>
                        </a:spcAft>
                      </a:pPr>
                      <a:r>
                        <a:rPr lang="en-CA" sz="1200">
                          <a:effectLst/>
                        </a:rPr>
                        <a:t>We are adding a reinforcing plate around all the all sponson holes inside the hull.</a:t>
                      </a:r>
                    </a:p>
                  </a:txBody>
                  <a:tcPr marL="0" marR="0" marT="0" marB="0" anchor="ctr"/>
                </a:tc>
                <a:tc>
                  <a:txBody>
                    <a:bodyPr/>
                    <a:lstStyle/>
                    <a:p>
                      <a:pPr marL="0" algn="ctr" rtl="0" eaLnBrk="1" latinLnBrk="0" hangingPunct="1">
                        <a:spcBef>
                          <a:spcPts val="0"/>
                        </a:spcBef>
                        <a:spcAft>
                          <a:spcPts val="0"/>
                        </a:spcAft>
                      </a:pPr>
                      <a:r>
                        <a:rPr lang="en-CA" sz="1100" kern="1200">
                          <a:effectLst/>
                        </a:rPr>
                        <a:t>Validation week of the 7</a:t>
                      </a:r>
                      <a:r>
                        <a:rPr lang="en-CA" sz="1100" kern="1200" baseline="30000">
                          <a:effectLst/>
                        </a:rPr>
                        <a:t>th</a:t>
                      </a:r>
                      <a:r>
                        <a:rPr lang="en-CA" sz="1100" kern="1200">
                          <a:effectLst/>
                        </a:rPr>
                        <a:t> of August.</a:t>
                      </a:r>
                    </a:p>
                    <a:p>
                      <a:pPr marL="0" algn="ctr" rtl="0" eaLnBrk="1" latinLnBrk="0" hangingPunct="1">
                        <a:spcBef>
                          <a:spcPts val="0"/>
                        </a:spcBef>
                        <a:spcAft>
                          <a:spcPts val="0"/>
                        </a:spcAft>
                      </a:pPr>
                      <a:r>
                        <a:rPr lang="en-CA" sz="1100" kern="1200">
                          <a:effectLst/>
                        </a:rPr>
                        <a:t>MP immediately after.</a:t>
                      </a:r>
                      <a:endParaRPr lang="en-CA" sz="1100">
                        <a:effectLst/>
                      </a:endParaRPr>
                    </a:p>
                  </a:txBody>
                  <a:tcPr marL="0" marR="0" marT="0" marB="0" anchor="ctr"/>
                </a:tc>
                <a:extLst>
                  <a:ext uri="{0D108BD9-81ED-4DB2-BD59-A6C34878D82A}">
                    <a16:rowId xmlns:a16="http://schemas.microsoft.com/office/drawing/2014/main" val="1588053402"/>
                  </a:ext>
                </a:extLst>
              </a:tr>
              <a:tr h="370840">
                <a:tc>
                  <a:txBody>
                    <a:bodyPr/>
                    <a:lstStyle/>
                    <a:p>
                      <a:pPr marL="0" algn="ctr" rtl="0" eaLnBrk="1" latinLnBrk="0" hangingPunct="1">
                        <a:spcBef>
                          <a:spcPts val="0"/>
                        </a:spcBef>
                        <a:spcAft>
                          <a:spcPts val="0"/>
                        </a:spcAft>
                      </a:pPr>
                      <a:endParaRPr lang="en-CA" sz="1400">
                        <a:effectLst/>
                      </a:endParaRPr>
                    </a:p>
                  </a:txBody>
                  <a:tcPr marL="0" marR="0" marT="0" marB="0" anchor="ctr"/>
                </a:tc>
                <a:tc>
                  <a:txBody>
                    <a:bodyPr/>
                    <a:lstStyle/>
                    <a:p>
                      <a:pPr marL="0" algn="l" rtl="0" eaLnBrk="1" latinLnBrk="0" hangingPunct="1">
                        <a:spcBef>
                          <a:spcPts val="0"/>
                        </a:spcBef>
                        <a:spcAft>
                          <a:spcPts val="0"/>
                        </a:spcAft>
                      </a:pPr>
                      <a:endParaRPr lang="en-CA" sz="1200">
                        <a:effectLst/>
                      </a:endParaRPr>
                    </a:p>
                  </a:txBody>
                  <a:tcPr marL="0" marR="0" marT="0" marB="0" anchor="ctr"/>
                </a:tc>
                <a:tc>
                  <a:txBody>
                    <a:bodyPr/>
                    <a:lstStyle/>
                    <a:p>
                      <a:pPr marL="0" algn="l" rtl="0" eaLnBrk="1" latinLnBrk="0" hangingPunct="1">
                        <a:spcBef>
                          <a:spcPts val="0"/>
                        </a:spcBef>
                        <a:spcAft>
                          <a:spcPts val="0"/>
                        </a:spcAft>
                      </a:pPr>
                      <a:r>
                        <a:rPr lang="en-CA">
                          <a:effectLst/>
                        </a:rPr>
                        <a:t> </a:t>
                      </a:r>
                    </a:p>
                  </a:txBody>
                  <a:tcPr marL="0" marR="0" marT="0" marB="0" anchor="ctr"/>
                </a:tc>
                <a:tc>
                  <a:txBody>
                    <a:bodyPr/>
                    <a:lstStyle/>
                    <a:p>
                      <a:pPr marL="0" algn="l" rtl="0" eaLnBrk="1" latinLnBrk="0" hangingPunct="1">
                        <a:spcBef>
                          <a:spcPts val="0"/>
                        </a:spcBef>
                        <a:spcAft>
                          <a:spcPts val="0"/>
                        </a:spcAft>
                      </a:pPr>
                      <a:endParaRPr lang="en-CA">
                        <a:effectLst/>
                      </a:endParaRPr>
                    </a:p>
                  </a:txBody>
                  <a:tcPr marL="0" marR="0" marT="0" marB="0" anchor="ctr"/>
                </a:tc>
                <a:tc>
                  <a:txBody>
                    <a:bodyPr/>
                    <a:lstStyle/>
                    <a:p>
                      <a:pPr marL="0" algn="ctr" rtl="0" eaLnBrk="1" latinLnBrk="0" hangingPunct="1">
                        <a:spcBef>
                          <a:spcPts val="0"/>
                        </a:spcBef>
                        <a:spcAft>
                          <a:spcPts val="0"/>
                        </a:spcAft>
                      </a:pPr>
                      <a:endParaRPr lang="en-CA">
                        <a:effectLst/>
                      </a:endParaRPr>
                    </a:p>
                  </a:txBody>
                  <a:tcPr marL="0" marR="0" marT="0" marB="0" anchor="ctr"/>
                </a:tc>
                <a:extLst>
                  <a:ext uri="{0D108BD9-81ED-4DB2-BD59-A6C34878D82A}">
                    <a16:rowId xmlns:a16="http://schemas.microsoft.com/office/drawing/2014/main" val="1274789142"/>
                  </a:ext>
                </a:extLst>
              </a:tr>
              <a:tr h="370840">
                <a:tc>
                  <a:txBody>
                    <a:bodyPr/>
                    <a:lstStyle/>
                    <a:p>
                      <a:pPr marL="0" algn="ctr" rtl="0" eaLnBrk="1" latinLnBrk="0" hangingPunct="1">
                        <a:spcBef>
                          <a:spcPts val="0"/>
                        </a:spcBef>
                        <a:spcAft>
                          <a:spcPts val="0"/>
                        </a:spcAft>
                      </a:pPr>
                      <a:endParaRPr lang="en-CA">
                        <a:effectLst/>
                      </a:endParaRPr>
                    </a:p>
                  </a:txBody>
                  <a:tcPr marL="0" marR="0" marT="0" marB="0" anchor="ctr"/>
                </a:tc>
                <a:tc>
                  <a:txBody>
                    <a:bodyPr/>
                    <a:lstStyle/>
                    <a:p>
                      <a:pPr marL="0" algn="l" rtl="0" eaLnBrk="1" latinLnBrk="0" hangingPunct="1">
                        <a:spcBef>
                          <a:spcPts val="0"/>
                        </a:spcBef>
                        <a:spcAft>
                          <a:spcPts val="0"/>
                        </a:spcAft>
                      </a:pPr>
                      <a:endParaRPr lang="en-CA">
                        <a:effectLst/>
                      </a:endParaRPr>
                    </a:p>
                  </a:txBody>
                  <a:tcPr marL="0" marR="0" marT="0" marB="0" anchor="ctr"/>
                </a:tc>
                <a:tc>
                  <a:txBody>
                    <a:bodyPr/>
                    <a:lstStyle/>
                    <a:p>
                      <a:pPr marL="0" algn="l" rtl="0" eaLnBrk="1" latinLnBrk="0" hangingPunct="1">
                        <a:spcBef>
                          <a:spcPts val="0"/>
                        </a:spcBef>
                        <a:spcAft>
                          <a:spcPts val="0"/>
                        </a:spcAft>
                      </a:pPr>
                      <a:endParaRPr lang="en-CA">
                        <a:effectLst/>
                      </a:endParaRPr>
                    </a:p>
                  </a:txBody>
                  <a:tcPr marL="0" marR="0" marT="0" marB="0" anchor="ctr"/>
                </a:tc>
                <a:tc>
                  <a:txBody>
                    <a:bodyPr/>
                    <a:lstStyle/>
                    <a:p>
                      <a:pPr marL="0" algn="l" rtl="0" eaLnBrk="1" latinLnBrk="0" hangingPunct="1">
                        <a:spcBef>
                          <a:spcPts val="0"/>
                        </a:spcBef>
                        <a:spcAft>
                          <a:spcPts val="0"/>
                        </a:spcAft>
                      </a:pPr>
                      <a:endParaRPr lang="en-CA">
                        <a:effectLst/>
                      </a:endParaRPr>
                    </a:p>
                  </a:txBody>
                  <a:tcPr marL="0" marR="0" marT="0" marB="0" anchor="ctr"/>
                </a:tc>
                <a:tc>
                  <a:txBody>
                    <a:bodyPr/>
                    <a:lstStyle/>
                    <a:p>
                      <a:pPr marL="0" algn="ctr" rtl="0" eaLnBrk="1" latinLnBrk="0" hangingPunct="1">
                        <a:spcBef>
                          <a:spcPts val="0"/>
                        </a:spcBef>
                        <a:spcAft>
                          <a:spcPts val="0"/>
                        </a:spcAft>
                      </a:pPr>
                      <a:endParaRPr lang="en-CA">
                        <a:effectLst/>
                      </a:endParaRPr>
                    </a:p>
                  </a:txBody>
                  <a:tcPr marL="0" marR="0" marT="0" marB="0" anchor="ctr"/>
                </a:tc>
                <a:extLst>
                  <a:ext uri="{0D108BD9-81ED-4DB2-BD59-A6C34878D82A}">
                    <a16:rowId xmlns:a16="http://schemas.microsoft.com/office/drawing/2014/main" val="3786004645"/>
                  </a:ext>
                </a:extLst>
              </a:tr>
              <a:tr h="370840">
                <a:tc>
                  <a:txBody>
                    <a:bodyPr/>
                    <a:lstStyle/>
                    <a:p>
                      <a:pPr marL="0" algn="ctr" rtl="0" eaLnBrk="1" latinLnBrk="0" hangingPunct="1">
                        <a:spcBef>
                          <a:spcPts val="0"/>
                        </a:spcBef>
                        <a:spcAft>
                          <a:spcPts val="0"/>
                        </a:spcAft>
                      </a:pPr>
                      <a:endParaRPr lang="en-CA">
                        <a:effectLst/>
                      </a:endParaRPr>
                    </a:p>
                  </a:txBody>
                  <a:tcPr marL="0" marR="0" marT="0" marB="0" anchor="ctr"/>
                </a:tc>
                <a:tc>
                  <a:txBody>
                    <a:bodyPr/>
                    <a:lstStyle/>
                    <a:p>
                      <a:pPr marL="0" algn="l" rtl="0" eaLnBrk="1" latinLnBrk="0" hangingPunct="1">
                        <a:spcBef>
                          <a:spcPts val="0"/>
                        </a:spcBef>
                        <a:spcAft>
                          <a:spcPts val="0"/>
                        </a:spcAft>
                      </a:pPr>
                      <a:endParaRPr lang="en-CA">
                        <a:effectLst/>
                      </a:endParaRPr>
                    </a:p>
                  </a:txBody>
                  <a:tcPr marL="0" marR="0" marT="0" marB="0" anchor="ctr"/>
                </a:tc>
                <a:tc>
                  <a:txBody>
                    <a:bodyPr/>
                    <a:lstStyle/>
                    <a:p>
                      <a:pPr marL="0" algn="l" rtl="0" eaLnBrk="1" latinLnBrk="0" hangingPunct="1">
                        <a:spcBef>
                          <a:spcPts val="0"/>
                        </a:spcBef>
                        <a:spcAft>
                          <a:spcPts val="0"/>
                        </a:spcAft>
                      </a:pPr>
                      <a:endParaRPr lang="en-CA">
                        <a:effectLst/>
                      </a:endParaRPr>
                    </a:p>
                  </a:txBody>
                  <a:tcPr marL="0" marR="0" marT="0" marB="0" anchor="ctr"/>
                </a:tc>
                <a:tc>
                  <a:txBody>
                    <a:bodyPr/>
                    <a:lstStyle/>
                    <a:p>
                      <a:pPr marL="0" algn="l" rtl="0" eaLnBrk="1" latinLnBrk="0" hangingPunct="1">
                        <a:spcBef>
                          <a:spcPts val="0"/>
                        </a:spcBef>
                        <a:spcAft>
                          <a:spcPts val="0"/>
                        </a:spcAft>
                      </a:pPr>
                      <a:endParaRPr lang="en-CA">
                        <a:effectLst/>
                      </a:endParaRPr>
                    </a:p>
                  </a:txBody>
                  <a:tcPr marL="0" marR="0" marT="0" marB="0" anchor="ctr"/>
                </a:tc>
                <a:tc>
                  <a:txBody>
                    <a:bodyPr/>
                    <a:lstStyle/>
                    <a:p>
                      <a:pPr marL="0" algn="ctr" rtl="0" eaLnBrk="1" latinLnBrk="0" hangingPunct="1">
                        <a:spcBef>
                          <a:spcPts val="0"/>
                        </a:spcBef>
                        <a:spcAft>
                          <a:spcPts val="0"/>
                        </a:spcAft>
                      </a:pPr>
                      <a:endParaRPr lang="en-CA">
                        <a:effectLst/>
                      </a:endParaRPr>
                    </a:p>
                  </a:txBody>
                  <a:tcPr marL="0" marR="0" marT="0" marB="0" anchor="ctr"/>
                </a:tc>
                <a:extLst>
                  <a:ext uri="{0D108BD9-81ED-4DB2-BD59-A6C34878D82A}">
                    <a16:rowId xmlns:a16="http://schemas.microsoft.com/office/drawing/2014/main" val="104379716"/>
                  </a:ext>
                </a:extLst>
              </a:tr>
              <a:tr h="370840">
                <a:tc>
                  <a:txBody>
                    <a:bodyPr/>
                    <a:lstStyle/>
                    <a:p>
                      <a:pPr marL="0" algn="ctr" rtl="0" eaLnBrk="1" latinLnBrk="0" hangingPunct="1">
                        <a:spcBef>
                          <a:spcPts val="0"/>
                        </a:spcBef>
                        <a:spcAft>
                          <a:spcPts val="0"/>
                        </a:spcAft>
                      </a:pPr>
                      <a:endParaRPr lang="en-CA">
                        <a:effectLst/>
                      </a:endParaRPr>
                    </a:p>
                  </a:txBody>
                  <a:tcPr marL="0" marR="0" marT="0" marB="0" anchor="ctr"/>
                </a:tc>
                <a:tc>
                  <a:txBody>
                    <a:bodyPr/>
                    <a:lstStyle/>
                    <a:p>
                      <a:pPr marL="0" algn="l" rtl="0" eaLnBrk="1" latinLnBrk="0" hangingPunct="1">
                        <a:spcBef>
                          <a:spcPts val="0"/>
                        </a:spcBef>
                        <a:spcAft>
                          <a:spcPts val="0"/>
                        </a:spcAft>
                      </a:pPr>
                      <a:endParaRPr lang="en-CA">
                        <a:effectLst/>
                      </a:endParaRPr>
                    </a:p>
                  </a:txBody>
                  <a:tcPr marL="0" marR="0" marT="0" marB="0" anchor="ctr"/>
                </a:tc>
                <a:tc>
                  <a:txBody>
                    <a:bodyPr/>
                    <a:lstStyle/>
                    <a:p>
                      <a:pPr marL="0" algn="l" rtl="0" eaLnBrk="1" latinLnBrk="0" hangingPunct="1">
                        <a:spcBef>
                          <a:spcPts val="0"/>
                        </a:spcBef>
                        <a:spcAft>
                          <a:spcPts val="0"/>
                        </a:spcAft>
                      </a:pPr>
                      <a:endParaRPr lang="en-CA">
                        <a:effectLst/>
                      </a:endParaRPr>
                    </a:p>
                  </a:txBody>
                  <a:tcPr marL="0" marR="0" marT="0" marB="0" anchor="ctr"/>
                </a:tc>
                <a:tc>
                  <a:txBody>
                    <a:bodyPr/>
                    <a:lstStyle/>
                    <a:p>
                      <a:pPr marL="0" algn="l" rtl="0" eaLnBrk="1" latinLnBrk="0" hangingPunct="1">
                        <a:spcBef>
                          <a:spcPts val="0"/>
                        </a:spcBef>
                        <a:spcAft>
                          <a:spcPts val="0"/>
                        </a:spcAft>
                      </a:pPr>
                      <a:endParaRPr lang="en-CA">
                        <a:effectLst/>
                      </a:endParaRPr>
                    </a:p>
                  </a:txBody>
                  <a:tcPr marL="0" marR="0" marT="0" marB="0" anchor="ctr"/>
                </a:tc>
                <a:tc>
                  <a:txBody>
                    <a:bodyPr/>
                    <a:lstStyle/>
                    <a:p>
                      <a:pPr marL="0" algn="ctr" rtl="0" eaLnBrk="1" latinLnBrk="0" hangingPunct="1">
                        <a:spcBef>
                          <a:spcPts val="0"/>
                        </a:spcBef>
                        <a:spcAft>
                          <a:spcPts val="0"/>
                        </a:spcAft>
                      </a:pPr>
                      <a:endParaRPr lang="en-CA">
                        <a:effectLst/>
                      </a:endParaRPr>
                    </a:p>
                  </a:txBody>
                  <a:tcPr marL="0" marR="0" marT="0" marB="0" anchor="ctr"/>
                </a:tc>
                <a:extLst>
                  <a:ext uri="{0D108BD9-81ED-4DB2-BD59-A6C34878D82A}">
                    <a16:rowId xmlns:a16="http://schemas.microsoft.com/office/drawing/2014/main" val="3804532415"/>
                  </a:ext>
                </a:extLst>
              </a:tr>
              <a:tr h="370840">
                <a:tc>
                  <a:txBody>
                    <a:bodyPr/>
                    <a:lstStyle/>
                    <a:p>
                      <a:pPr marL="0" algn="ctr" rtl="0" eaLnBrk="1" latinLnBrk="0" hangingPunct="1">
                        <a:spcBef>
                          <a:spcPts val="0"/>
                        </a:spcBef>
                        <a:spcAft>
                          <a:spcPts val="0"/>
                        </a:spcAft>
                      </a:pPr>
                      <a:endParaRPr lang="en-CA">
                        <a:effectLst/>
                      </a:endParaRPr>
                    </a:p>
                  </a:txBody>
                  <a:tcPr marL="0" marR="0" marT="0" marB="0" anchor="ctr"/>
                </a:tc>
                <a:tc>
                  <a:txBody>
                    <a:bodyPr/>
                    <a:lstStyle/>
                    <a:p>
                      <a:pPr marL="0" algn="l" rtl="0" eaLnBrk="1" latinLnBrk="0" hangingPunct="1">
                        <a:spcBef>
                          <a:spcPts val="0"/>
                        </a:spcBef>
                        <a:spcAft>
                          <a:spcPts val="0"/>
                        </a:spcAft>
                      </a:pPr>
                      <a:endParaRPr lang="en-CA">
                        <a:effectLst/>
                      </a:endParaRPr>
                    </a:p>
                  </a:txBody>
                  <a:tcPr marL="0" marR="0" marT="0" marB="0" anchor="ctr"/>
                </a:tc>
                <a:tc>
                  <a:txBody>
                    <a:bodyPr/>
                    <a:lstStyle/>
                    <a:p>
                      <a:pPr marL="0" algn="l" rtl="0" eaLnBrk="1" latinLnBrk="0" hangingPunct="1">
                        <a:spcBef>
                          <a:spcPts val="0"/>
                        </a:spcBef>
                        <a:spcAft>
                          <a:spcPts val="0"/>
                        </a:spcAft>
                      </a:pPr>
                      <a:endParaRPr lang="en-CA">
                        <a:effectLst/>
                      </a:endParaRPr>
                    </a:p>
                  </a:txBody>
                  <a:tcPr marL="0" marR="0" marT="0" marB="0" anchor="ctr"/>
                </a:tc>
                <a:tc>
                  <a:txBody>
                    <a:bodyPr/>
                    <a:lstStyle/>
                    <a:p>
                      <a:pPr marL="0" algn="l" rtl="0" eaLnBrk="1" latinLnBrk="0" hangingPunct="1">
                        <a:spcBef>
                          <a:spcPts val="0"/>
                        </a:spcBef>
                        <a:spcAft>
                          <a:spcPts val="0"/>
                        </a:spcAft>
                      </a:pPr>
                      <a:endParaRPr lang="en-CA">
                        <a:effectLst/>
                      </a:endParaRPr>
                    </a:p>
                  </a:txBody>
                  <a:tcPr marL="0" marR="0" marT="0" marB="0" anchor="ctr"/>
                </a:tc>
                <a:tc>
                  <a:txBody>
                    <a:bodyPr/>
                    <a:lstStyle/>
                    <a:p>
                      <a:pPr marL="0" algn="ctr" rtl="0" eaLnBrk="1" latinLnBrk="0" hangingPunct="1">
                        <a:spcBef>
                          <a:spcPts val="0"/>
                        </a:spcBef>
                        <a:spcAft>
                          <a:spcPts val="0"/>
                        </a:spcAft>
                      </a:pPr>
                      <a:endParaRPr lang="en-CA">
                        <a:effectLst/>
                      </a:endParaRPr>
                    </a:p>
                  </a:txBody>
                  <a:tcPr marL="0" marR="0" marT="0" marB="0" anchor="ctr"/>
                </a:tc>
                <a:extLst>
                  <a:ext uri="{0D108BD9-81ED-4DB2-BD59-A6C34878D82A}">
                    <a16:rowId xmlns:a16="http://schemas.microsoft.com/office/drawing/2014/main" val="3855923454"/>
                  </a:ext>
                </a:extLst>
              </a:tr>
            </a:tbl>
          </a:graphicData>
        </a:graphic>
      </p:graphicFrame>
    </p:spTree>
    <p:extLst>
      <p:ext uri="{BB962C8B-B14F-4D97-AF65-F5344CB8AC3E}">
        <p14:creationId xmlns:p14="http://schemas.microsoft.com/office/powerpoint/2010/main" val="15347377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1713748-2306-4946-8D78-85A62442A914}"/>
              </a:ext>
            </a:extLst>
          </p:cNvPr>
          <p:cNvSpPr txBox="1"/>
          <p:nvPr/>
        </p:nvSpPr>
        <p:spPr>
          <a:xfrm>
            <a:off x="2971131" y="4156944"/>
            <a:ext cx="6249738" cy="1448730"/>
          </a:xfrm>
          <a:prstGeom prst="rect">
            <a:avLst/>
          </a:prstGeom>
          <a:noFill/>
        </p:spPr>
        <p:txBody>
          <a:bodyPr wrap="square" rtlCol="0">
            <a:spAutoFit/>
          </a:bodyPr>
          <a:lstStyle/>
          <a:p>
            <a:pPr>
              <a:lnSpc>
                <a:spcPct val="150000"/>
              </a:lnSpc>
            </a:pPr>
            <a:r>
              <a:rPr lang="en-US" sz="1200" b="1"/>
              <a:t>Where we’re at:</a:t>
            </a:r>
            <a:endParaRPr lang="en-CA" sz="1200" b="1"/>
          </a:p>
          <a:p>
            <a:pPr marL="171450" indent="-171450">
              <a:lnSpc>
                <a:spcPct val="150000"/>
              </a:lnSpc>
              <a:buFont typeface="Arial" panose="020B0604020202020204" pitchFamily="34" charset="0"/>
              <a:buChar char="•"/>
            </a:pPr>
            <a:r>
              <a:rPr lang="en-CA" sz="1200"/>
              <a:t>Vessel Assembly in-progress.</a:t>
            </a:r>
          </a:p>
          <a:p>
            <a:pPr marL="171450" indent="-171450">
              <a:lnSpc>
                <a:spcPct val="150000"/>
              </a:lnSpc>
              <a:buFont typeface="Arial" panose="020B0604020202020204" pitchFamily="34" charset="0"/>
              <a:buChar char="•"/>
            </a:pPr>
            <a:r>
              <a:rPr lang="en-CA" sz="1200" b="1"/>
              <a:t>Actual finish date: 19 July 2023</a:t>
            </a:r>
            <a:r>
              <a:rPr lang="en-CA" sz="1200"/>
              <a:t>.</a:t>
            </a:r>
          </a:p>
          <a:p>
            <a:pPr marL="171450" indent="-171450">
              <a:lnSpc>
                <a:spcPct val="150000"/>
              </a:lnSpc>
              <a:buFont typeface="Arial" panose="020B0604020202020204" pitchFamily="34" charset="0"/>
              <a:buChar char="•"/>
            </a:pPr>
            <a:r>
              <a:rPr lang="en-CA" sz="1200"/>
              <a:t>Battery availability, retrofitting of deck parts &amp; TTI Spin Test Issues lead to schedule slip.</a:t>
            </a:r>
          </a:p>
          <a:p>
            <a:pPr marL="171450" indent="-171450">
              <a:lnSpc>
                <a:spcPct val="150000"/>
              </a:lnSpc>
              <a:buFont typeface="Arial" panose="020B0604020202020204" pitchFamily="34" charset="0"/>
              <a:buChar char="•"/>
            </a:pPr>
            <a:r>
              <a:rPr lang="en-CA" sz="1200"/>
              <a:t>Build completed without Bumpers and Crating Test.</a:t>
            </a:r>
          </a:p>
        </p:txBody>
      </p:sp>
      <p:sp>
        <p:nvSpPr>
          <p:cNvPr id="37" name="Title 1">
            <a:extLst>
              <a:ext uri="{FF2B5EF4-FFF2-40B4-BE49-F238E27FC236}">
                <a16:creationId xmlns:a16="http://schemas.microsoft.com/office/drawing/2014/main" id="{00B91132-995B-4969-8F0A-6A2D081DEFEB}"/>
              </a:ext>
            </a:extLst>
          </p:cNvPr>
          <p:cNvSpPr>
            <a:spLocks noGrp="1"/>
          </p:cNvSpPr>
          <p:nvPr>
            <p:ph type="title"/>
          </p:nvPr>
        </p:nvSpPr>
        <p:spPr>
          <a:xfrm>
            <a:off x="192133" y="273694"/>
            <a:ext cx="10636382" cy="411061"/>
          </a:xfrm>
        </p:spPr>
        <p:txBody>
          <a:bodyPr anchor="ctr">
            <a:noAutofit/>
          </a:bodyPr>
          <a:lstStyle/>
          <a:p>
            <a:r>
              <a:rPr lang="en-US" sz="2400" b="1">
                <a:latin typeface="Bahnschrift Condensed" panose="020B0502040204020203" pitchFamily="34" charset="0"/>
                <a:ea typeface="HGSSoeiKakugothicUB" panose="020B0400000000000000" pitchFamily="34" charset="-128"/>
              </a:rPr>
              <a:t>TT03 Build – Completed</a:t>
            </a:r>
            <a:endParaRPr lang="en-CA" sz="2400" b="1">
              <a:latin typeface="Bahnschrift Condensed" panose="020B0502040204020203" pitchFamily="34" charset="0"/>
              <a:ea typeface="HGSSoeiKakugothicUB" panose="020B0400000000000000" pitchFamily="34" charset="-128"/>
            </a:endParaRPr>
          </a:p>
        </p:txBody>
      </p:sp>
      <p:grpSp>
        <p:nvGrpSpPr>
          <p:cNvPr id="39" name="Group 38">
            <a:extLst>
              <a:ext uri="{FF2B5EF4-FFF2-40B4-BE49-F238E27FC236}">
                <a16:creationId xmlns:a16="http://schemas.microsoft.com/office/drawing/2014/main" id="{D5FFB173-E329-440B-A462-C256EFA8AB32}"/>
              </a:ext>
            </a:extLst>
          </p:cNvPr>
          <p:cNvGrpSpPr/>
          <p:nvPr/>
        </p:nvGrpSpPr>
        <p:grpSpPr>
          <a:xfrm>
            <a:off x="2370181" y="1163966"/>
            <a:ext cx="7071919" cy="261610"/>
            <a:chOff x="2445682" y="1006398"/>
            <a:chExt cx="7071919" cy="261610"/>
          </a:xfrm>
        </p:grpSpPr>
        <p:sp>
          <p:nvSpPr>
            <p:cNvPr id="40" name="Rectangle 39">
              <a:extLst>
                <a:ext uri="{FF2B5EF4-FFF2-40B4-BE49-F238E27FC236}">
                  <a16:creationId xmlns:a16="http://schemas.microsoft.com/office/drawing/2014/main" id="{19DD8B15-1E25-4449-9497-39D3FED420DF}"/>
                </a:ext>
              </a:extLst>
            </p:cNvPr>
            <p:cNvSpPr/>
            <p:nvPr/>
          </p:nvSpPr>
          <p:spPr>
            <a:xfrm>
              <a:off x="2965269" y="1032948"/>
              <a:ext cx="6032747" cy="20972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1" name="TextBox 40">
              <a:extLst>
                <a:ext uri="{FF2B5EF4-FFF2-40B4-BE49-F238E27FC236}">
                  <a16:creationId xmlns:a16="http://schemas.microsoft.com/office/drawing/2014/main" id="{2142A427-A97D-47BA-A0D4-872312B12512}"/>
                </a:ext>
              </a:extLst>
            </p:cNvPr>
            <p:cNvSpPr txBox="1"/>
            <p:nvPr/>
          </p:nvSpPr>
          <p:spPr>
            <a:xfrm>
              <a:off x="2445682" y="1006398"/>
              <a:ext cx="7071919" cy="261610"/>
            </a:xfrm>
            <a:prstGeom prst="rect">
              <a:avLst/>
            </a:prstGeom>
            <a:noFill/>
          </p:spPr>
          <p:txBody>
            <a:bodyPr wrap="square" rtlCol="0">
              <a:spAutoFit/>
            </a:bodyPr>
            <a:lstStyle/>
            <a:p>
              <a:pPr algn="ctr"/>
              <a:r>
                <a:rPr lang="en-CA" sz="1100" b="1"/>
                <a:t>Planned Start Date : 6</a:t>
              </a:r>
              <a:r>
                <a:rPr lang="en-CA" sz="1100" b="1" baseline="30000"/>
                <a:t>th</a:t>
              </a:r>
              <a:r>
                <a:rPr lang="en-CA" sz="1100" b="1"/>
                <a:t> July 2023                                                                           Planned Finish Date : </a:t>
              </a:r>
              <a:r>
                <a:rPr lang="en-CA" sz="1100"/>
                <a:t>14 June</a:t>
              </a:r>
            </a:p>
          </p:txBody>
        </p:sp>
      </p:grpSp>
      <p:pic>
        <p:nvPicPr>
          <p:cNvPr id="4" name="Picture 3">
            <a:extLst>
              <a:ext uri="{FF2B5EF4-FFF2-40B4-BE49-F238E27FC236}">
                <a16:creationId xmlns:a16="http://schemas.microsoft.com/office/drawing/2014/main" id="{632F9675-EA5D-4F71-9F5A-FC1EFD431618}"/>
              </a:ext>
            </a:extLst>
          </p:cNvPr>
          <p:cNvPicPr>
            <a:picLocks noChangeAspect="1"/>
          </p:cNvPicPr>
          <p:nvPr/>
        </p:nvPicPr>
        <p:blipFill>
          <a:blip r:embed="rId3"/>
          <a:stretch>
            <a:fillRect/>
          </a:stretch>
        </p:blipFill>
        <p:spPr>
          <a:xfrm>
            <a:off x="2889768" y="1452127"/>
            <a:ext cx="6032747" cy="1983124"/>
          </a:xfrm>
          <a:prstGeom prst="rect">
            <a:avLst/>
          </a:prstGeom>
          <a:ln w="3175"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448119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60C70B-E861-912D-7D39-A3808ED247C8}"/>
              </a:ext>
            </a:extLst>
          </p:cNvPr>
          <p:cNvSpPr>
            <a:spLocks noGrp="1"/>
          </p:cNvSpPr>
          <p:nvPr>
            <p:ph type="title"/>
          </p:nvPr>
        </p:nvSpPr>
        <p:spPr/>
        <p:txBody>
          <a:bodyPr/>
          <a:lstStyle/>
          <a:p>
            <a:r>
              <a:rPr lang="fr-FR">
                <a:latin typeface="Red Hat Display"/>
                <a:ea typeface="Yu Gothic UI Light"/>
              </a:rPr>
              <a:t>Service Issue </a:t>
            </a:r>
            <a:r>
              <a:rPr lang="fr-FR" err="1">
                <a:latin typeface="Red Hat Display"/>
                <a:ea typeface="Yu Gothic UI Light"/>
              </a:rPr>
              <a:t>Tracking</a:t>
            </a:r>
            <a:endParaRPr lang="fr-FR" err="1"/>
          </a:p>
        </p:txBody>
      </p:sp>
      <p:sp>
        <p:nvSpPr>
          <p:cNvPr id="3" name="Espace réservé du contenu 2">
            <a:extLst>
              <a:ext uri="{FF2B5EF4-FFF2-40B4-BE49-F238E27FC236}">
                <a16:creationId xmlns:a16="http://schemas.microsoft.com/office/drawing/2014/main" id="{E62072DA-25E5-65D1-6C25-219D92D739C0}"/>
              </a:ext>
            </a:extLst>
          </p:cNvPr>
          <p:cNvSpPr>
            <a:spLocks noGrp="1"/>
          </p:cNvSpPr>
          <p:nvPr>
            <p:ph idx="1"/>
          </p:nvPr>
        </p:nvSpPr>
        <p:spPr/>
        <p:txBody>
          <a:bodyPr vert="horz" lIns="91440" tIns="45720" rIns="91440" bIns="45720" rtlCol="0" anchor="t">
            <a:normAutofit/>
          </a:bodyPr>
          <a:lstStyle/>
          <a:p>
            <a:r>
              <a:rPr lang="fr-FR" sz="2000">
                <a:latin typeface="Source Sans Pro"/>
                <a:ea typeface="Source Sans Pro"/>
              </a:rPr>
              <a:t>ORCA TW2.3</a:t>
            </a:r>
          </a:p>
          <a:p>
            <a:pPr lvl="1" indent="-285750"/>
            <a:r>
              <a:rPr lang="fr-FR" sz="1400">
                <a:latin typeface="Source Sans Pro"/>
                <a:ea typeface="Source Sans Pro"/>
              </a:rPr>
              <a:t>287 Craft </a:t>
            </a:r>
            <a:r>
              <a:rPr lang="fr-FR" sz="1400" err="1">
                <a:latin typeface="Source Sans Pro"/>
                <a:ea typeface="Source Sans Pro"/>
              </a:rPr>
              <a:t>Built</a:t>
            </a:r>
            <a:endParaRPr lang="fr-FR" sz="1400">
              <a:latin typeface="Source Sans Pro"/>
              <a:ea typeface="Source Sans Pro"/>
            </a:endParaRPr>
          </a:p>
          <a:p>
            <a:pPr lvl="1" indent="-285750"/>
            <a:r>
              <a:rPr lang="fr-FR" sz="1400">
                <a:latin typeface="Source Sans Pro"/>
                <a:ea typeface="Source Sans Pro"/>
              </a:rPr>
              <a:t>270 (+4) </a:t>
            </a:r>
            <a:r>
              <a:rPr lang="fr-FR" sz="1400" err="1">
                <a:latin typeface="Source Sans Pro"/>
                <a:ea typeface="Source Sans Pro"/>
              </a:rPr>
              <a:t>shipped</a:t>
            </a:r>
            <a:endParaRPr lang="fr-FR" sz="1400">
              <a:latin typeface="Source Sans Pro"/>
              <a:ea typeface="Source Sans Pro"/>
            </a:endParaRPr>
          </a:p>
          <a:p>
            <a:pPr lvl="1" indent="-285750"/>
            <a:r>
              <a:rPr lang="fr-FR" sz="1400">
                <a:latin typeface="Source Sans Pro"/>
                <a:ea typeface="Source Sans Pro"/>
              </a:rPr>
              <a:t>234 Tickets </a:t>
            </a:r>
            <a:r>
              <a:rPr lang="fr-FR" sz="1400" err="1">
                <a:latin typeface="Source Sans Pro"/>
                <a:ea typeface="Source Sans Pro"/>
              </a:rPr>
              <a:t>were</a:t>
            </a:r>
            <a:r>
              <a:rPr lang="fr-FR" sz="1400">
                <a:latin typeface="Source Sans Pro"/>
                <a:ea typeface="Source Sans Pro"/>
              </a:rPr>
              <a:t> </a:t>
            </a:r>
            <a:r>
              <a:rPr lang="fr-FR" sz="1400" err="1">
                <a:latin typeface="Source Sans Pro"/>
                <a:ea typeface="Source Sans Pro"/>
              </a:rPr>
              <a:t>opened</a:t>
            </a:r>
            <a:r>
              <a:rPr lang="fr-FR" sz="1400">
                <a:latin typeface="Source Sans Pro"/>
                <a:ea typeface="Source Sans Pro"/>
              </a:rPr>
              <a:t> (+3 =&gt; 22th of Jan 24)</a:t>
            </a:r>
          </a:p>
          <a:p>
            <a:pPr lvl="1" indent="-285750"/>
            <a:r>
              <a:rPr lang="fr-FR" sz="1400">
                <a:latin typeface="Source Sans Pro"/>
                <a:ea typeface="Source Sans Pro"/>
              </a:rPr>
              <a:t>7 Open items (-7 =&gt; 22th of Jan 24)</a:t>
            </a:r>
          </a:p>
          <a:p>
            <a:pPr lvl="2"/>
            <a:endParaRPr lang="fr-FR" sz="1000">
              <a:latin typeface="Source Sans Pro"/>
              <a:ea typeface="Source Sans Pro"/>
            </a:endParaRPr>
          </a:p>
          <a:p>
            <a:r>
              <a:rPr lang="fr-FR" sz="1800">
                <a:latin typeface="Source Sans Pro"/>
                <a:ea typeface="Source Sans Pro"/>
              </a:rPr>
              <a:t>NEW ITEMS</a:t>
            </a:r>
          </a:p>
          <a:p>
            <a:pPr lvl="1"/>
            <a:endParaRPr lang="fr-FR" sz="1000">
              <a:latin typeface="Source Sans Pro"/>
              <a:ea typeface="Source Sans Pro"/>
            </a:endParaRPr>
          </a:p>
          <a:p>
            <a:pPr lvl="1"/>
            <a:r>
              <a:rPr lang="fr-FR" sz="1100">
                <a:latin typeface="Source Sans Pro"/>
                <a:ea typeface="Source Sans Pro"/>
              </a:rPr>
              <a:t>Battery </a:t>
            </a:r>
            <a:r>
              <a:rPr lang="fr-FR" sz="1100" err="1">
                <a:latin typeface="Source Sans Pro"/>
                <a:ea typeface="Source Sans Pro"/>
              </a:rPr>
              <a:t>heating</a:t>
            </a:r>
            <a:r>
              <a:rPr lang="fr-FR" sz="1100">
                <a:latin typeface="Source Sans Pro"/>
                <a:ea typeface="Source Sans Pro"/>
              </a:rPr>
              <a:t> issue and multiple </a:t>
            </a:r>
            <a:r>
              <a:rPr lang="fr-FR" sz="1100" err="1">
                <a:latin typeface="Source Sans Pro"/>
                <a:ea typeface="Source Sans Pro"/>
              </a:rPr>
              <a:t>faults</a:t>
            </a:r>
            <a:r>
              <a:rPr lang="fr-FR" sz="1100">
                <a:latin typeface="Source Sans Pro"/>
                <a:ea typeface="Source Sans Pro"/>
              </a:rPr>
              <a:t> on screen</a:t>
            </a:r>
          </a:p>
          <a:p>
            <a:pPr lvl="1"/>
            <a:r>
              <a:rPr lang="fr-FR" sz="1100">
                <a:latin typeface="Source Sans Pro"/>
                <a:ea typeface="Source Sans Pro"/>
              </a:rPr>
              <a:t>Ride Plate </a:t>
            </a:r>
            <a:r>
              <a:rPr lang="fr-FR" sz="1100" err="1">
                <a:latin typeface="Source Sans Pro"/>
                <a:ea typeface="Source Sans Pro"/>
              </a:rPr>
              <a:t>Leak</a:t>
            </a:r>
            <a:endParaRPr lang="fr-FR" sz="1100" err="1"/>
          </a:p>
          <a:p>
            <a:pPr lvl="1"/>
            <a:r>
              <a:rPr lang="fr-FR" sz="1100">
                <a:latin typeface="Source Sans Pro"/>
                <a:ea typeface="Source Sans Pro"/>
              </a:rPr>
              <a:t>Broken center console </a:t>
            </a:r>
            <a:r>
              <a:rPr lang="fr-FR" sz="1100" err="1">
                <a:latin typeface="Source Sans Pro"/>
                <a:ea typeface="Source Sans Pro"/>
              </a:rPr>
              <a:t>glove</a:t>
            </a:r>
            <a:r>
              <a:rPr lang="fr-FR" sz="1100">
                <a:latin typeface="Source Sans Pro"/>
                <a:ea typeface="Source Sans Pro"/>
              </a:rPr>
              <a:t> box </a:t>
            </a:r>
            <a:r>
              <a:rPr lang="fr-FR" sz="1100" err="1">
                <a:latin typeface="Source Sans Pro"/>
                <a:ea typeface="Source Sans Pro"/>
              </a:rPr>
              <a:t>hinge</a:t>
            </a:r>
            <a:r>
              <a:rPr lang="fr-FR" sz="1100">
                <a:latin typeface="Source Sans Pro"/>
                <a:ea typeface="Source Sans Pro"/>
              </a:rPr>
              <a:t> point</a:t>
            </a:r>
            <a:endParaRPr lang="fr-FR" sz="1100"/>
          </a:p>
          <a:p>
            <a:pPr lvl="1"/>
            <a:endParaRPr lang="fr-FR" sz="1100"/>
          </a:p>
          <a:p>
            <a:r>
              <a:rPr lang="fr-FR" sz="1800">
                <a:latin typeface="Source Sans Pro"/>
                <a:ea typeface="Source Sans Pro"/>
              </a:rPr>
              <a:t>BIG TICKET ITEMS</a:t>
            </a:r>
          </a:p>
          <a:p>
            <a:pPr lvl="1"/>
            <a:endParaRPr lang="fr-FR" sz="1000"/>
          </a:p>
          <a:p>
            <a:pPr lvl="1"/>
            <a:r>
              <a:rPr lang="fr-FR" sz="1000">
                <a:latin typeface="Source Sans Pro"/>
                <a:ea typeface="Source Sans Pro"/>
              </a:rPr>
              <a:t>Water </a:t>
            </a:r>
            <a:r>
              <a:rPr lang="fr-FR" sz="1000" err="1">
                <a:latin typeface="Source Sans Pro"/>
                <a:ea typeface="Source Sans Pro"/>
              </a:rPr>
              <a:t>ingress</a:t>
            </a:r>
            <a:endParaRPr lang="fr-FR" sz="1000">
              <a:latin typeface="Source Sans Pro"/>
              <a:ea typeface="Source Sans Pro"/>
            </a:endParaRPr>
          </a:p>
          <a:p>
            <a:pPr lvl="1"/>
            <a:r>
              <a:rPr lang="fr-FR" sz="1000">
                <a:latin typeface="Source Sans Pro"/>
                <a:ea typeface="Source Sans Pro"/>
              </a:rPr>
              <a:t>Low Isolation on </a:t>
            </a:r>
            <a:r>
              <a:rPr lang="fr-FR" sz="1000" err="1">
                <a:latin typeface="Source Sans Pro"/>
                <a:ea typeface="Source Sans Pro"/>
              </a:rPr>
              <a:t>battery</a:t>
            </a:r>
            <a:r>
              <a:rPr lang="fr-FR" sz="1000">
                <a:latin typeface="Source Sans Pro"/>
                <a:ea typeface="Source Sans Pro"/>
              </a:rPr>
              <a:t> and tractive unit</a:t>
            </a:r>
          </a:p>
          <a:p>
            <a:pPr lvl="1" indent="-285750"/>
            <a:endParaRPr lang="fr-FR" sz="1400">
              <a:latin typeface="Source Sans Pro"/>
              <a:ea typeface="Source Sans Pro"/>
            </a:endParaRPr>
          </a:p>
          <a:p>
            <a:pPr lvl="2"/>
            <a:endParaRPr lang="fr-FR" sz="1000">
              <a:latin typeface="Source Sans Pro"/>
              <a:ea typeface="Source Sans Pro"/>
            </a:endParaRPr>
          </a:p>
          <a:p>
            <a:pPr lvl="2"/>
            <a:endParaRPr lang="fr-FR" sz="1000">
              <a:latin typeface="Source Sans Pro"/>
              <a:ea typeface="Source Sans Pro"/>
            </a:endParaRPr>
          </a:p>
          <a:p>
            <a:pPr lvl="1" indent="-285750"/>
            <a:endParaRPr lang="fr-FR" sz="1400">
              <a:latin typeface="Source Sans Pro"/>
              <a:ea typeface="Source Sans Pro"/>
            </a:endParaRPr>
          </a:p>
        </p:txBody>
      </p:sp>
      <p:pic>
        <p:nvPicPr>
          <p:cNvPr id="5" name="Image 4" descr="Une image contenant texte, diagramme, capture d’écran, cercle&#10;&#10;Description générée automatiquement">
            <a:extLst>
              <a:ext uri="{FF2B5EF4-FFF2-40B4-BE49-F238E27FC236}">
                <a16:creationId xmlns:a16="http://schemas.microsoft.com/office/drawing/2014/main" id="{8A462C8E-1680-9A8F-AECD-E52C1E33579F}"/>
              </a:ext>
            </a:extLst>
          </p:cNvPr>
          <p:cNvPicPr>
            <a:picLocks noChangeAspect="1"/>
          </p:cNvPicPr>
          <p:nvPr/>
        </p:nvPicPr>
        <p:blipFill>
          <a:blip r:embed="rId3"/>
          <a:stretch>
            <a:fillRect/>
          </a:stretch>
        </p:blipFill>
        <p:spPr>
          <a:xfrm>
            <a:off x="6868393" y="1078301"/>
            <a:ext cx="5140686" cy="5750944"/>
          </a:xfrm>
          <a:prstGeom prst="rect">
            <a:avLst/>
          </a:prstGeom>
        </p:spPr>
      </p:pic>
      <p:pic>
        <p:nvPicPr>
          <p:cNvPr id="4" name="Image 3" descr="Une image contenant texte, capture d’écran, Police, nombre&#10;&#10;Description générée automatiquement">
            <a:extLst>
              <a:ext uri="{FF2B5EF4-FFF2-40B4-BE49-F238E27FC236}">
                <a16:creationId xmlns:a16="http://schemas.microsoft.com/office/drawing/2014/main" id="{310CCBE3-34C3-F963-AD3C-0C17C18FF0A2}"/>
              </a:ext>
            </a:extLst>
          </p:cNvPr>
          <p:cNvPicPr>
            <a:picLocks noChangeAspect="1"/>
          </p:cNvPicPr>
          <p:nvPr/>
        </p:nvPicPr>
        <p:blipFill>
          <a:blip r:embed="rId4"/>
          <a:stretch>
            <a:fillRect/>
          </a:stretch>
        </p:blipFill>
        <p:spPr>
          <a:xfrm>
            <a:off x="370702" y="4539819"/>
            <a:ext cx="7475838" cy="1475091"/>
          </a:xfrm>
          <a:prstGeom prst="rect">
            <a:avLst/>
          </a:prstGeom>
        </p:spPr>
      </p:pic>
    </p:spTree>
    <p:extLst>
      <p:ext uri="{BB962C8B-B14F-4D97-AF65-F5344CB8AC3E}">
        <p14:creationId xmlns:p14="http://schemas.microsoft.com/office/powerpoint/2010/main" val="4042217537"/>
      </p:ext>
    </p:extLst>
  </p:cSld>
  <p:clrMapOvr>
    <a:masterClrMapping/>
  </p:clrMapOvr>
  <p:extLst>
    <p:ext uri="{6950BFC3-D8DA-4A85-94F7-54DA5524770B}">
      <p188:commentRel xmlns:p188="http://schemas.microsoft.com/office/powerpoint/2018/8/main" r:id="rId2"/>
    </p:ext>
  </p:extLst>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0EDB84F-CAE0-4C1A-96D5-0CABCB96D5BB}"/>
              </a:ext>
            </a:extLst>
          </p:cNvPr>
          <p:cNvSpPr txBox="1"/>
          <p:nvPr/>
        </p:nvSpPr>
        <p:spPr>
          <a:xfrm>
            <a:off x="565987" y="1682924"/>
            <a:ext cx="3924883" cy="1623714"/>
          </a:xfrm>
          <a:prstGeom prst="rect">
            <a:avLst/>
          </a:prstGeom>
          <a:noFill/>
        </p:spPr>
        <p:txBody>
          <a:bodyPr wrap="square" rtlCol="0">
            <a:spAutoFit/>
          </a:bodyPr>
          <a:lstStyle/>
          <a:p>
            <a:pPr>
              <a:lnSpc>
                <a:spcPct val="150000"/>
              </a:lnSpc>
            </a:pPr>
            <a:r>
              <a:rPr lang="en-US" sz="2000" b="1">
                <a:latin typeface="Arial Black" panose="020B0A04020102020204" pitchFamily="34" charset="0"/>
                <a:cs typeface="Aharoni" panose="02010803020104030203" pitchFamily="2" charset="-79"/>
              </a:rPr>
              <a:t>66 </a:t>
            </a:r>
            <a:r>
              <a:rPr lang="en-US" sz="1200"/>
              <a:t>issues identified.</a:t>
            </a:r>
            <a:br>
              <a:rPr lang="en-US" sz="1200"/>
            </a:br>
            <a:r>
              <a:rPr lang="en-US" sz="1600" b="1">
                <a:solidFill>
                  <a:schemeClr val="accent6"/>
                </a:solidFill>
                <a:latin typeface="Arial Black" panose="020B0A04020102020204" pitchFamily="34" charset="0"/>
              </a:rPr>
              <a:t>36</a:t>
            </a:r>
            <a:r>
              <a:rPr lang="en-US" sz="1600" b="1">
                <a:latin typeface="Arial Black" panose="020B0A04020102020204" pitchFamily="34" charset="0"/>
              </a:rPr>
              <a:t>/66</a:t>
            </a:r>
            <a:r>
              <a:rPr lang="en-US" sz="1200"/>
              <a:t> Issues </a:t>
            </a:r>
            <a:r>
              <a:rPr lang="en-US" sz="1200" b="1"/>
              <a:t>Closed.</a:t>
            </a:r>
          </a:p>
          <a:p>
            <a:pPr>
              <a:lnSpc>
                <a:spcPct val="150000"/>
              </a:lnSpc>
            </a:pPr>
            <a:r>
              <a:rPr lang="en-US" sz="1600" b="1">
                <a:solidFill>
                  <a:schemeClr val="accent4"/>
                </a:solidFill>
                <a:latin typeface="Arial Black" panose="020B0A04020102020204" pitchFamily="34" charset="0"/>
              </a:rPr>
              <a:t>22</a:t>
            </a:r>
            <a:r>
              <a:rPr lang="en-US" sz="1600" b="1">
                <a:latin typeface="Arial Black" panose="020B0A04020102020204" pitchFamily="34" charset="0"/>
              </a:rPr>
              <a:t>/66</a:t>
            </a:r>
            <a:r>
              <a:rPr lang="en-US" sz="1200"/>
              <a:t> Issues </a:t>
            </a:r>
            <a:r>
              <a:rPr lang="en-US" sz="1200" b="1"/>
              <a:t>In review.</a:t>
            </a:r>
          </a:p>
          <a:p>
            <a:pPr>
              <a:lnSpc>
                <a:spcPct val="150000"/>
              </a:lnSpc>
            </a:pPr>
            <a:r>
              <a:rPr lang="en-US" sz="1600" b="1">
                <a:solidFill>
                  <a:srgbClr val="FF0000"/>
                </a:solidFill>
                <a:latin typeface="Arial Black" panose="020B0A04020102020204" pitchFamily="34" charset="0"/>
              </a:rPr>
              <a:t>08</a:t>
            </a:r>
            <a:r>
              <a:rPr lang="en-US" sz="1600" b="1">
                <a:latin typeface="Arial Black" panose="020B0A04020102020204" pitchFamily="34" charset="0"/>
              </a:rPr>
              <a:t>/66</a:t>
            </a:r>
            <a:r>
              <a:rPr lang="en-US" sz="1200"/>
              <a:t> Issues </a:t>
            </a:r>
            <a:r>
              <a:rPr lang="en-US" sz="1200" b="1"/>
              <a:t>To-Do.</a:t>
            </a:r>
          </a:p>
        </p:txBody>
      </p:sp>
      <p:sp>
        <p:nvSpPr>
          <p:cNvPr id="11" name="Title 1">
            <a:extLst>
              <a:ext uri="{FF2B5EF4-FFF2-40B4-BE49-F238E27FC236}">
                <a16:creationId xmlns:a16="http://schemas.microsoft.com/office/drawing/2014/main" id="{9FA7B794-D320-44B7-91A7-066282F64894}"/>
              </a:ext>
            </a:extLst>
          </p:cNvPr>
          <p:cNvSpPr txBox="1">
            <a:spLocks/>
          </p:cNvSpPr>
          <p:nvPr/>
        </p:nvSpPr>
        <p:spPr>
          <a:xfrm>
            <a:off x="192133" y="273694"/>
            <a:ext cx="10636382" cy="4110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spc="600">
                <a:solidFill>
                  <a:schemeClr val="bg1"/>
                </a:solidFill>
                <a:latin typeface="Red Hat Display" panose="02010503040201060303" pitchFamily="2" charset="0"/>
                <a:ea typeface="Yu Gothic UI Light" panose="020B0300000000000000" pitchFamily="34" charset="-128"/>
                <a:cs typeface="+mj-cs"/>
              </a:defRPr>
            </a:lvl1pPr>
          </a:lstStyle>
          <a:p>
            <a:r>
              <a:rPr lang="en-US" sz="2400" b="1">
                <a:latin typeface="Bahnschrift Condensed" panose="020B0502040204020203" pitchFamily="34" charset="0"/>
                <a:ea typeface="HGSSoeiKakugothicUB" panose="020B0400000000000000" pitchFamily="34" charset="-128"/>
              </a:rPr>
              <a:t>TT01 &amp; TT02 Issues being actively addressed</a:t>
            </a:r>
          </a:p>
        </p:txBody>
      </p:sp>
      <p:sp>
        <p:nvSpPr>
          <p:cNvPr id="12" name="TextBox 11">
            <a:extLst>
              <a:ext uri="{FF2B5EF4-FFF2-40B4-BE49-F238E27FC236}">
                <a16:creationId xmlns:a16="http://schemas.microsoft.com/office/drawing/2014/main" id="{CA8DC610-3FC8-438B-8D3A-954116FE6D62}"/>
              </a:ext>
            </a:extLst>
          </p:cNvPr>
          <p:cNvSpPr txBox="1"/>
          <p:nvPr/>
        </p:nvSpPr>
        <p:spPr>
          <a:xfrm>
            <a:off x="565987" y="3974747"/>
            <a:ext cx="6485911" cy="2585323"/>
          </a:xfrm>
          <a:prstGeom prst="rect">
            <a:avLst/>
          </a:prstGeom>
          <a:noFill/>
        </p:spPr>
        <p:txBody>
          <a:bodyPr wrap="square" rtlCol="0">
            <a:spAutoFit/>
          </a:bodyPr>
          <a:lstStyle/>
          <a:p>
            <a:r>
              <a:rPr lang="en-US" sz="1200" b="1"/>
              <a:t>High Risk Item:</a:t>
            </a:r>
          </a:p>
          <a:p>
            <a:pPr marL="171450" indent="-171450">
              <a:lnSpc>
                <a:spcPct val="150000"/>
              </a:lnSpc>
              <a:buFont typeface="Arial" panose="020B0604020202020204" pitchFamily="34" charset="0"/>
              <a:buChar char="•"/>
            </a:pPr>
            <a:r>
              <a:rPr lang="en-US" sz="1200"/>
              <a:t>SMC Hull/Deck Machining – Launching into production unvalidated machining program.</a:t>
            </a:r>
          </a:p>
          <a:p>
            <a:pPr marL="171450" indent="-171450">
              <a:lnSpc>
                <a:spcPct val="150000"/>
              </a:lnSpc>
              <a:buFont typeface="Arial" panose="020B0604020202020204" pitchFamily="34" charset="0"/>
              <a:buChar char="•"/>
            </a:pPr>
            <a:r>
              <a:rPr lang="en-US" sz="1200"/>
              <a:t>Bumper &amp; Shroud Fitment – Updated parts on-the way for TT03.</a:t>
            </a:r>
          </a:p>
          <a:p>
            <a:pPr marL="171450" indent="-171450">
              <a:lnSpc>
                <a:spcPct val="150000"/>
              </a:lnSpc>
              <a:buFont typeface="Arial" panose="020B0604020202020204" pitchFamily="34" charset="0"/>
              <a:buChar char="•"/>
            </a:pPr>
            <a:r>
              <a:rPr lang="en-US" sz="1200"/>
              <a:t>Unreleased Parts &amp; ECOs for Production.</a:t>
            </a:r>
          </a:p>
          <a:p>
            <a:pPr marL="628650" lvl="1" indent="-171450">
              <a:lnSpc>
                <a:spcPct val="150000"/>
              </a:lnSpc>
              <a:buFont typeface="Arial" panose="020B0604020202020204" pitchFamily="34" charset="0"/>
              <a:buChar char="•"/>
            </a:pPr>
            <a:r>
              <a:rPr lang="en-US" sz="1200"/>
              <a:t>Long Bolts for Securing Corner Bumpers - Unvalidated.</a:t>
            </a:r>
          </a:p>
          <a:p>
            <a:pPr marL="628650" lvl="1" indent="-171450">
              <a:lnSpc>
                <a:spcPct val="150000"/>
              </a:lnSpc>
              <a:buFont typeface="Arial" panose="020B0604020202020204" pitchFamily="34" charset="0"/>
              <a:buChar char="•"/>
            </a:pPr>
            <a:r>
              <a:rPr lang="en-US" sz="1200"/>
              <a:t>Steering Harness-Charger Bracket Ground – Unvalidated.</a:t>
            </a:r>
          </a:p>
          <a:p>
            <a:pPr marL="628650" lvl="1" indent="-171450">
              <a:lnSpc>
                <a:spcPct val="150000"/>
              </a:lnSpc>
              <a:buFont typeface="Arial" panose="020B0604020202020204" pitchFamily="34" charset="0"/>
              <a:buChar char="•"/>
            </a:pPr>
            <a:r>
              <a:rPr lang="en-US" sz="1200"/>
              <a:t>Battery Ground Joint Simplification - Validated.</a:t>
            </a:r>
          </a:p>
          <a:p>
            <a:pPr marL="628650" lvl="1" indent="-171450">
              <a:lnSpc>
                <a:spcPct val="150000"/>
              </a:lnSpc>
              <a:buFont typeface="Arial" panose="020B0604020202020204" pitchFamily="34" charset="0"/>
              <a:buChar char="•"/>
            </a:pPr>
            <a:r>
              <a:rPr lang="en-US" sz="1200"/>
              <a:t>HV Cable Routing ECO –Validated.</a:t>
            </a:r>
          </a:p>
          <a:p>
            <a:pPr marL="171450" indent="-171450">
              <a:buFont typeface="Arial" panose="020B0604020202020204" pitchFamily="34" charset="0"/>
              <a:buChar char="•"/>
            </a:pPr>
            <a:endParaRPr lang="en-US" sz="1200"/>
          </a:p>
          <a:p>
            <a:pPr marL="171450" indent="-171450">
              <a:buFont typeface="Arial" panose="020B0604020202020204" pitchFamily="34" charset="0"/>
              <a:buChar char="•"/>
            </a:pPr>
            <a:endParaRPr lang="en-US" sz="1200"/>
          </a:p>
        </p:txBody>
      </p:sp>
      <p:pic>
        <p:nvPicPr>
          <p:cNvPr id="13" name="Picture 12">
            <a:extLst>
              <a:ext uri="{FF2B5EF4-FFF2-40B4-BE49-F238E27FC236}">
                <a16:creationId xmlns:a16="http://schemas.microsoft.com/office/drawing/2014/main" id="{408C790C-978D-4C0B-B5DB-AFE4072AF50B}"/>
              </a:ext>
            </a:extLst>
          </p:cNvPr>
          <p:cNvPicPr>
            <a:picLocks noChangeAspect="1"/>
          </p:cNvPicPr>
          <p:nvPr/>
        </p:nvPicPr>
        <p:blipFill rotWithShape="1">
          <a:blip r:embed="rId3"/>
          <a:srcRect t="416"/>
          <a:stretch/>
        </p:blipFill>
        <p:spPr>
          <a:xfrm>
            <a:off x="7641850" y="1176897"/>
            <a:ext cx="3434382" cy="5407409"/>
          </a:xfrm>
          <a:prstGeom prst="rect">
            <a:avLst/>
          </a:prstGeom>
          <a:ln w="9525"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529012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 name="Title 1">
            <a:extLst>
              <a:ext uri="{FF2B5EF4-FFF2-40B4-BE49-F238E27FC236}">
                <a16:creationId xmlns:a16="http://schemas.microsoft.com/office/drawing/2014/main" id="{06814F74-337F-47AD-8B37-BCC1DAB90B52}"/>
              </a:ext>
            </a:extLst>
          </p:cNvPr>
          <p:cNvSpPr>
            <a:spLocks noGrp="1"/>
          </p:cNvSpPr>
          <p:nvPr>
            <p:ph type="title"/>
          </p:nvPr>
        </p:nvSpPr>
        <p:spPr>
          <a:xfrm>
            <a:off x="192133" y="273694"/>
            <a:ext cx="10636382" cy="411061"/>
          </a:xfrm>
        </p:spPr>
        <p:txBody>
          <a:bodyPr anchor="ctr">
            <a:noAutofit/>
          </a:bodyPr>
          <a:lstStyle/>
          <a:p>
            <a:r>
              <a:rPr lang="en-US" sz="2400" b="1">
                <a:latin typeface="Bahnschrift Condensed" panose="020B0502040204020203" pitchFamily="34" charset="0"/>
                <a:ea typeface="HGSSoeiKakugothicUB" panose="020B0400000000000000" pitchFamily="34" charset="-128"/>
              </a:rPr>
              <a:t>Line readiness being actively worked on</a:t>
            </a:r>
            <a:endParaRPr lang="en-CA" sz="2400" b="1">
              <a:latin typeface="Bahnschrift Condensed" panose="020B0502040204020203" pitchFamily="34" charset="0"/>
              <a:ea typeface="HGSSoeiKakugothicUB" panose="020B0400000000000000" pitchFamily="34" charset="-128"/>
            </a:endParaRPr>
          </a:p>
        </p:txBody>
      </p:sp>
      <p:sp>
        <p:nvSpPr>
          <p:cNvPr id="50" name="TextBox 49">
            <a:extLst>
              <a:ext uri="{FF2B5EF4-FFF2-40B4-BE49-F238E27FC236}">
                <a16:creationId xmlns:a16="http://schemas.microsoft.com/office/drawing/2014/main" id="{25C480FF-D3D5-42CC-801B-1D4B5A060EC3}"/>
              </a:ext>
            </a:extLst>
          </p:cNvPr>
          <p:cNvSpPr txBox="1"/>
          <p:nvPr/>
        </p:nvSpPr>
        <p:spPr>
          <a:xfrm>
            <a:off x="316541" y="3865199"/>
            <a:ext cx="6249738" cy="2556726"/>
          </a:xfrm>
          <a:prstGeom prst="rect">
            <a:avLst/>
          </a:prstGeom>
          <a:noFill/>
        </p:spPr>
        <p:txBody>
          <a:bodyPr wrap="square" rtlCol="0">
            <a:spAutoFit/>
          </a:bodyPr>
          <a:lstStyle/>
          <a:p>
            <a:pPr>
              <a:lnSpc>
                <a:spcPct val="150000"/>
              </a:lnSpc>
            </a:pPr>
            <a:r>
              <a:rPr lang="en-US" sz="1200" b="1"/>
              <a:t>Where we’re at:</a:t>
            </a:r>
            <a:endParaRPr lang="en-CA" sz="1200" b="1"/>
          </a:p>
          <a:p>
            <a:pPr marL="171450" indent="-171450">
              <a:lnSpc>
                <a:spcPct val="150000"/>
              </a:lnSpc>
              <a:buFont typeface="Arial" panose="020B0604020202020204" pitchFamily="34" charset="0"/>
              <a:buChar char="•"/>
            </a:pPr>
            <a:r>
              <a:rPr lang="en-CA" sz="1200"/>
              <a:t>MP MBOM Released</a:t>
            </a:r>
          </a:p>
          <a:p>
            <a:pPr marL="171450" indent="-171450">
              <a:lnSpc>
                <a:spcPct val="150000"/>
              </a:lnSpc>
              <a:buFont typeface="Arial" panose="020B0604020202020204" pitchFamily="34" charset="0"/>
              <a:buChar char="•"/>
            </a:pPr>
            <a:r>
              <a:rPr lang="en-CA" sz="1200"/>
              <a:t>Part picking started – 46% Parts Picked</a:t>
            </a:r>
          </a:p>
          <a:p>
            <a:pPr marL="171450" indent="-171450">
              <a:lnSpc>
                <a:spcPct val="150000"/>
              </a:lnSpc>
              <a:buFont typeface="Arial" panose="020B0604020202020204" pitchFamily="34" charset="0"/>
              <a:buChar char="•"/>
            </a:pPr>
            <a:r>
              <a:rPr lang="en-CA" sz="1200"/>
              <a:t>Logistics and part swap plan in place to convert from Carbon to Performance.</a:t>
            </a:r>
          </a:p>
          <a:p>
            <a:pPr marL="171450" indent="-171450">
              <a:lnSpc>
                <a:spcPct val="150000"/>
              </a:lnSpc>
              <a:buFont typeface="Arial" panose="020B0604020202020204" pitchFamily="34" charset="0"/>
              <a:buChar char="•"/>
            </a:pPr>
            <a:r>
              <a:rPr lang="en-CA" sz="1200"/>
              <a:t>WI’s in progress – 52% Complete.</a:t>
            </a:r>
          </a:p>
          <a:p>
            <a:pPr marL="171450" indent="-171450">
              <a:lnSpc>
                <a:spcPct val="150000"/>
              </a:lnSpc>
              <a:buFont typeface="Arial" panose="020B0604020202020204" pitchFamily="34" charset="0"/>
              <a:buChar char="•"/>
            </a:pPr>
            <a:r>
              <a:rPr lang="en-CA" sz="1200"/>
              <a:t>All TTI program to validated.</a:t>
            </a:r>
          </a:p>
          <a:p>
            <a:pPr marL="171450" indent="-171450">
              <a:lnSpc>
                <a:spcPct val="150000"/>
              </a:lnSpc>
              <a:buFont typeface="Arial" panose="020B0604020202020204" pitchFamily="34" charset="0"/>
              <a:buChar char="•"/>
            </a:pPr>
            <a:r>
              <a:rPr lang="en-CA" sz="1200"/>
              <a:t>SC-CC identification complete for PFMEAs and control plans.</a:t>
            </a:r>
          </a:p>
          <a:p>
            <a:pPr marL="171450" indent="-171450">
              <a:lnSpc>
                <a:spcPct val="150000"/>
              </a:lnSpc>
              <a:buFont typeface="Arial" panose="020B0604020202020204" pitchFamily="34" charset="0"/>
              <a:buChar char="•"/>
            </a:pPr>
            <a:r>
              <a:rPr lang="en-CA" sz="1200"/>
              <a:t>Action groups created with daily meetings to train assemblers, team leads QC inspectors on upcoming changes and progress.</a:t>
            </a:r>
          </a:p>
        </p:txBody>
      </p:sp>
      <p:pic>
        <p:nvPicPr>
          <p:cNvPr id="4" name="Picture 3">
            <a:extLst>
              <a:ext uri="{FF2B5EF4-FFF2-40B4-BE49-F238E27FC236}">
                <a16:creationId xmlns:a16="http://schemas.microsoft.com/office/drawing/2014/main" id="{29388C97-19D7-4D76-8FCC-3C190E1F96C8}"/>
              </a:ext>
            </a:extLst>
          </p:cNvPr>
          <p:cNvPicPr>
            <a:picLocks noChangeAspect="1"/>
          </p:cNvPicPr>
          <p:nvPr/>
        </p:nvPicPr>
        <p:blipFill>
          <a:blip r:embed="rId3"/>
          <a:stretch>
            <a:fillRect/>
          </a:stretch>
        </p:blipFill>
        <p:spPr>
          <a:xfrm>
            <a:off x="6662726" y="1193395"/>
            <a:ext cx="5337141" cy="3790390"/>
          </a:xfrm>
          <a:prstGeom prst="rect">
            <a:avLst/>
          </a:prstGeom>
        </p:spPr>
      </p:pic>
      <p:pic>
        <p:nvPicPr>
          <p:cNvPr id="8" name="Picture 7">
            <a:extLst>
              <a:ext uri="{FF2B5EF4-FFF2-40B4-BE49-F238E27FC236}">
                <a16:creationId xmlns:a16="http://schemas.microsoft.com/office/drawing/2014/main" id="{D569F8B0-4760-435E-8E52-1A5171F1CE10}"/>
              </a:ext>
            </a:extLst>
          </p:cNvPr>
          <p:cNvPicPr>
            <a:picLocks noChangeAspect="1"/>
          </p:cNvPicPr>
          <p:nvPr/>
        </p:nvPicPr>
        <p:blipFill>
          <a:blip r:embed="rId4"/>
          <a:stretch>
            <a:fillRect/>
          </a:stretch>
        </p:blipFill>
        <p:spPr>
          <a:xfrm>
            <a:off x="316541" y="1193395"/>
            <a:ext cx="5779459" cy="2272696"/>
          </a:xfrm>
          <a:prstGeom prst="rect">
            <a:avLst/>
          </a:prstGeom>
          <a:ln>
            <a:solidFill>
              <a:schemeClr val="tx1"/>
            </a:solidFill>
          </a:ln>
        </p:spPr>
      </p:pic>
    </p:spTree>
    <p:extLst>
      <p:ext uri="{BB962C8B-B14F-4D97-AF65-F5344CB8AC3E}">
        <p14:creationId xmlns:p14="http://schemas.microsoft.com/office/powerpoint/2010/main" val="41571312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46210-5C69-2CDD-ADC1-A109BFBA499A}"/>
              </a:ext>
            </a:extLst>
          </p:cNvPr>
          <p:cNvSpPr>
            <a:spLocks noGrp="1"/>
          </p:cNvSpPr>
          <p:nvPr>
            <p:ph type="title"/>
          </p:nvPr>
        </p:nvSpPr>
        <p:spPr/>
        <p:txBody>
          <a:bodyPr/>
          <a:lstStyle/>
          <a:p>
            <a:r>
              <a:rPr lang="en-CA" noProof="1">
                <a:latin typeface="Yu Gothic UI Light"/>
                <a:ea typeface="Yu Gothic UI Light"/>
              </a:rPr>
              <a:t>Kpi </a:t>
            </a:r>
            <a:endParaRPr lang="en-CA" err="1"/>
          </a:p>
        </p:txBody>
      </p:sp>
      <p:sp>
        <p:nvSpPr>
          <p:cNvPr id="4" name="Slide Number Placeholder 3">
            <a:extLst>
              <a:ext uri="{FF2B5EF4-FFF2-40B4-BE49-F238E27FC236}">
                <a16:creationId xmlns:a16="http://schemas.microsoft.com/office/drawing/2014/main" id="{0BCCF808-0117-5725-B08A-D1A1E8CBE7AC}"/>
              </a:ext>
            </a:extLst>
          </p:cNvPr>
          <p:cNvSpPr>
            <a:spLocks noGrp="1"/>
          </p:cNvSpPr>
          <p:nvPr>
            <p:ph type="sldNum" sz="quarter" idx="4"/>
          </p:nvPr>
        </p:nvSpPr>
        <p:spPr/>
        <p:txBody>
          <a:bodyPr/>
          <a:lstStyle/>
          <a:p>
            <a:fld id="{903E5BF1-FEAF-4C67-9515-5C961A539E29}" type="slidenum">
              <a:rPr lang="en-CA" smtClean="0"/>
              <a:pPr/>
              <a:t>42</a:t>
            </a:fld>
            <a:endParaRPr lang="en-CA">
              <a:solidFill>
                <a:schemeClr val="tx1"/>
              </a:solidFill>
            </a:endParaRPr>
          </a:p>
        </p:txBody>
      </p:sp>
      <p:sp>
        <p:nvSpPr>
          <p:cNvPr id="7" name="TextBox 6">
            <a:extLst>
              <a:ext uri="{FF2B5EF4-FFF2-40B4-BE49-F238E27FC236}">
                <a16:creationId xmlns:a16="http://schemas.microsoft.com/office/drawing/2014/main" id="{8B56DDE8-1085-4522-39D2-4C936843F1CD}"/>
              </a:ext>
            </a:extLst>
          </p:cNvPr>
          <p:cNvSpPr txBox="1"/>
          <p:nvPr/>
        </p:nvSpPr>
        <p:spPr>
          <a:xfrm>
            <a:off x="814017" y="965919"/>
            <a:ext cx="8795991"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Sourcing status : </a:t>
            </a:r>
            <a:endParaRPr lang="en-US"/>
          </a:p>
          <a:p>
            <a:pPr marL="285750" indent="-285750">
              <a:buFont typeface="Arial"/>
              <a:buChar char="•"/>
            </a:pPr>
            <a:r>
              <a:rPr lang="en-US">
                <a:ea typeface="+mn-lt"/>
                <a:cs typeface="+mn-lt"/>
              </a:rPr>
              <a:t>40 new parts added to BOM following TT01 &amp; TT02 build</a:t>
            </a:r>
            <a:endParaRPr lang="en-US"/>
          </a:p>
          <a:p>
            <a:pPr marL="285750" indent="-285750">
              <a:buFont typeface="Arial"/>
              <a:buChar char="•"/>
            </a:pPr>
            <a:r>
              <a:rPr lang="en-US">
                <a:cs typeface="Calibri" panose="020F0502020204030204"/>
              </a:rPr>
              <a:t>11 parts remaining to order for SOP (including 6 under design) </a:t>
            </a:r>
          </a:p>
          <a:p>
            <a:pPr marL="285750" indent="-285750">
              <a:buFont typeface="Arial"/>
              <a:buChar char="•"/>
            </a:pPr>
            <a:r>
              <a:rPr lang="en-US">
                <a:cs typeface="Calibri" panose="020F0502020204030204"/>
              </a:rPr>
              <a:t>56 parts remaining to order for full MP coverage : </a:t>
            </a:r>
            <a:endParaRPr lang="en-US"/>
          </a:p>
          <a:p>
            <a:pPr marL="285750" indent="-285750">
              <a:buFont typeface="Arial"/>
              <a:buChar char="•"/>
            </a:pPr>
            <a:endParaRPr lang="en-US">
              <a:cs typeface="Calibri" panose="020F0502020204030204"/>
            </a:endParaRPr>
          </a:p>
          <a:p>
            <a:endParaRPr lang="en-US">
              <a:cs typeface="Calibri" panose="020F0502020204030204"/>
            </a:endParaRPr>
          </a:p>
        </p:txBody>
      </p:sp>
      <p:sp>
        <p:nvSpPr>
          <p:cNvPr id="11" name="TextBox 10">
            <a:extLst>
              <a:ext uri="{FF2B5EF4-FFF2-40B4-BE49-F238E27FC236}">
                <a16:creationId xmlns:a16="http://schemas.microsoft.com/office/drawing/2014/main" id="{0EC26FAD-3C74-7A7E-8E31-EFD6BF09902D}"/>
              </a:ext>
            </a:extLst>
          </p:cNvPr>
          <p:cNvSpPr txBox="1"/>
          <p:nvPr/>
        </p:nvSpPr>
        <p:spPr>
          <a:xfrm>
            <a:off x="809452" y="4636534"/>
            <a:ext cx="979781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On order : </a:t>
            </a:r>
            <a:endParaRPr lang="en-US"/>
          </a:p>
          <a:p>
            <a:pPr marL="285750" indent="-285750">
              <a:buFont typeface="Arial"/>
              <a:buChar char="•"/>
            </a:pPr>
            <a:r>
              <a:rPr lang="en-US">
                <a:ea typeface="Calibri"/>
                <a:cs typeface="Calibri"/>
              </a:rPr>
              <a:t>30 parts at risk vs SOP date of July 30th (airfreight or machined parts will be sued as backup plan) </a:t>
            </a:r>
          </a:p>
          <a:p>
            <a:pPr marL="285750" indent="-285750">
              <a:buFont typeface="Arial"/>
              <a:buChar char="•"/>
            </a:pPr>
            <a:endParaRPr lang="en-US">
              <a:ea typeface="Calibri"/>
              <a:cs typeface="Calibri"/>
            </a:endParaRPr>
          </a:p>
        </p:txBody>
      </p:sp>
      <p:pic>
        <p:nvPicPr>
          <p:cNvPr id="3" name="Picture 4" descr="A black and white sign&#10;&#10;Description automatically generated">
            <a:extLst>
              <a:ext uri="{FF2B5EF4-FFF2-40B4-BE49-F238E27FC236}">
                <a16:creationId xmlns:a16="http://schemas.microsoft.com/office/drawing/2014/main" id="{05B05359-6A1F-AB75-8655-693EDC4C988C}"/>
              </a:ext>
            </a:extLst>
          </p:cNvPr>
          <p:cNvPicPr>
            <a:picLocks noChangeAspect="1"/>
          </p:cNvPicPr>
          <p:nvPr/>
        </p:nvPicPr>
        <p:blipFill>
          <a:blip r:embed="rId3"/>
          <a:stretch>
            <a:fillRect/>
          </a:stretch>
        </p:blipFill>
        <p:spPr>
          <a:xfrm>
            <a:off x="989527" y="2235978"/>
            <a:ext cx="8721143" cy="2074802"/>
          </a:xfrm>
          <a:prstGeom prst="rect">
            <a:avLst/>
          </a:prstGeom>
        </p:spPr>
      </p:pic>
    </p:spTree>
    <p:extLst>
      <p:ext uri="{BB962C8B-B14F-4D97-AF65-F5344CB8AC3E}">
        <p14:creationId xmlns:p14="http://schemas.microsoft.com/office/powerpoint/2010/main" val="31369616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9D7EF-44A1-414F-A26F-A89A02D4E67B}"/>
              </a:ext>
            </a:extLst>
          </p:cNvPr>
          <p:cNvSpPr>
            <a:spLocks noGrp="1"/>
          </p:cNvSpPr>
          <p:nvPr>
            <p:ph type="title"/>
          </p:nvPr>
        </p:nvSpPr>
        <p:spPr/>
        <p:txBody>
          <a:bodyPr>
            <a:normAutofit/>
          </a:bodyPr>
          <a:lstStyle/>
          <a:p>
            <a:r>
              <a:rPr lang="en-CA" cap="all">
                <a:latin typeface="Red Hat Display"/>
                <a:ea typeface="Yu Gothic UI Light"/>
              </a:rPr>
              <a:t>MASTER AND PRODUCTION PLAN</a:t>
            </a:r>
          </a:p>
        </p:txBody>
      </p:sp>
      <p:sp>
        <p:nvSpPr>
          <p:cNvPr id="4" name="Slide Number Placeholder 3">
            <a:extLst>
              <a:ext uri="{FF2B5EF4-FFF2-40B4-BE49-F238E27FC236}">
                <a16:creationId xmlns:a16="http://schemas.microsoft.com/office/drawing/2014/main" id="{E693A477-CE3F-4881-9FD9-19E0E34D244E}"/>
              </a:ext>
            </a:extLst>
          </p:cNvPr>
          <p:cNvSpPr>
            <a:spLocks noGrp="1"/>
          </p:cNvSpPr>
          <p:nvPr>
            <p:ph type="sldNum" sz="quarter" idx="4"/>
          </p:nvPr>
        </p:nvSpPr>
        <p:spPr>
          <a:xfrm>
            <a:off x="9029703" y="6475614"/>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903E5BF1-FEAF-4C67-9515-5C961A539E29}" type="slidenum">
              <a:rPr lang="en-CA" smtClean="0"/>
              <a:pPr marL="0" marR="0" lvl="0" indent="0" algn="r" defTabSz="457200" rtl="0" eaLnBrk="1" fontAlgn="auto" latinLnBrk="0" hangingPunct="1">
                <a:lnSpc>
                  <a:spcPct val="100000"/>
                </a:lnSpc>
                <a:spcBef>
                  <a:spcPts val="0"/>
                </a:spcBef>
                <a:spcAft>
                  <a:spcPts val="0"/>
                </a:spcAft>
                <a:buClrTx/>
                <a:buSzTx/>
                <a:buFontTx/>
                <a:buNone/>
                <a:tabLst/>
                <a:defRPr/>
              </a:pPr>
              <a:t>43</a:t>
            </a:fld>
            <a:endParaRPr kumimoji="0" lang="en-CA" sz="1200" b="0" i="0" u="none" strike="noStrike" kern="1200" cap="none" spc="0" normalizeH="0" baseline="0" noProof="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pic>
        <p:nvPicPr>
          <p:cNvPr id="1026" name="Picture 2">
            <a:extLst>
              <a:ext uri="{FF2B5EF4-FFF2-40B4-BE49-F238E27FC236}">
                <a16:creationId xmlns:a16="http://schemas.microsoft.com/office/drawing/2014/main" id="{7C8C4222-325E-09B7-50FB-DC294B9464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50604"/>
            <a:ext cx="12192000" cy="3287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26394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D944B-5F9B-4DAF-8F52-B728A614A942}"/>
              </a:ext>
            </a:extLst>
          </p:cNvPr>
          <p:cNvSpPr>
            <a:spLocks noGrp="1"/>
          </p:cNvSpPr>
          <p:nvPr>
            <p:ph type="title"/>
          </p:nvPr>
        </p:nvSpPr>
        <p:spPr>
          <a:xfrm>
            <a:off x="253883" y="0"/>
            <a:ext cx="10636382" cy="940598"/>
          </a:xfrm>
        </p:spPr>
        <p:txBody>
          <a:bodyPr anchor="ctr">
            <a:normAutofit/>
          </a:bodyPr>
          <a:lstStyle/>
          <a:p>
            <a:r>
              <a:rPr lang="en-CA" cap="all">
                <a:latin typeface="Red Hat Display"/>
                <a:ea typeface="Yu Gothic UI Light"/>
              </a:rPr>
              <a:t>CONSOLIDATED PROG. UPDATE</a:t>
            </a:r>
          </a:p>
        </p:txBody>
      </p:sp>
      <p:pic>
        <p:nvPicPr>
          <p:cNvPr id="5" name="Picture 4">
            <a:extLst>
              <a:ext uri="{FF2B5EF4-FFF2-40B4-BE49-F238E27FC236}">
                <a16:creationId xmlns:a16="http://schemas.microsoft.com/office/drawing/2014/main" id="{B689764E-D7AB-CF6E-1590-60EAC9AFB8E0}"/>
              </a:ext>
            </a:extLst>
          </p:cNvPr>
          <p:cNvPicPr>
            <a:picLocks noChangeAspect="1"/>
          </p:cNvPicPr>
          <p:nvPr/>
        </p:nvPicPr>
        <p:blipFill>
          <a:blip r:embed="rId3"/>
          <a:stretch>
            <a:fillRect/>
          </a:stretch>
        </p:blipFill>
        <p:spPr>
          <a:xfrm>
            <a:off x="1233487" y="1076391"/>
            <a:ext cx="9929813" cy="5600633"/>
          </a:xfrm>
          <a:prstGeom prst="rect">
            <a:avLst/>
          </a:prstGeom>
        </p:spPr>
      </p:pic>
    </p:spTree>
    <p:extLst>
      <p:ext uri="{BB962C8B-B14F-4D97-AF65-F5344CB8AC3E}">
        <p14:creationId xmlns:p14="http://schemas.microsoft.com/office/powerpoint/2010/main" val="33456145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D944B-5F9B-4DAF-8F52-B728A614A942}"/>
              </a:ext>
            </a:extLst>
          </p:cNvPr>
          <p:cNvSpPr>
            <a:spLocks noGrp="1"/>
          </p:cNvSpPr>
          <p:nvPr>
            <p:ph type="title"/>
          </p:nvPr>
        </p:nvSpPr>
        <p:spPr>
          <a:xfrm>
            <a:off x="253883" y="0"/>
            <a:ext cx="10636382" cy="940598"/>
          </a:xfrm>
        </p:spPr>
        <p:txBody>
          <a:bodyPr anchor="ctr">
            <a:normAutofit/>
          </a:bodyPr>
          <a:lstStyle/>
          <a:p>
            <a:r>
              <a:rPr lang="en-CA" cap="all">
                <a:latin typeface="Red Hat Display"/>
                <a:ea typeface="Yu Gothic UI Light"/>
              </a:rPr>
              <a:t>VEHICLE LEVEL UPDATE</a:t>
            </a:r>
          </a:p>
        </p:txBody>
      </p:sp>
      <p:pic>
        <p:nvPicPr>
          <p:cNvPr id="5" name="Picture 4">
            <a:extLst>
              <a:ext uri="{FF2B5EF4-FFF2-40B4-BE49-F238E27FC236}">
                <a16:creationId xmlns:a16="http://schemas.microsoft.com/office/drawing/2014/main" id="{C08099CB-A6AA-D340-8E4A-10363C088303}"/>
              </a:ext>
            </a:extLst>
          </p:cNvPr>
          <p:cNvPicPr>
            <a:picLocks noChangeAspect="1"/>
          </p:cNvPicPr>
          <p:nvPr/>
        </p:nvPicPr>
        <p:blipFill>
          <a:blip r:embed="rId3"/>
          <a:stretch>
            <a:fillRect/>
          </a:stretch>
        </p:blipFill>
        <p:spPr>
          <a:xfrm>
            <a:off x="19050" y="957902"/>
            <a:ext cx="12172950" cy="3381375"/>
          </a:xfrm>
          <a:prstGeom prst="rect">
            <a:avLst/>
          </a:prstGeom>
        </p:spPr>
      </p:pic>
      <p:pic>
        <p:nvPicPr>
          <p:cNvPr id="8" name="Picture 7">
            <a:extLst>
              <a:ext uri="{FF2B5EF4-FFF2-40B4-BE49-F238E27FC236}">
                <a16:creationId xmlns:a16="http://schemas.microsoft.com/office/drawing/2014/main" id="{3C456B3E-2137-8B6A-CD3F-9E2F5C60232B}"/>
              </a:ext>
            </a:extLst>
          </p:cNvPr>
          <p:cNvPicPr>
            <a:picLocks noChangeAspect="1"/>
          </p:cNvPicPr>
          <p:nvPr/>
        </p:nvPicPr>
        <p:blipFill>
          <a:blip r:embed="rId4"/>
          <a:stretch>
            <a:fillRect/>
          </a:stretch>
        </p:blipFill>
        <p:spPr>
          <a:xfrm>
            <a:off x="1500187" y="4595173"/>
            <a:ext cx="9210675" cy="1304925"/>
          </a:xfrm>
          <a:prstGeom prst="rect">
            <a:avLst/>
          </a:prstGeom>
        </p:spPr>
      </p:pic>
    </p:spTree>
    <p:extLst>
      <p:ext uri="{BB962C8B-B14F-4D97-AF65-F5344CB8AC3E}">
        <p14:creationId xmlns:p14="http://schemas.microsoft.com/office/powerpoint/2010/main" val="36138059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D944B-5F9B-4DAF-8F52-B728A614A942}"/>
              </a:ext>
            </a:extLst>
          </p:cNvPr>
          <p:cNvSpPr>
            <a:spLocks noGrp="1"/>
          </p:cNvSpPr>
          <p:nvPr>
            <p:ph type="title"/>
          </p:nvPr>
        </p:nvSpPr>
        <p:spPr>
          <a:xfrm>
            <a:off x="253883" y="0"/>
            <a:ext cx="10636382" cy="940598"/>
          </a:xfrm>
        </p:spPr>
        <p:txBody>
          <a:bodyPr anchor="ctr">
            <a:normAutofit/>
          </a:bodyPr>
          <a:lstStyle/>
          <a:p>
            <a:r>
              <a:rPr lang="en-CA">
                <a:ea typeface="Source Sans Pro" panose="020B0503030403020204" pitchFamily="34" charset="0"/>
              </a:rPr>
              <a:t>BATTERY PACK UPDATE</a:t>
            </a:r>
            <a:endParaRPr lang="en-CA" sz="3200">
              <a:ea typeface="Source Sans Pro" panose="020B0503030403020204" pitchFamily="34" charset="0"/>
            </a:endParaRPr>
          </a:p>
        </p:txBody>
      </p:sp>
      <p:pic>
        <p:nvPicPr>
          <p:cNvPr id="5" name="Picture 4">
            <a:extLst>
              <a:ext uri="{FF2B5EF4-FFF2-40B4-BE49-F238E27FC236}">
                <a16:creationId xmlns:a16="http://schemas.microsoft.com/office/drawing/2014/main" id="{2594356E-3C59-7214-C949-9F095ACB247E}"/>
              </a:ext>
            </a:extLst>
          </p:cNvPr>
          <p:cNvPicPr>
            <a:picLocks noChangeAspect="1"/>
          </p:cNvPicPr>
          <p:nvPr/>
        </p:nvPicPr>
        <p:blipFill>
          <a:blip r:embed="rId3"/>
          <a:stretch>
            <a:fillRect/>
          </a:stretch>
        </p:blipFill>
        <p:spPr>
          <a:xfrm>
            <a:off x="1419225" y="4386262"/>
            <a:ext cx="9144000" cy="1266825"/>
          </a:xfrm>
          <a:prstGeom prst="rect">
            <a:avLst/>
          </a:prstGeom>
        </p:spPr>
      </p:pic>
      <p:pic>
        <p:nvPicPr>
          <p:cNvPr id="2050" name="Picture 4">
            <a:extLst>
              <a:ext uri="{FF2B5EF4-FFF2-40B4-BE49-F238E27FC236}">
                <a16:creationId xmlns:a16="http://schemas.microsoft.com/office/drawing/2014/main" id="{831E7B6F-E048-0B8E-13F9-E239FBC37BA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51132"/>
          <a:stretch/>
        </p:blipFill>
        <p:spPr bwMode="auto">
          <a:xfrm>
            <a:off x="0" y="962025"/>
            <a:ext cx="12192000" cy="3345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58014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D944B-5F9B-4DAF-8F52-B728A614A942}"/>
              </a:ext>
            </a:extLst>
          </p:cNvPr>
          <p:cNvSpPr>
            <a:spLocks noGrp="1"/>
          </p:cNvSpPr>
          <p:nvPr>
            <p:ph type="title"/>
          </p:nvPr>
        </p:nvSpPr>
        <p:spPr>
          <a:xfrm>
            <a:off x="253883" y="0"/>
            <a:ext cx="10636382" cy="940598"/>
          </a:xfrm>
        </p:spPr>
        <p:txBody>
          <a:bodyPr anchor="ctr">
            <a:normAutofit/>
          </a:bodyPr>
          <a:lstStyle/>
          <a:p>
            <a:r>
              <a:rPr lang="en-CA">
                <a:ea typeface="Source Sans Pro" panose="020B0503030403020204" pitchFamily="34" charset="0"/>
              </a:rPr>
              <a:t>TRACTIVE UNIT&amp; ELECTRONICS UPDATE</a:t>
            </a:r>
            <a:endParaRPr lang="en-CA" sz="3200">
              <a:ea typeface="Source Sans Pro" panose="020B0503030403020204" pitchFamily="34" charset="0"/>
            </a:endParaRPr>
          </a:p>
        </p:txBody>
      </p:sp>
      <p:pic>
        <p:nvPicPr>
          <p:cNvPr id="3" name="Picture 5">
            <a:extLst>
              <a:ext uri="{FF2B5EF4-FFF2-40B4-BE49-F238E27FC236}">
                <a16:creationId xmlns:a16="http://schemas.microsoft.com/office/drawing/2014/main" id="{DBF72911-48DD-3114-EC66-AF03443C9E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1735" y="1016798"/>
            <a:ext cx="9696450" cy="5469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31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42BFD-F44A-94C8-86E5-D2ECB13E2056}"/>
              </a:ext>
            </a:extLst>
          </p:cNvPr>
          <p:cNvSpPr>
            <a:spLocks noGrp="1"/>
          </p:cNvSpPr>
          <p:nvPr>
            <p:ph type="title"/>
          </p:nvPr>
        </p:nvSpPr>
        <p:spPr/>
        <p:txBody>
          <a:bodyPr/>
          <a:lstStyle/>
          <a:p>
            <a:r>
              <a:rPr lang="en-US">
                <a:latin typeface="Yu Gothic UI Light"/>
                <a:ea typeface="Yu Gothic UI Light"/>
              </a:rPr>
              <a:t>VEHICLE - my2023</a:t>
            </a:r>
            <a:endParaRPr lang="en-US"/>
          </a:p>
        </p:txBody>
      </p:sp>
      <p:sp>
        <p:nvSpPr>
          <p:cNvPr id="3" name="Content Placeholder 2">
            <a:extLst>
              <a:ext uri="{FF2B5EF4-FFF2-40B4-BE49-F238E27FC236}">
                <a16:creationId xmlns:a16="http://schemas.microsoft.com/office/drawing/2014/main" id="{83EA729F-16B4-6D31-0F5E-640EDBDDADC1}"/>
              </a:ext>
            </a:extLst>
          </p:cNvPr>
          <p:cNvSpPr>
            <a:spLocks noGrp="1"/>
          </p:cNvSpPr>
          <p:nvPr>
            <p:ph idx="1"/>
          </p:nvPr>
        </p:nvSpPr>
        <p:spPr/>
        <p:txBody>
          <a:bodyPr vert="horz" lIns="91440" tIns="45720" rIns="91440" bIns="45720" rtlCol="0" anchor="t">
            <a:normAutofit/>
          </a:bodyPr>
          <a:lstStyle/>
          <a:p>
            <a:r>
              <a:rPr lang="en-US">
                <a:ea typeface="+mn-lt"/>
                <a:cs typeface="+mn-lt"/>
              </a:rPr>
              <a:t>Major highlights</a:t>
            </a:r>
          </a:p>
          <a:p>
            <a:pPr lvl="1"/>
            <a:endParaRPr lang="en-US" sz="2000">
              <a:ea typeface="+mn-lt"/>
              <a:cs typeface="+mn-lt"/>
            </a:endParaRPr>
          </a:p>
          <a:p>
            <a:pPr lvl="1"/>
            <a:endParaRPr lang="en-US" sz="2000">
              <a:ea typeface="+mn-lt"/>
              <a:cs typeface="+mn-lt"/>
            </a:endParaRPr>
          </a:p>
          <a:p>
            <a:pPr lvl="1"/>
            <a:endParaRPr lang="en-US" b="1">
              <a:ea typeface="+mn-lt"/>
              <a:cs typeface="+mn-lt"/>
            </a:endParaRPr>
          </a:p>
          <a:p>
            <a:r>
              <a:rPr lang="en-US">
                <a:ea typeface="+mn-lt"/>
                <a:cs typeface="+mn-lt"/>
              </a:rPr>
              <a:t>Risks/Mitigation </a:t>
            </a:r>
          </a:p>
          <a:p>
            <a:pPr lvl="1"/>
            <a:r>
              <a:rPr lang="en-US" sz="2000">
                <a:cs typeface="Calibri"/>
              </a:rPr>
              <a:t>30% design not released yet (mainly fasteners) </a:t>
            </a:r>
          </a:p>
          <a:p>
            <a:pPr lvl="1"/>
            <a:r>
              <a:rPr lang="en-US" sz="2000">
                <a:cs typeface="Calibri"/>
              </a:rPr>
              <a:t>EMI Filter new design to be finalized to get harnesses released </a:t>
            </a:r>
          </a:p>
          <a:p>
            <a:pPr lvl="1"/>
            <a:r>
              <a:rPr lang="en-US" sz="2000">
                <a:cs typeface="Calibri"/>
              </a:rPr>
              <a:t>Machined parts to cover casted risks for TT (25Kusd estimated impact) </a:t>
            </a:r>
          </a:p>
          <a:p>
            <a:pPr lvl="1"/>
            <a:r>
              <a:rPr lang="en-US" sz="2000">
                <a:cs typeface="Calibri"/>
              </a:rPr>
              <a:t>Airfreight flotation foams for TT (15Kusd estimated impact) </a:t>
            </a:r>
          </a:p>
          <a:p>
            <a:pPr marL="457200" lvl="1" indent="0">
              <a:buNone/>
            </a:pPr>
            <a:endParaRPr lang="en-US" sz="2000">
              <a:cs typeface="Calibri"/>
            </a:endParaRPr>
          </a:p>
        </p:txBody>
      </p:sp>
      <p:sp>
        <p:nvSpPr>
          <p:cNvPr id="4" name="Slide Number Placeholder 3">
            <a:extLst>
              <a:ext uri="{FF2B5EF4-FFF2-40B4-BE49-F238E27FC236}">
                <a16:creationId xmlns:a16="http://schemas.microsoft.com/office/drawing/2014/main" id="{0A892543-2B0B-D845-D8A7-55F7675887E6}"/>
              </a:ext>
            </a:extLst>
          </p:cNvPr>
          <p:cNvSpPr>
            <a:spLocks noGrp="1"/>
          </p:cNvSpPr>
          <p:nvPr>
            <p:ph type="sldNum" sz="quarter" idx="4"/>
          </p:nvPr>
        </p:nvSpPr>
        <p:spPr/>
        <p:txBody>
          <a:bodyPr/>
          <a:lstStyle/>
          <a:p>
            <a:fld id="{903E5BF1-FEAF-4C67-9515-5C961A539E29}" type="slidenum">
              <a:rPr lang="en-CA" smtClean="0"/>
              <a:pPr/>
              <a:t>48</a:t>
            </a:fld>
            <a:endParaRPr lang="en-CA">
              <a:solidFill>
                <a:schemeClr val="tx1"/>
              </a:solidFill>
            </a:endParaRPr>
          </a:p>
        </p:txBody>
      </p:sp>
    </p:spTree>
    <p:extLst>
      <p:ext uri="{BB962C8B-B14F-4D97-AF65-F5344CB8AC3E}">
        <p14:creationId xmlns:p14="http://schemas.microsoft.com/office/powerpoint/2010/main" val="28901388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C1CC0-EFD8-4E93-930A-BAC767DCD38A}"/>
              </a:ext>
            </a:extLst>
          </p:cNvPr>
          <p:cNvSpPr>
            <a:spLocks noGrp="1"/>
          </p:cNvSpPr>
          <p:nvPr>
            <p:ph type="title"/>
          </p:nvPr>
        </p:nvSpPr>
        <p:spPr/>
        <p:txBody>
          <a:bodyPr/>
          <a:lstStyle/>
          <a:p>
            <a:r>
              <a:rPr lang="en-US">
                <a:latin typeface="Yu Gothic UI Light"/>
                <a:ea typeface="Yu Gothic UI Light"/>
              </a:rPr>
              <a:t>Battery - my2023</a:t>
            </a:r>
            <a:endParaRPr lang="en-US"/>
          </a:p>
        </p:txBody>
      </p:sp>
      <p:sp>
        <p:nvSpPr>
          <p:cNvPr id="3" name="Content Placeholder 2">
            <a:extLst>
              <a:ext uri="{FF2B5EF4-FFF2-40B4-BE49-F238E27FC236}">
                <a16:creationId xmlns:a16="http://schemas.microsoft.com/office/drawing/2014/main" id="{D80CB49B-E12A-5059-E847-F068754FB084}"/>
              </a:ext>
            </a:extLst>
          </p:cNvPr>
          <p:cNvSpPr>
            <a:spLocks noGrp="1"/>
          </p:cNvSpPr>
          <p:nvPr>
            <p:ph idx="1"/>
          </p:nvPr>
        </p:nvSpPr>
        <p:spPr>
          <a:xfrm>
            <a:off x="387619" y="1076443"/>
            <a:ext cx="10785677" cy="5209532"/>
          </a:xfrm>
        </p:spPr>
        <p:txBody>
          <a:bodyPr vert="horz" lIns="91440" tIns="45720" rIns="91440" bIns="45720" rtlCol="0" anchor="t">
            <a:normAutofit lnSpcReduction="10000"/>
          </a:bodyPr>
          <a:lstStyle/>
          <a:p>
            <a:r>
              <a:rPr lang="en-US">
                <a:ea typeface="+mn-lt"/>
                <a:cs typeface="+mn-lt"/>
              </a:rPr>
              <a:t>Major highlights</a:t>
            </a:r>
          </a:p>
          <a:p>
            <a:pPr lvl="1">
              <a:lnSpc>
                <a:spcPct val="120000"/>
              </a:lnSpc>
            </a:pPr>
            <a:r>
              <a:rPr lang="en-US" sz="1800" b="1" u="sng">
                <a:ea typeface="+mn-lt"/>
                <a:cs typeface="+mn-lt"/>
              </a:rPr>
              <a:t>Module:</a:t>
            </a:r>
            <a:r>
              <a:rPr lang="en-US" sz="1800">
                <a:ea typeface="+mn-lt"/>
                <a:cs typeface="+mn-lt"/>
              </a:rPr>
              <a:t> </a:t>
            </a:r>
          </a:p>
          <a:p>
            <a:pPr lvl="1">
              <a:lnSpc>
                <a:spcPct val="120000"/>
              </a:lnSpc>
            </a:pPr>
            <a:r>
              <a:rPr lang="en-US" sz="1800">
                <a:ea typeface="+mn-lt"/>
                <a:cs typeface="+mn-lt"/>
              </a:rPr>
              <a:t>Welding test on MD05 shows good results, ok to start production with monitoring</a:t>
            </a:r>
            <a:endParaRPr lang="en-US">
              <a:cs typeface="Calibri" panose="020F0502020204030204"/>
            </a:endParaRPr>
          </a:p>
          <a:p>
            <a:pPr lvl="1">
              <a:lnSpc>
                <a:spcPct val="120000"/>
              </a:lnSpc>
            </a:pPr>
            <a:r>
              <a:rPr lang="en-US" sz="1800">
                <a:ea typeface="+mn-lt"/>
                <a:cs typeface="+mn-lt"/>
              </a:rPr>
              <a:t>ITC, Cover  in transit (Still not delivered and is blocking module production)</a:t>
            </a:r>
          </a:p>
          <a:p>
            <a:pPr lvl="1">
              <a:lnSpc>
                <a:spcPct val="120000"/>
              </a:lnSpc>
            </a:pPr>
            <a:r>
              <a:rPr lang="en-US" sz="1800">
                <a:ea typeface="+mn-lt"/>
                <a:cs typeface="+mn-lt"/>
              </a:rPr>
              <a:t>Rear endplates in transit (100 packs worth of parts, to be received today)</a:t>
            </a:r>
          </a:p>
          <a:p>
            <a:pPr lvl="1">
              <a:lnSpc>
                <a:spcPct val="120000"/>
              </a:lnSpc>
            </a:pPr>
            <a:r>
              <a:rPr lang="en-US" sz="1800" b="1" u="sng">
                <a:ea typeface="+mn-lt"/>
                <a:cs typeface="+mn-lt"/>
              </a:rPr>
              <a:t>Frame:</a:t>
            </a:r>
            <a:r>
              <a:rPr lang="en-US" sz="1800">
                <a:ea typeface="+mn-lt"/>
                <a:cs typeface="+mn-lt"/>
              </a:rPr>
              <a:t> </a:t>
            </a:r>
          </a:p>
          <a:p>
            <a:pPr lvl="2">
              <a:lnSpc>
                <a:spcPct val="120000"/>
              </a:lnSpc>
            </a:pPr>
            <a:r>
              <a:rPr lang="en-US" sz="1800">
                <a:cs typeface="Calibri"/>
              </a:rPr>
              <a:t>Castings: 14 sets in stock (CNC + castings) + 17 CNC in transit + 68 castings in transit (Total 99 sets)</a:t>
            </a:r>
          </a:p>
          <a:p>
            <a:pPr lvl="2">
              <a:lnSpc>
                <a:spcPct val="120000"/>
              </a:lnSpc>
            </a:pPr>
            <a:r>
              <a:rPr lang="en-US" sz="1800">
                <a:ea typeface="+mn-lt"/>
                <a:cs typeface="+mn-lt"/>
              </a:rPr>
              <a:t>Extrusion: 48 sets in transit + more shipped on July 31st (QTY  75)</a:t>
            </a:r>
          </a:p>
          <a:p>
            <a:pPr marL="914400" lvl="2" indent="0">
              <a:lnSpc>
                <a:spcPct val="120000"/>
              </a:lnSpc>
              <a:buNone/>
            </a:pPr>
            <a:endParaRPr lang="en-US" sz="1800">
              <a:cs typeface="Calibri"/>
            </a:endParaRPr>
          </a:p>
          <a:p>
            <a:pPr lvl="1">
              <a:lnSpc>
                <a:spcPct val="120000"/>
              </a:lnSpc>
            </a:pPr>
            <a:r>
              <a:rPr lang="en-US" sz="1800" b="1" u="sng">
                <a:ea typeface="+mn-lt"/>
                <a:cs typeface="+mn-lt"/>
              </a:rPr>
              <a:t>Others:</a:t>
            </a:r>
            <a:r>
              <a:rPr lang="en-US" sz="1800" b="1">
                <a:ea typeface="+mn-lt"/>
                <a:cs typeface="+mn-lt"/>
              </a:rPr>
              <a:t> </a:t>
            </a:r>
            <a:r>
              <a:rPr lang="en-US" sz="1800">
                <a:ea typeface="+mn-lt"/>
                <a:cs typeface="+mn-lt"/>
              </a:rPr>
              <a:t>Doublers RJC to be received today (Last operation)</a:t>
            </a:r>
          </a:p>
          <a:p>
            <a:pPr>
              <a:lnSpc>
                <a:spcPct val="120000"/>
              </a:lnSpc>
            </a:pPr>
            <a:r>
              <a:rPr lang="en-US">
                <a:ea typeface="+mn-lt"/>
                <a:cs typeface="+mn-lt"/>
              </a:rPr>
              <a:t>Risks/Mitigation </a:t>
            </a:r>
            <a:endParaRPr lang="en-US">
              <a:cs typeface="Calibri"/>
            </a:endParaRPr>
          </a:p>
          <a:p>
            <a:pPr lvl="1">
              <a:lnSpc>
                <a:spcPct val="120000"/>
              </a:lnSpc>
            </a:pPr>
            <a:r>
              <a:rPr lang="en-US" sz="1800">
                <a:ea typeface="+mn-lt"/>
                <a:cs typeface="+mn-lt"/>
              </a:rPr>
              <a:t>Casting: Uses first castings parts with porosity</a:t>
            </a:r>
          </a:p>
          <a:p>
            <a:pPr lvl="1">
              <a:lnSpc>
                <a:spcPct val="120000"/>
              </a:lnSpc>
            </a:pPr>
            <a:r>
              <a:rPr lang="en-US" sz="1800">
                <a:cs typeface="Calibri"/>
              </a:rPr>
              <a:t>Cross brace: Start production as-is and continue the failure investigation to confirm if really an issue</a:t>
            </a:r>
          </a:p>
          <a:p>
            <a:pPr lvl="1">
              <a:lnSpc>
                <a:spcPct val="120000"/>
              </a:lnSpc>
            </a:pPr>
            <a:endParaRPr lang="en-US" sz="1800">
              <a:cs typeface="Calibri"/>
            </a:endParaRPr>
          </a:p>
          <a:p>
            <a:pPr marL="457200" lvl="1" indent="0">
              <a:lnSpc>
                <a:spcPct val="120000"/>
              </a:lnSpc>
              <a:buNone/>
            </a:pPr>
            <a:endParaRPr lang="en-US" sz="1800">
              <a:cs typeface="Calibri"/>
            </a:endParaRPr>
          </a:p>
          <a:p>
            <a:pPr marL="457200" lvl="1" indent="0">
              <a:lnSpc>
                <a:spcPct val="120000"/>
              </a:lnSpc>
              <a:buNone/>
            </a:pPr>
            <a:endParaRPr lang="en-US" sz="1800">
              <a:cs typeface="Calibri"/>
            </a:endParaRPr>
          </a:p>
        </p:txBody>
      </p:sp>
      <p:sp>
        <p:nvSpPr>
          <p:cNvPr id="4" name="Slide Number Placeholder 3">
            <a:extLst>
              <a:ext uri="{FF2B5EF4-FFF2-40B4-BE49-F238E27FC236}">
                <a16:creationId xmlns:a16="http://schemas.microsoft.com/office/drawing/2014/main" id="{8A02A45B-E045-DE11-0F6B-49C89B03ABA7}"/>
              </a:ext>
            </a:extLst>
          </p:cNvPr>
          <p:cNvSpPr>
            <a:spLocks noGrp="1"/>
          </p:cNvSpPr>
          <p:nvPr>
            <p:ph type="sldNum" sz="quarter" idx="4"/>
          </p:nvPr>
        </p:nvSpPr>
        <p:spPr/>
        <p:txBody>
          <a:bodyPr/>
          <a:lstStyle/>
          <a:p>
            <a:fld id="{903E5BF1-FEAF-4C67-9515-5C961A539E29}" type="slidenum">
              <a:rPr lang="en-CA" smtClean="0"/>
              <a:pPr/>
              <a:t>49</a:t>
            </a:fld>
            <a:endParaRPr lang="en-CA">
              <a:solidFill>
                <a:schemeClr val="tx1"/>
              </a:solidFill>
            </a:endParaRPr>
          </a:p>
        </p:txBody>
      </p:sp>
    </p:spTree>
    <p:extLst>
      <p:ext uri="{BB962C8B-B14F-4D97-AF65-F5344CB8AC3E}">
        <p14:creationId xmlns:p14="http://schemas.microsoft.com/office/powerpoint/2010/main" val="4255450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F1C952-47E1-6699-9C42-1FDBB1DB0173}"/>
              </a:ext>
            </a:extLst>
          </p:cNvPr>
          <p:cNvSpPr>
            <a:spLocks noGrp="1"/>
          </p:cNvSpPr>
          <p:nvPr>
            <p:ph idx="1"/>
          </p:nvPr>
        </p:nvSpPr>
        <p:spPr>
          <a:xfrm>
            <a:off x="138622" y="2814419"/>
            <a:ext cx="11434482" cy="1232648"/>
          </a:xfrm>
        </p:spPr>
        <p:txBody>
          <a:bodyPr vert="horz" lIns="91440" tIns="45720" rIns="91440" bIns="45720" rtlCol="0" anchor="t">
            <a:normAutofit fontScale="92500" lnSpcReduction="20000"/>
          </a:bodyPr>
          <a:lstStyle/>
          <a:p>
            <a:pPr marL="0" indent="0" algn="ctr">
              <a:buNone/>
            </a:pPr>
            <a:r>
              <a:rPr lang="en-CA" sz="4800">
                <a:cs typeface="Calibri"/>
              </a:rPr>
              <a:t>PERFORMANCE</a:t>
            </a:r>
          </a:p>
          <a:p>
            <a:pPr marL="0" indent="0" algn="ctr">
              <a:buNone/>
            </a:pPr>
            <a:r>
              <a:rPr lang="en-CA" sz="4800"/>
              <a:t>PROGRAM UPDATES</a:t>
            </a:r>
            <a:endParaRPr lang="en-CA" sz="4800">
              <a:cs typeface="Calibri"/>
            </a:endParaRPr>
          </a:p>
        </p:txBody>
      </p:sp>
      <p:sp>
        <p:nvSpPr>
          <p:cNvPr id="4" name="Slide Number Placeholder 3">
            <a:extLst>
              <a:ext uri="{FF2B5EF4-FFF2-40B4-BE49-F238E27FC236}">
                <a16:creationId xmlns:a16="http://schemas.microsoft.com/office/drawing/2014/main" id="{2243E3EA-7213-E167-F508-6128D0FDEC17}"/>
              </a:ext>
            </a:extLst>
          </p:cNvPr>
          <p:cNvSpPr>
            <a:spLocks noGrp="1"/>
          </p:cNvSpPr>
          <p:nvPr>
            <p:ph type="sldNum" sz="quarter" idx="4"/>
          </p:nvPr>
        </p:nvSpPr>
        <p:spPr/>
        <p:txBody>
          <a:bodyPr/>
          <a:lstStyle/>
          <a:p>
            <a:fld id="{903E5BF1-FEAF-4C67-9515-5C961A539E29}" type="slidenum">
              <a:rPr lang="en-CA" smtClean="0"/>
              <a:pPr/>
              <a:t>5</a:t>
            </a:fld>
            <a:endParaRPr lang="en-CA">
              <a:solidFill>
                <a:schemeClr val="tx1"/>
              </a:solidFill>
            </a:endParaRPr>
          </a:p>
        </p:txBody>
      </p:sp>
    </p:spTree>
    <p:extLst>
      <p:ext uri="{BB962C8B-B14F-4D97-AF65-F5344CB8AC3E}">
        <p14:creationId xmlns:p14="http://schemas.microsoft.com/office/powerpoint/2010/main" val="10329212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48634-192B-03A5-A897-45C390A23802}"/>
              </a:ext>
            </a:extLst>
          </p:cNvPr>
          <p:cNvSpPr>
            <a:spLocks noGrp="1"/>
          </p:cNvSpPr>
          <p:nvPr>
            <p:ph type="title"/>
          </p:nvPr>
        </p:nvSpPr>
        <p:spPr/>
        <p:txBody>
          <a:bodyPr/>
          <a:lstStyle/>
          <a:p>
            <a:r>
              <a:rPr lang="en-US">
                <a:latin typeface="Yu Gothic UI Light"/>
                <a:ea typeface="Yu Gothic UI Light"/>
              </a:rPr>
              <a:t>Tractive unit - my2023</a:t>
            </a:r>
            <a:endParaRPr lang="en-US"/>
          </a:p>
        </p:txBody>
      </p:sp>
      <p:sp>
        <p:nvSpPr>
          <p:cNvPr id="3" name="Content Placeholder 2">
            <a:extLst>
              <a:ext uri="{FF2B5EF4-FFF2-40B4-BE49-F238E27FC236}">
                <a16:creationId xmlns:a16="http://schemas.microsoft.com/office/drawing/2014/main" id="{08BBCA3E-14EF-A6DD-64F2-D1A51E230696}"/>
              </a:ext>
            </a:extLst>
          </p:cNvPr>
          <p:cNvSpPr>
            <a:spLocks noGrp="1"/>
          </p:cNvSpPr>
          <p:nvPr>
            <p:ph idx="1"/>
          </p:nvPr>
        </p:nvSpPr>
        <p:spPr>
          <a:xfrm>
            <a:off x="387619" y="1076443"/>
            <a:ext cx="11570178" cy="4016452"/>
          </a:xfrm>
        </p:spPr>
        <p:txBody>
          <a:bodyPr vert="horz" lIns="91440" tIns="45720" rIns="91440" bIns="45720" rtlCol="0" anchor="t">
            <a:normAutofit/>
          </a:bodyPr>
          <a:lstStyle/>
          <a:p>
            <a:r>
              <a:rPr lang="en-US">
                <a:ea typeface="+mn-lt"/>
                <a:cs typeface="+mn-lt"/>
              </a:rPr>
              <a:t>Major highlights</a:t>
            </a:r>
          </a:p>
          <a:p>
            <a:pPr lvl="1"/>
            <a:r>
              <a:rPr lang="en-US" sz="1800">
                <a:ea typeface="+mn-lt"/>
                <a:cs typeface="+mn-lt"/>
              </a:rPr>
              <a:t>Motor Shipments:</a:t>
            </a:r>
            <a:endParaRPr lang="en-US"/>
          </a:p>
          <a:p>
            <a:pPr lvl="2"/>
            <a:r>
              <a:rPr lang="en-US" sz="1400">
                <a:cs typeface="Calibri"/>
              </a:rPr>
              <a:t>75 by boat (2nd batch) - Arrived at Vancouver</a:t>
            </a:r>
          </a:p>
          <a:p>
            <a:pPr lvl="2"/>
            <a:r>
              <a:rPr lang="en-US" sz="1400">
                <a:cs typeface="Calibri"/>
              </a:rPr>
              <a:t>109  by boat (4th batch) - ETA Aug 21 (through USA)</a:t>
            </a:r>
          </a:p>
          <a:p>
            <a:pPr lvl="2"/>
            <a:r>
              <a:rPr lang="en-US" sz="1400">
                <a:cs typeface="Calibri"/>
              </a:rPr>
              <a:t>89 by boat (5th batch) - departing (through USA)</a:t>
            </a:r>
          </a:p>
          <a:p>
            <a:pPr lvl="1"/>
            <a:r>
              <a:rPr lang="en-US" sz="1800" err="1">
                <a:cs typeface="Calibri"/>
              </a:rPr>
              <a:t>Fukuta</a:t>
            </a:r>
            <a:r>
              <a:rPr lang="en-US" sz="1800">
                <a:cs typeface="Calibri"/>
              </a:rPr>
              <a:t> production </a:t>
            </a:r>
            <a:endParaRPr lang="en-US" sz="1800">
              <a:ea typeface="+mn-lt"/>
              <a:cs typeface="+mn-lt"/>
            </a:endParaRPr>
          </a:p>
          <a:p>
            <a:pPr lvl="2"/>
            <a:r>
              <a:rPr lang="en-US" sz="1400">
                <a:ea typeface="+mn-lt"/>
                <a:cs typeface="+mn-lt"/>
              </a:rPr>
              <a:t>Average production rate of 90 – 100 per week. Want to increase to avoid further air shipment, but doing okay </a:t>
            </a:r>
          </a:p>
          <a:p>
            <a:pPr lvl="1"/>
            <a:r>
              <a:rPr lang="en-US" sz="1800">
                <a:cs typeface="Calibri" panose="020F0502020204030204"/>
              </a:rPr>
              <a:t>All other parts in stock</a:t>
            </a:r>
          </a:p>
          <a:p>
            <a:pPr lvl="1"/>
            <a:r>
              <a:rPr lang="en-US" sz="1800">
                <a:ea typeface="+mn-lt"/>
                <a:cs typeface="+mn-lt"/>
              </a:rPr>
              <a:t>Cable gland with production cable not passing leak test -&gt; solution found. Adding </a:t>
            </a:r>
            <a:r>
              <a:rPr lang="en-US" sz="1800" err="1">
                <a:ea typeface="+mn-lt"/>
                <a:cs typeface="+mn-lt"/>
              </a:rPr>
              <a:t>o-ring</a:t>
            </a:r>
            <a:r>
              <a:rPr lang="en-US" sz="1800">
                <a:ea typeface="+mn-lt"/>
                <a:cs typeface="+mn-lt"/>
              </a:rPr>
              <a:t> to cable gland. McMaster part, ECO in final approval. Part/BOM updated in  LN. Cost of $0.14 per motor</a:t>
            </a:r>
          </a:p>
          <a:p>
            <a:pPr lvl="1"/>
            <a:endParaRPr lang="en-US" sz="1800">
              <a:ea typeface="+mn-lt"/>
              <a:cs typeface="+mn-lt"/>
            </a:endParaRPr>
          </a:p>
          <a:p>
            <a:pPr lvl="1"/>
            <a:endParaRPr lang="en-US">
              <a:ea typeface="+mn-lt"/>
              <a:cs typeface="+mn-lt"/>
            </a:endParaRPr>
          </a:p>
          <a:p>
            <a:endParaRPr lang="en-US" sz="1800">
              <a:ea typeface="+mn-lt"/>
              <a:cs typeface="+mn-lt"/>
            </a:endParaRPr>
          </a:p>
        </p:txBody>
      </p:sp>
      <p:sp>
        <p:nvSpPr>
          <p:cNvPr id="4" name="Slide Number Placeholder 3">
            <a:extLst>
              <a:ext uri="{FF2B5EF4-FFF2-40B4-BE49-F238E27FC236}">
                <a16:creationId xmlns:a16="http://schemas.microsoft.com/office/drawing/2014/main" id="{683744BA-56B7-65B8-5FA4-9AE96CE70035}"/>
              </a:ext>
            </a:extLst>
          </p:cNvPr>
          <p:cNvSpPr>
            <a:spLocks noGrp="1"/>
          </p:cNvSpPr>
          <p:nvPr>
            <p:ph type="sldNum" sz="quarter" idx="4"/>
          </p:nvPr>
        </p:nvSpPr>
        <p:spPr/>
        <p:txBody>
          <a:bodyPr/>
          <a:lstStyle/>
          <a:p>
            <a:fld id="{903E5BF1-FEAF-4C67-9515-5C961A539E29}" type="slidenum">
              <a:rPr lang="en-CA" smtClean="0"/>
              <a:pPr/>
              <a:t>50</a:t>
            </a:fld>
            <a:endParaRPr lang="en-CA">
              <a:solidFill>
                <a:schemeClr val="tx1"/>
              </a:solidFill>
            </a:endParaRPr>
          </a:p>
        </p:txBody>
      </p:sp>
      <mc:AlternateContent xmlns:mc="http://schemas.openxmlformats.org/markup-compatibility/2006">
        <mc:Choice xmlns:p14="http://schemas.microsoft.com/office/powerpoint/2010/main" Requires="p14">
          <p:contentPart p14:bwMode="auto" r:id="rId3">
            <p14:nvContentPartPr>
              <p14:cNvPr id="11" name="Ink 10">
                <a:extLst>
                  <a:ext uri="{FF2B5EF4-FFF2-40B4-BE49-F238E27FC236}">
                    <a16:creationId xmlns:a16="http://schemas.microsoft.com/office/drawing/2014/main" id="{63A3418B-CE43-B7DC-7A73-A2B678BF6FEE}"/>
                  </a:ext>
                </a:extLst>
              </p14:cNvPr>
              <p14:cNvContentPartPr/>
              <p14:nvPr/>
            </p14:nvContentPartPr>
            <p14:xfrm>
              <a:off x="-707197" y="762000"/>
              <a:ext cx="13047" cy="13047"/>
            </p14:xfrm>
          </p:contentPart>
        </mc:Choice>
        <mc:Fallback>
          <p:pic>
            <p:nvPicPr>
              <p:cNvPr id="11" name="Ink 10">
                <a:extLst>
                  <a:ext uri="{FF2B5EF4-FFF2-40B4-BE49-F238E27FC236}">
                    <a16:creationId xmlns:a16="http://schemas.microsoft.com/office/drawing/2014/main" id="{63A3418B-CE43-B7DC-7A73-A2B678BF6FEE}"/>
                  </a:ext>
                </a:extLst>
              </p:cNvPr>
              <p:cNvPicPr/>
              <p:nvPr/>
            </p:nvPicPr>
            <p:blipFill>
              <a:blip r:embed="rId4"/>
              <a:stretch>
                <a:fillRect/>
              </a:stretch>
            </p:blipFill>
            <p:spPr>
              <a:xfrm>
                <a:off x="-1359547" y="109650"/>
                <a:ext cx="1304700" cy="1304700"/>
              </a:xfrm>
              <a:prstGeom prst="rect">
                <a:avLst/>
              </a:prstGeom>
            </p:spPr>
          </p:pic>
        </mc:Fallback>
      </mc:AlternateContent>
      <p:sp>
        <p:nvSpPr>
          <p:cNvPr id="7" name="TextBox 6">
            <a:extLst>
              <a:ext uri="{FF2B5EF4-FFF2-40B4-BE49-F238E27FC236}">
                <a16:creationId xmlns:a16="http://schemas.microsoft.com/office/drawing/2014/main" id="{9331DD64-79D6-5292-7C74-85D84A523E23}"/>
              </a:ext>
            </a:extLst>
          </p:cNvPr>
          <p:cNvSpPr txBox="1"/>
          <p:nvPr/>
        </p:nvSpPr>
        <p:spPr>
          <a:xfrm>
            <a:off x="521917" y="4718136"/>
            <a:ext cx="11250458" cy="157786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90000"/>
              </a:lnSpc>
              <a:spcBef>
                <a:spcPts val="1000"/>
              </a:spcBef>
              <a:buFont typeface="Arial"/>
              <a:buChar char="•"/>
            </a:pPr>
            <a:r>
              <a:rPr lang="en-US" sz="2400">
                <a:ea typeface="Calibri"/>
                <a:cs typeface="Calibri"/>
              </a:rPr>
              <a:t>Risks/Mitigation </a:t>
            </a:r>
          </a:p>
          <a:p>
            <a:pPr marL="742950" lvl="1" indent="-285750">
              <a:lnSpc>
                <a:spcPct val="90000"/>
              </a:lnSpc>
              <a:spcBef>
                <a:spcPts val="500"/>
              </a:spcBef>
              <a:buFont typeface="Arial"/>
              <a:buChar char="•"/>
            </a:pPr>
            <a:r>
              <a:rPr lang="en-US">
                <a:ea typeface="Calibri"/>
                <a:cs typeface="Calibri"/>
              </a:rPr>
              <a:t>Gamma seal rubbing in craft – from measurement the axial shaft movement is too great to use gamma seal (due to carbon seal preload). Derogation in progress to allow removal of gamma seal depending on issue</a:t>
            </a:r>
          </a:p>
          <a:p>
            <a:pPr marL="742950" lvl="1" indent="-285750">
              <a:lnSpc>
                <a:spcPct val="90000"/>
              </a:lnSpc>
              <a:spcBef>
                <a:spcPts val="500"/>
              </a:spcBef>
              <a:buFont typeface="Arial"/>
              <a:buChar char="•"/>
            </a:pPr>
            <a:endParaRPr lang="en-US">
              <a:ea typeface="Calibri"/>
              <a:cs typeface="Calibri"/>
            </a:endParaRPr>
          </a:p>
          <a:p>
            <a:pPr algn="l"/>
            <a:endParaRPr lang="en-US">
              <a:ea typeface="Calibri"/>
              <a:cs typeface="Calibri"/>
            </a:endParaRPr>
          </a:p>
        </p:txBody>
      </p:sp>
    </p:spTree>
    <p:extLst>
      <p:ext uri="{BB962C8B-B14F-4D97-AF65-F5344CB8AC3E}">
        <p14:creationId xmlns:p14="http://schemas.microsoft.com/office/powerpoint/2010/main" val="326807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42BFD-F44A-94C8-86E5-D2ECB13E2056}"/>
              </a:ext>
            </a:extLst>
          </p:cNvPr>
          <p:cNvSpPr>
            <a:spLocks noGrp="1"/>
          </p:cNvSpPr>
          <p:nvPr>
            <p:ph type="title"/>
          </p:nvPr>
        </p:nvSpPr>
        <p:spPr/>
        <p:txBody>
          <a:bodyPr/>
          <a:lstStyle/>
          <a:p>
            <a:r>
              <a:rPr lang="en-US">
                <a:latin typeface="Yu Gothic UI Light"/>
                <a:ea typeface="Yu Gothic UI Light"/>
              </a:rPr>
              <a:t>Electronics - my2023</a:t>
            </a:r>
            <a:endParaRPr lang="en-US"/>
          </a:p>
        </p:txBody>
      </p:sp>
      <p:sp>
        <p:nvSpPr>
          <p:cNvPr id="3" name="Content Placeholder 2">
            <a:extLst>
              <a:ext uri="{FF2B5EF4-FFF2-40B4-BE49-F238E27FC236}">
                <a16:creationId xmlns:a16="http://schemas.microsoft.com/office/drawing/2014/main" id="{83EA729F-16B4-6D31-0F5E-640EDBDDADC1}"/>
              </a:ext>
            </a:extLst>
          </p:cNvPr>
          <p:cNvSpPr>
            <a:spLocks noGrp="1"/>
          </p:cNvSpPr>
          <p:nvPr>
            <p:ph idx="1"/>
          </p:nvPr>
        </p:nvSpPr>
        <p:spPr/>
        <p:txBody>
          <a:bodyPr vert="horz" lIns="91440" tIns="45720" rIns="91440" bIns="45720" rtlCol="0" anchor="t">
            <a:normAutofit/>
          </a:bodyPr>
          <a:lstStyle/>
          <a:p>
            <a:r>
              <a:rPr lang="en-US">
                <a:ea typeface="+mn-lt"/>
                <a:cs typeface="+mn-lt"/>
              </a:rPr>
              <a:t>Major highlights</a:t>
            </a:r>
          </a:p>
          <a:p>
            <a:pPr lvl="1"/>
            <a:r>
              <a:rPr lang="en-US" sz="2200" b="1">
                <a:ea typeface="+mn-lt"/>
                <a:cs typeface="+mn-lt"/>
              </a:rPr>
              <a:t>MY2023 EMI solution</a:t>
            </a:r>
            <a:r>
              <a:rPr lang="en-US" sz="2200">
                <a:ea typeface="+mn-lt"/>
                <a:cs typeface="+mn-lt"/>
              </a:rPr>
              <a:t> </a:t>
            </a:r>
          </a:p>
          <a:p>
            <a:pPr lvl="2"/>
            <a:r>
              <a:rPr lang="en-US" sz="1600">
                <a:ea typeface="+mn-lt"/>
                <a:cs typeface="+mn-lt"/>
              </a:rPr>
              <a:t>Orca Performance is getting the same solution used for Orca Carbon.</a:t>
            </a:r>
            <a:endParaRPr lang="en-US" sz="1600">
              <a:solidFill>
                <a:srgbClr val="002060"/>
              </a:solidFill>
              <a:ea typeface="+mn-lt"/>
              <a:cs typeface="+mn-lt"/>
            </a:endParaRPr>
          </a:p>
          <a:p>
            <a:pPr lvl="2"/>
            <a:endParaRPr lang="en-US" sz="1400">
              <a:solidFill>
                <a:srgbClr val="000000"/>
              </a:solidFill>
              <a:ea typeface="+mn-lt"/>
              <a:cs typeface="+mn-lt"/>
            </a:endParaRPr>
          </a:p>
          <a:p>
            <a:pPr lvl="1"/>
            <a:r>
              <a:rPr lang="en-US" sz="2000" b="1">
                <a:ea typeface="+mn-lt"/>
                <a:cs typeface="+mn-lt"/>
              </a:rPr>
              <a:t>Hardware: </a:t>
            </a:r>
          </a:p>
          <a:p>
            <a:pPr lvl="2"/>
            <a:r>
              <a:rPr lang="en-US" sz="1600">
                <a:ea typeface="+mn-lt"/>
                <a:cs typeface="+mn-lt"/>
              </a:rPr>
              <a:t>All parts available for production.</a:t>
            </a:r>
          </a:p>
          <a:p>
            <a:pPr lvl="2"/>
            <a:endParaRPr lang="en-US" sz="1600">
              <a:ea typeface="+mn-lt"/>
              <a:cs typeface="+mn-lt"/>
            </a:endParaRPr>
          </a:p>
          <a:p>
            <a:r>
              <a:rPr lang="en-US">
                <a:ea typeface="+mn-lt"/>
                <a:cs typeface="+mn-lt"/>
              </a:rPr>
              <a:t>Risks/Mitigation </a:t>
            </a:r>
          </a:p>
          <a:p>
            <a:pPr lvl="1"/>
            <a:endParaRPr lang="en-US" sz="2000">
              <a:ea typeface="+mn-lt"/>
              <a:cs typeface="+mn-lt"/>
            </a:endParaRPr>
          </a:p>
          <a:p>
            <a:pPr lvl="1"/>
            <a:r>
              <a:rPr lang="en-US" sz="2000">
                <a:ea typeface="+mn-lt"/>
                <a:cs typeface="+mn-lt"/>
              </a:rPr>
              <a:t>Fast charge bug:</a:t>
            </a:r>
          </a:p>
          <a:p>
            <a:pPr lvl="2"/>
            <a:r>
              <a:rPr lang="en-US" sz="1600">
                <a:ea typeface="+mn-lt"/>
                <a:cs typeface="+mn-lt"/>
              </a:rPr>
              <a:t>A solution has been identified, an ECO to be presented soon.</a:t>
            </a:r>
          </a:p>
        </p:txBody>
      </p:sp>
      <p:sp>
        <p:nvSpPr>
          <p:cNvPr id="4" name="Slide Number Placeholder 3">
            <a:extLst>
              <a:ext uri="{FF2B5EF4-FFF2-40B4-BE49-F238E27FC236}">
                <a16:creationId xmlns:a16="http://schemas.microsoft.com/office/drawing/2014/main" id="{0A892543-2B0B-D845-D8A7-55F7675887E6}"/>
              </a:ext>
            </a:extLst>
          </p:cNvPr>
          <p:cNvSpPr>
            <a:spLocks noGrp="1"/>
          </p:cNvSpPr>
          <p:nvPr>
            <p:ph type="sldNum" sz="quarter" idx="4"/>
          </p:nvPr>
        </p:nvSpPr>
        <p:spPr/>
        <p:txBody>
          <a:bodyPr/>
          <a:lstStyle/>
          <a:p>
            <a:fld id="{903E5BF1-FEAF-4C67-9515-5C961A539E29}" type="slidenum">
              <a:rPr lang="en-CA" smtClean="0"/>
              <a:pPr/>
              <a:t>51</a:t>
            </a:fld>
            <a:endParaRPr lang="en-CA">
              <a:solidFill>
                <a:schemeClr val="tx1"/>
              </a:solidFill>
            </a:endParaRPr>
          </a:p>
        </p:txBody>
      </p:sp>
    </p:spTree>
    <p:extLst>
      <p:ext uri="{BB962C8B-B14F-4D97-AF65-F5344CB8AC3E}">
        <p14:creationId xmlns:p14="http://schemas.microsoft.com/office/powerpoint/2010/main" val="2812224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42BFD-F44A-94C8-86E5-D2ECB13E2056}"/>
              </a:ext>
            </a:extLst>
          </p:cNvPr>
          <p:cNvSpPr>
            <a:spLocks noGrp="1"/>
          </p:cNvSpPr>
          <p:nvPr>
            <p:ph type="title"/>
          </p:nvPr>
        </p:nvSpPr>
        <p:spPr/>
        <p:txBody>
          <a:bodyPr>
            <a:normAutofit fontScale="90000"/>
          </a:bodyPr>
          <a:lstStyle/>
          <a:p>
            <a:r>
              <a:rPr lang="en-US" err="1">
                <a:latin typeface="Yu Gothic UI Light"/>
                <a:ea typeface="Yu Gothic UI Light"/>
              </a:rPr>
              <a:t>Nmma</a:t>
            </a:r>
            <a:r>
              <a:rPr lang="en-US">
                <a:latin typeface="Yu Gothic UI Light"/>
                <a:ea typeface="Yu Gothic UI Light"/>
              </a:rPr>
              <a:t> audit – 2024 performance and 2023 carbon</a:t>
            </a:r>
            <a:endParaRPr lang="en-US"/>
          </a:p>
        </p:txBody>
      </p:sp>
      <p:sp>
        <p:nvSpPr>
          <p:cNvPr id="4" name="Slide Number Placeholder 3">
            <a:extLst>
              <a:ext uri="{FF2B5EF4-FFF2-40B4-BE49-F238E27FC236}">
                <a16:creationId xmlns:a16="http://schemas.microsoft.com/office/drawing/2014/main" id="{0A892543-2B0B-D845-D8A7-55F7675887E6}"/>
              </a:ext>
            </a:extLst>
          </p:cNvPr>
          <p:cNvSpPr>
            <a:spLocks noGrp="1"/>
          </p:cNvSpPr>
          <p:nvPr>
            <p:ph type="sldNum" sz="quarter" idx="4"/>
          </p:nvPr>
        </p:nvSpPr>
        <p:spPr/>
        <p:txBody>
          <a:bodyPr/>
          <a:lstStyle/>
          <a:p>
            <a:fld id="{903E5BF1-FEAF-4C67-9515-5C961A539E29}" type="slidenum">
              <a:rPr lang="en-CA" smtClean="0"/>
              <a:pPr/>
              <a:t>52</a:t>
            </a:fld>
            <a:endParaRPr lang="en-CA">
              <a:solidFill>
                <a:schemeClr val="tx1"/>
              </a:solidFill>
            </a:endParaRPr>
          </a:p>
        </p:txBody>
      </p:sp>
      <p:pic>
        <p:nvPicPr>
          <p:cNvPr id="5" name="Picture 6" descr="A picture containing text, screenshot, number, font&#10;&#10;Description automatically generated">
            <a:extLst>
              <a:ext uri="{FF2B5EF4-FFF2-40B4-BE49-F238E27FC236}">
                <a16:creationId xmlns:a16="http://schemas.microsoft.com/office/drawing/2014/main" id="{0A422F68-11D0-0BF6-EBB7-8E43983A2A3C}"/>
              </a:ext>
            </a:extLst>
          </p:cNvPr>
          <p:cNvPicPr>
            <a:picLocks noChangeAspect="1"/>
          </p:cNvPicPr>
          <p:nvPr/>
        </p:nvPicPr>
        <p:blipFill>
          <a:blip r:embed="rId3"/>
          <a:stretch>
            <a:fillRect/>
          </a:stretch>
        </p:blipFill>
        <p:spPr>
          <a:xfrm>
            <a:off x="1201147" y="859113"/>
            <a:ext cx="9795898" cy="5399969"/>
          </a:xfrm>
          <a:prstGeom prst="rect">
            <a:avLst/>
          </a:prstGeom>
          <a:ln>
            <a:solidFill>
              <a:schemeClr val="tx1"/>
            </a:solidFill>
          </a:ln>
        </p:spPr>
      </p:pic>
    </p:spTree>
    <p:extLst>
      <p:ext uri="{BB962C8B-B14F-4D97-AF65-F5344CB8AC3E}">
        <p14:creationId xmlns:p14="http://schemas.microsoft.com/office/powerpoint/2010/main" val="23526649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4BCFF-E479-0DEC-BC4E-F6FEA89E81B7}"/>
              </a:ext>
            </a:extLst>
          </p:cNvPr>
          <p:cNvSpPr>
            <a:spLocks noGrp="1"/>
          </p:cNvSpPr>
          <p:nvPr>
            <p:ph type="title"/>
          </p:nvPr>
        </p:nvSpPr>
        <p:spPr/>
        <p:txBody>
          <a:bodyPr/>
          <a:lstStyle/>
          <a:p>
            <a:r>
              <a:rPr lang="en-US">
                <a:latin typeface="Yu Gothic UI Light"/>
                <a:ea typeface="Yu Gothic UI Light"/>
              </a:rPr>
              <a:t>Systems and Software</a:t>
            </a:r>
            <a:endParaRPr lang="en-US"/>
          </a:p>
        </p:txBody>
      </p:sp>
      <p:sp>
        <p:nvSpPr>
          <p:cNvPr id="4" name="Slide Number Placeholder 3">
            <a:extLst>
              <a:ext uri="{FF2B5EF4-FFF2-40B4-BE49-F238E27FC236}">
                <a16:creationId xmlns:a16="http://schemas.microsoft.com/office/drawing/2014/main" id="{CF36E0B9-DA9B-9C23-1E4D-47CB79C5F162}"/>
              </a:ext>
            </a:extLst>
          </p:cNvPr>
          <p:cNvSpPr>
            <a:spLocks noGrp="1"/>
          </p:cNvSpPr>
          <p:nvPr>
            <p:ph type="sldNum" sz="quarter" idx="4"/>
          </p:nvPr>
        </p:nvSpPr>
        <p:spPr/>
        <p:txBody>
          <a:bodyPr/>
          <a:lstStyle/>
          <a:p>
            <a:fld id="{903E5BF1-FEAF-4C67-9515-5C961A539E29}" type="slidenum">
              <a:rPr lang="en-CA" smtClean="0"/>
              <a:pPr/>
              <a:t>53</a:t>
            </a:fld>
            <a:endParaRPr lang="en-CA">
              <a:solidFill>
                <a:schemeClr val="tx1"/>
              </a:solidFill>
            </a:endParaRPr>
          </a:p>
        </p:txBody>
      </p:sp>
      <p:sp>
        <p:nvSpPr>
          <p:cNvPr id="5" name="Content Placeholder 2">
            <a:extLst>
              <a:ext uri="{FF2B5EF4-FFF2-40B4-BE49-F238E27FC236}">
                <a16:creationId xmlns:a16="http://schemas.microsoft.com/office/drawing/2014/main" id="{7C71DB47-613B-CEDF-429A-061209D3CB9D}"/>
              </a:ext>
            </a:extLst>
          </p:cNvPr>
          <p:cNvSpPr txBox="1">
            <a:spLocks/>
          </p:cNvSpPr>
          <p:nvPr/>
        </p:nvSpPr>
        <p:spPr>
          <a:xfrm>
            <a:off x="338421" y="1097875"/>
            <a:ext cx="11434482" cy="509160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300">
                <a:ea typeface="+mn-lt"/>
                <a:cs typeface="+mn-lt"/>
              </a:rPr>
              <a:t>Major highlights </a:t>
            </a:r>
          </a:p>
          <a:p>
            <a:pPr lvl="1"/>
            <a:r>
              <a:rPr lang="en-US" sz="1300">
                <a:ea typeface="+mn-lt"/>
                <a:cs typeface="+mn-lt"/>
              </a:rPr>
              <a:t>Orca performance software changes – released as part of </a:t>
            </a:r>
            <a:r>
              <a:rPr lang="en-US" sz="1300">
                <a:solidFill>
                  <a:schemeClr val="accent2">
                    <a:lumMod val="50000"/>
                  </a:schemeClr>
                </a:solidFill>
                <a:ea typeface="+mn-lt"/>
                <a:cs typeface="+mn-lt"/>
              </a:rPr>
              <a:t>2023.3.8 </a:t>
            </a:r>
          </a:p>
          <a:p>
            <a:pPr lvl="1"/>
            <a:r>
              <a:rPr lang="en-US" sz="1300">
                <a:ea typeface="+mn-lt"/>
                <a:cs typeface="+mn-lt"/>
              </a:rPr>
              <a:t>Remaining items are for “production line” improvement for reliability, do not pace start of production</a:t>
            </a:r>
          </a:p>
          <a:p>
            <a:pPr lvl="1"/>
            <a:r>
              <a:rPr lang="en-US" sz="1300">
                <a:solidFill>
                  <a:schemeClr val="accent2">
                    <a:lumMod val="50000"/>
                  </a:schemeClr>
                </a:solidFill>
                <a:ea typeface="+mn-lt"/>
                <a:cs typeface="+mn-lt"/>
              </a:rPr>
              <a:t>DCFC communication issues resolved with ORCA Performance; minor impact on EMI performance for conducted emissions.  </a:t>
            </a:r>
            <a:r>
              <a:rPr lang="en-US" sz="1300">
                <a:solidFill>
                  <a:schemeClr val="accent2">
                    <a:lumMod val="50000"/>
                  </a:schemeClr>
                </a:solidFill>
                <a:ea typeface="+mn-lt"/>
                <a:cs typeface="+mn-lt"/>
                <a:hlinkClick r:id="rId3">
                  <a:extLst>
                    <a:ext uri="{A12FA001-AC4F-418D-AE19-62706E023703}">
                      <ahyp:hlinkClr xmlns:ahyp="http://schemas.microsoft.com/office/drawing/2018/hyperlinkcolor" val="tx"/>
                    </a:ext>
                  </a:extLst>
                </a:hlinkClick>
              </a:rPr>
              <a:t>ECO-350 - moving ground location</a:t>
            </a:r>
            <a:r>
              <a:rPr lang="en-US" sz="1300">
                <a:solidFill>
                  <a:schemeClr val="accent2">
                    <a:lumMod val="50000"/>
                  </a:schemeClr>
                </a:solidFill>
                <a:ea typeface="+mn-lt"/>
                <a:cs typeface="+mn-lt"/>
              </a:rPr>
              <a:t>.  </a:t>
            </a:r>
            <a:endParaRPr lang="en-US" sz="1300">
              <a:ea typeface="+mn-lt"/>
              <a:cs typeface="+mn-lt"/>
            </a:endParaRPr>
          </a:p>
          <a:p>
            <a:r>
              <a:rPr lang="en-US" sz="1300">
                <a:ea typeface="+mn-lt"/>
                <a:cs typeface="+mn-lt"/>
              </a:rPr>
              <a:t>Risks/Mitigation </a:t>
            </a:r>
          </a:p>
          <a:p>
            <a:pPr lvl="1"/>
            <a:r>
              <a:rPr lang="en-US" sz="1300">
                <a:solidFill>
                  <a:schemeClr val="accent2">
                    <a:lumMod val="50000"/>
                  </a:schemeClr>
                </a:solidFill>
                <a:ea typeface="+mn-lt"/>
                <a:cs typeface="+mn-lt"/>
              </a:rPr>
              <a:t>EOL test station being introduced to validate vehicles equipped with DCFC are correctly enabled/functioning</a:t>
            </a:r>
          </a:p>
          <a:p>
            <a:pPr lvl="2"/>
            <a:r>
              <a:rPr lang="en-US" sz="1300">
                <a:solidFill>
                  <a:schemeClr val="accent2">
                    <a:lumMod val="50000"/>
                  </a:schemeClr>
                </a:solidFill>
                <a:ea typeface="+mn-lt"/>
                <a:cs typeface="+mn-lt"/>
              </a:rPr>
              <a:t>Intended to detect Mismatch of hardware (non DCFC pack, incorrect BDY, software incorrectly configured, VIN/HIN mismatch with config, etc.)</a:t>
            </a:r>
          </a:p>
          <a:p>
            <a:pPr lvl="2"/>
            <a:r>
              <a:rPr lang="en-US" sz="1300">
                <a:solidFill>
                  <a:schemeClr val="accent2">
                    <a:lumMod val="50000"/>
                  </a:schemeClr>
                </a:solidFill>
                <a:ea typeface="+mn-lt"/>
                <a:cs typeface="+mn-lt"/>
              </a:rPr>
              <a:t>Charge station to be installed (already onsite/was in inventory – coordinated with M. Roche to install at ‘sanity test’ vehicle test station)</a:t>
            </a:r>
          </a:p>
          <a:p>
            <a:pPr lvl="2"/>
            <a:r>
              <a:rPr lang="en-US" sz="1300">
                <a:solidFill>
                  <a:schemeClr val="accent2">
                    <a:lumMod val="50000"/>
                  </a:schemeClr>
                </a:solidFill>
                <a:ea typeface="+mn-lt"/>
                <a:cs typeface="+mn-lt"/>
              </a:rPr>
              <a:t>TTI requirements to be updated at sanity test; vehicle to identify (by VIN) if DCFC to be enabled/disabled</a:t>
            </a:r>
          </a:p>
          <a:p>
            <a:pPr lvl="3"/>
            <a:r>
              <a:rPr lang="en-US" sz="1300">
                <a:solidFill>
                  <a:schemeClr val="accent2">
                    <a:lumMod val="50000"/>
                  </a:schemeClr>
                </a:solidFill>
                <a:ea typeface="+mn-lt"/>
                <a:cs typeface="+mn-lt"/>
              </a:rPr>
              <a:t>Requires VIN reference for DCFC config to be up to date/valid when vehicle reaches EOL station</a:t>
            </a:r>
          </a:p>
          <a:p>
            <a:pPr lvl="2"/>
            <a:r>
              <a:rPr lang="en-US" sz="1300">
                <a:solidFill>
                  <a:schemeClr val="accent2">
                    <a:lumMod val="50000"/>
                  </a:schemeClr>
                </a:solidFill>
                <a:ea typeface="+mn-lt"/>
                <a:cs typeface="+mn-lt"/>
              </a:rPr>
              <a:t>Tech will be prompted to install correct charge handle (AC or DCFC); TTI will automatically verify pass/fail of DCFC communication and charging based on VIN</a:t>
            </a:r>
          </a:p>
          <a:p>
            <a:pPr lvl="2"/>
            <a:endParaRPr lang="en-US" sz="900">
              <a:ea typeface="+mn-lt"/>
              <a:cs typeface="+mn-lt"/>
            </a:endParaRPr>
          </a:p>
        </p:txBody>
      </p:sp>
      <p:pic>
        <p:nvPicPr>
          <p:cNvPr id="3" name="Picture 5">
            <a:extLst>
              <a:ext uri="{FF2B5EF4-FFF2-40B4-BE49-F238E27FC236}">
                <a16:creationId xmlns:a16="http://schemas.microsoft.com/office/drawing/2014/main" id="{D7870BCB-A329-592D-4117-AC40643642EE}"/>
              </a:ext>
            </a:extLst>
          </p:cNvPr>
          <p:cNvPicPr>
            <a:picLocks noChangeAspect="1"/>
          </p:cNvPicPr>
          <p:nvPr/>
        </p:nvPicPr>
        <p:blipFill>
          <a:blip r:embed="rId4"/>
          <a:stretch>
            <a:fillRect/>
          </a:stretch>
        </p:blipFill>
        <p:spPr>
          <a:xfrm>
            <a:off x="8959932" y="4087536"/>
            <a:ext cx="2743200" cy="2324694"/>
          </a:xfrm>
          <a:prstGeom prst="rect">
            <a:avLst/>
          </a:prstGeom>
        </p:spPr>
      </p:pic>
    </p:spTree>
    <p:extLst>
      <p:ext uri="{BB962C8B-B14F-4D97-AF65-F5344CB8AC3E}">
        <p14:creationId xmlns:p14="http://schemas.microsoft.com/office/powerpoint/2010/main" val="41789633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42BFD-F44A-94C8-86E5-D2ECB13E2056}"/>
              </a:ext>
            </a:extLst>
          </p:cNvPr>
          <p:cNvSpPr>
            <a:spLocks noGrp="1"/>
          </p:cNvSpPr>
          <p:nvPr>
            <p:ph type="title"/>
          </p:nvPr>
        </p:nvSpPr>
        <p:spPr/>
        <p:txBody>
          <a:bodyPr/>
          <a:lstStyle/>
          <a:p>
            <a:r>
              <a:rPr lang="en-US">
                <a:latin typeface="Yu Gothic UI Light"/>
                <a:ea typeface="Yu Gothic UI Light"/>
              </a:rPr>
              <a:t>Production targets</a:t>
            </a:r>
            <a:endParaRPr lang="en-US"/>
          </a:p>
        </p:txBody>
      </p:sp>
      <p:sp>
        <p:nvSpPr>
          <p:cNvPr id="4" name="Slide Number Placeholder 3">
            <a:extLst>
              <a:ext uri="{FF2B5EF4-FFF2-40B4-BE49-F238E27FC236}">
                <a16:creationId xmlns:a16="http://schemas.microsoft.com/office/drawing/2014/main" id="{0A892543-2B0B-D845-D8A7-55F7675887E6}"/>
              </a:ext>
            </a:extLst>
          </p:cNvPr>
          <p:cNvSpPr>
            <a:spLocks noGrp="1"/>
          </p:cNvSpPr>
          <p:nvPr>
            <p:ph type="sldNum" sz="quarter" idx="4"/>
          </p:nvPr>
        </p:nvSpPr>
        <p:spPr/>
        <p:txBody>
          <a:bodyPr/>
          <a:lstStyle/>
          <a:p>
            <a:fld id="{903E5BF1-FEAF-4C67-9515-5C961A539E29}" type="slidenum">
              <a:rPr lang="en-CA" smtClean="0"/>
              <a:pPr/>
              <a:t>54</a:t>
            </a:fld>
            <a:endParaRPr lang="en-CA">
              <a:solidFill>
                <a:schemeClr val="tx1"/>
              </a:solidFill>
            </a:endParaRPr>
          </a:p>
        </p:txBody>
      </p:sp>
      <p:sp>
        <p:nvSpPr>
          <p:cNvPr id="6" name="Content Placeholder 5">
            <a:extLst>
              <a:ext uri="{FF2B5EF4-FFF2-40B4-BE49-F238E27FC236}">
                <a16:creationId xmlns:a16="http://schemas.microsoft.com/office/drawing/2014/main" id="{B63F2B26-011C-313F-1159-A3C9F4024A4A}"/>
              </a:ext>
            </a:extLst>
          </p:cNvPr>
          <p:cNvSpPr>
            <a:spLocks noGrp="1"/>
          </p:cNvSpPr>
          <p:nvPr>
            <p:ph idx="1"/>
          </p:nvPr>
        </p:nvSpPr>
        <p:spPr/>
        <p:txBody>
          <a:bodyPr vert="horz" lIns="91440" tIns="45720" rIns="91440" bIns="45720" rtlCol="0" anchor="t">
            <a:normAutofit/>
          </a:bodyPr>
          <a:lstStyle/>
          <a:p>
            <a:r>
              <a:rPr lang="en-US">
                <a:ea typeface="+mn-lt"/>
                <a:cs typeface="+mn-lt"/>
                <a:hlinkClick r:id="rId2"/>
              </a:rPr>
              <a:t>PWC_MY23_Production Schedule DRAFT.xlsx (sharepoint.com)</a:t>
            </a:r>
            <a:endParaRPr lang="en-US"/>
          </a:p>
        </p:txBody>
      </p:sp>
    </p:spTree>
    <p:extLst>
      <p:ext uri="{BB962C8B-B14F-4D97-AF65-F5344CB8AC3E}">
        <p14:creationId xmlns:p14="http://schemas.microsoft.com/office/powerpoint/2010/main" val="28344399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69EBB-BC23-8C40-C47E-DB7D68188074}"/>
              </a:ext>
            </a:extLst>
          </p:cNvPr>
          <p:cNvSpPr>
            <a:spLocks noGrp="1"/>
          </p:cNvSpPr>
          <p:nvPr>
            <p:ph type="title"/>
          </p:nvPr>
        </p:nvSpPr>
        <p:spPr/>
        <p:txBody>
          <a:bodyPr/>
          <a:lstStyle/>
          <a:p>
            <a:r>
              <a:rPr lang="en-CA">
                <a:latin typeface="Yu Gothic UI Light"/>
                <a:ea typeface="Yu Gothic UI Light"/>
              </a:rPr>
              <a:t>G2 Updates</a:t>
            </a:r>
          </a:p>
        </p:txBody>
      </p:sp>
      <p:sp>
        <p:nvSpPr>
          <p:cNvPr id="4" name="Slide Number Placeholder 3">
            <a:extLst>
              <a:ext uri="{FF2B5EF4-FFF2-40B4-BE49-F238E27FC236}">
                <a16:creationId xmlns:a16="http://schemas.microsoft.com/office/drawing/2014/main" id="{69750DC0-3BC7-CF0A-B46E-1C5816D0B40E}"/>
              </a:ext>
            </a:extLst>
          </p:cNvPr>
          <p:cNvSpPr>
            <a:spLocks noGrp="1"/>
          </p:cNvSpPr>
          <p:nvPr>
            <p:ph type="sldNum" sz="quarter" idx="4"/>
          </p:nvPr>
        </p:nvSpPr>
        <p:spPr/>
        <p:txBody>
          <a:bodyPr/>
          <a:lstStyle/>
          <a:p>
            <a:fld id="{903E5BF1-FEAF-4C67-9515-5C961A539E29}" type="slidenum">
              <a:rPr lang="en-CA" smtClean="0"/>
              <a:pPr/>
              <a:t>55</a:t>
            </a:fld>
            <a:endParaRPr lang="en-CA">
              <a:solidFill>
                <a:schemeClr val="tx1"/>
              </a:solidFill>
            </a:endParaRPr>
          </a:p>
        </p:txBody>
      </p:sp>
      <p:graphicFrame>
        <p:nvGraphicFramePr>
          <p:cNvPr id="3" name="Table 2">
            <a:extLst>
              <a:ext uri="{FF2B5EF4-FFF2-40B4-BE49-F238E27FC236}">
                <a16:creationId xmlns:a16="http://schemas.microsoft.com/office/drawing/2014/main" id="{A4366B70-9A50-EAB1-9F7F-84B273F442FC}"/>
              </a:ext>
            </a:extLst>
          </p:cNvPr>
          <p:cNvGraphicFramePr>
            <a:graphicFrameLocks noGrp="1"/>
          </p:cNvGraphicFramePr>
          <p:nvPr>
            <p:extLst>
              <p:ext uri="{D42A27DB-BD31-4B8C-83A1-F6EECF244321}">
                <p14:modId xmlns:p14="http://schemas.microsoft.com/office/powerpoint/2010/main" val="2722476822"/>
              </p:ext>
            </p:extLst>
          </p:nvPr>
        </p:nvGraphicFramePr>
        <p:xfrm>
          <a:off x="2110491" y="876256"/>
          <a:ext cx="7880808" cy="5580069"/>
        </p:xfrm>
        <a:graphic>
          <a:graphicData uri="http://schemas.openxmlformats.org/drawingml/2006/table">
            <a:tbl>
              <a:tblPr/>
              <a:tblGrid>
                <a:gridCol w="1293051">
                  <a:extLst>
                    <a:ext uri="{9D8B030D-6E8A-4147-A177-3AD203B41FA5}">
                      <a16:colId xmlns:a16="http://schemas.microsoft.com/office/drawing/2014/main" val="3018898489"/>
                    </a:ext>
                  </a:extLst>
                </a:gridCol>
                <a:gridCol w="5088895">
                  <a:extLst>
                    <a:ext uri="{9D8B030D-6E8A-4147-A177-3AD203B41FA5}">
                      <a16:colId xmlns:a16="http://schemas.microsoft.com/office/drawing/2014/main" val="2450641815"/>
                    </a:ext>
                  </a:extLst>
                </a:gridCol>
                <a:gridCol w="1498862">
                  <a:extLst>
                    <a:ext uri="{9D8B030D-6E8A-4147-A177-3AD203B41FA5}">
                      <a16:colId xmlns:a16="http://schemas.microsoft.com/office/drawing/2014/main" val="420828354"/>
                    </a:ext>
                  </a:extLst>
                </a:gridCol>
              </a:tblGrid>
              <a:tr h="144656">
                <a:tc>
                  <a:txBody>
                    <a:bodyPr/>
                    <a:lstStyle/>
                    <a:p>
                      <a:pPr algn="r" fontAlgn="b"/>
                      <a:endParaRPr lang="en-CA" sz="9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CA" sz="900" b="0" i="0" u="none" strike="noStrike">
                          <a:solidFill>
                            <a:srgbClr val="FFFFFF"/>
                          </a:solidFill>
                          <a:effectLst/>
                          <a:latin typeface="Calibri"/>
                        </a:rPr>
                        <a:t>G2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497B0"/>
                    </a:solidFill>
                  </a:tcPr>
                </a:tc>
                <a:tc rowSpan="3">
                  <a:txBody>
                    <a:bodyPr/>
                    <a:lstStyle/>
                    <a:p>
                      <a:pPr algn="ctr" fontAlgn="ctr"/>
                      <a:r>
                        <a:rPr lang="en-CA" sz="1600" b="1" i="0" u="none" strike="noStrike">
                          <a:solidFill>
                            <a:srgbClr val="FFFFFF"/>
                          </a:solidFill>
                          <a:effectLst/>
                          <a:latin typeface="Calibri"/>
                        </a:rPr>
                        <a:t>Status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497B0"/>
                    </a:solidFill>
                  </a:tcPr>
                </a:tc>
                <a:extLst>
                  <a:ext uri="{0D108BD9-81ED-4DB2-BD59-A6C34878D82A}">
                    <a16:rowId xmlns:a16="http://schemas.microsoft.com/office/drawing/2014/main" val="924313165"/>
                  </a:ext>
                </a:extLst>
              </a:tr>
              <a:tr h="233001">
                <a:tc>
                  <a:txBody>
                    <a:bodyPr/>
                    <a:lstStyle/>
                    <a:p>
                      <a:pPr algn="r" fontAlgn="b"/>
                      <a:endParaRPr lang="en-CA" sz="9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CA" sz="900" b="1" i="0" u="none" strike="noStrike">
                          <a:solidFill>
                            <a:srgbClr val="000000"/>
                          </a:solidFill>
                          <a:effectLst/>
                          <a:latin typeface="Calibri"/>
                        </a:rPr>
                        <a:t>Program Confirmation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vMerge="1">
                  <a:txBody>
                    <a:bodyPr/>
                    <a:lstStyle/>
                    <a:p>
                      <a:endParaRPr lang="en-CA"/>
                    </a:p>
                  </a:txBody>
                  <a:tcPr/>
                </a:tc>
                <a:extLst>
                  <a:ext uri="{0D108BD9-81ED-4DB2-BD59-A6C34878D82A}">
                    <a16:rowId xmlns:a16="http://schemas.microsoft.com/office/drawing/2014/main" val="1896261129"/>
                  </a:ext>
                </a:extLst>
              </a:tr>
              <a:tr h="569559">
                <a:tc>
                  <a:txBody>
                    <a:bodyPr/>
                    <a:lstStyle/>
                    <a:p>
                      <a:pPr algn="ctr" fontAlgn="ctr"/>
                      <a:r>
                        <a:rPr lang="en-CA" sz="900" b="1" i="0" u="none" strike="noStrike">
                          <a:solidFill>
                            <a:srgbClr val="000000"/>
                          </a:solidFill>
                          <a:effectLst/>
                          <a:latin typeface="Calibri"/>
                        </a:rPr>
                        <a:t>Gate Requirement Summary</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CA" sz="900" b="0" i="0" u="none" strike="noStrike">
                          <a:solidFill>
                            <a:srgbClr val="000000"/>
                          </a:solidFill>
                          <a:effectLst/>
                          <a:latin typeface="Calibri"/>
                        </a:rPr>
                        <a:t>Program requirements, timelines, resources are fully defined and achievable for vehicle launch targets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FDA"/>
                    </a:solidFill>
                  </a:tcPr>
                </a:tc>
                <a:tc vMerge="1">
                  <a:txBody>
                    <a:bodyPr/>
                    <a:lstStyle/>
                    <a:p>
                      <a:endParaRPr lang="en-CA"/>
                    </a:p>
                  </a:txBody>
                  <a:tcPr/>
                </a:tc>
                <a:extLst>
                  <a:ext uri="{0D108BD9-81ED-4DB2-BD59-A6C34878D82A}">
                    <a16:rowId xmlns:a16="http://schemas.microsoft.com/office/drawing/2014/main" val="3263444522"/>
                  </a:ext>
                </a:extLst>
              </a:tr>
              <a:tr h="789616">
                <a:tc>
                  <a:txBody>
                    <a:bodyPr/>
                    <a:lstStyle/>
                    <a:p>
                      <a:pPr algn="l" fontAlgn="ctr"/>
                      <a:r>
                        <a:rPr lang="en-CA" sz="900" b="1" i="0" u="none" strike="noStrike">
                          <a:solidFill>
                            <a:srgbClr val="000000"/>
                          </a:solidFill>
                          <a:effectLst/>
                          <a:latin typeface="Calibri"/>
                        </a:rPr>
                        <a:t>Program Management </a:t>
                      </a:r>
                      <a:endParaRPr lang="en-CA" sz="900" b="1"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fontAlgn="ctr"/>
                      <a:r>
                        <a:rPr lang="en-CA" sz="900" b="0" i="0" u="none" strike="noStrike">
                          <a:solidFill>
                            <a:srgbClr val="000000"/>
                          </a:solidFill>
                          <a:effectLst/>
                          <a:latin typeface="Calibri"/>
                        </a:rPr>
                        <a:t>Program project milestones and gate release definitions confirmed across all functional areas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en-CA" sz="900" b="0" i="0" u="none" strike="noStrike">
                          <a:solidFill>
                            <a:srgbClr val="000000"/>
                          </a:solidFill>
                          <a:effectLst/>
                          <a:latin typeface="Calibri"/>
                        </a:rPr>
                        <a:t>Done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6707946"/>
                  </a:ext>
                </a:extLst>
              </a:tr>
              <a:tr h="576032">
                <a:tc>
                  <a:txBody>
                    <a:bodyPr/>
                    <a:lstStyle/>
                    <a:p>
                      <a:pPr algn="l" fontAlgn="ctr"/>
                      <a:r>
                        <a:rPr lang="en-CA" sz="900" b="1" i="0" u="none" strike="noStrike">
                          <a:solidFill>
                            <a:srgbClr val="000000"/>
                          </a:solidFill>
                          <a:effectLst/>
                          <a:latin typeface="Calibri"/>
                        </a:rPr>
                        <a:t>Engineering</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fontAlgn="ctr"/>
                      <a:r>
                        <a:rPr lang="en-CA" sz="900" b="0" i="0" u="none" strike="noStrike">
                          <a:solidFill>
                            <a:srgbClr val="000000"/>
                          </a:solidFill>
                          <a:effectLst/>
                          <a:latin typeface="Calibri"/>
                        </a:rPr>
                        <a:t>-System requirements confirmed </a:t>
                      </a:r>
                      <a:br>
                        <a:rPr lang="en-CA" sz="900" b="0" i="0" u="none" strike="noStrike">
                          <a:solidFill>
                            <a:srgbClr val="000000"/>
                          </a:solidFill>
                          <a:effectLst/>
                          <a:latin typeface="Calibri"/>
                        </a:rPr>
                      </a:br>
                      <a:r>
                        <a:rPr lang="en-CA" sz="900" b="0" i="0" u="none" strike="noStrike">
                          <a:solidFill>
                            <a:srgbClr val="000000"/>
                          </a:solidFill>
                          <a:effectLst/>
                          <a:latin typeface="Calibri"/>
                        </a:rPr>
                        <a:t>-</a:t>
                      </a:r>
                      <a:r>
                        <a:rPr lang="en-CA" sz="900" b="0" i="0" u="none" strike="noStrike" err="1">
                          <a:solidFill>
                            <a:srgbClr val="000000"/>
                          </a:solidFill>
                          <a:effectLst/>
                          <a:latin typeface="Calibri"/>
                        </a:rPr>
                        <a:t>eBOM</a:t>
                      </a:r>
                      <a:r>
                        <a:rPr lang="en-CA" sz="900" b="0" i="0" u="none" strike="noStrike">
                          <a:solidFill>
                            <a:srgbClr val="000000"/>
                          </a:solidFill>
                          <a:effectLst/>
                          <a:latin typeface="Calibri"/>
                        </a:rPr>
                        <a:t> structure complete</a:t>
                      </a:r>
                      <a:br>
                        <a:rPr lang="en-CA" sz="900" b="0" i="0" u="none" strike="noStrike">
                          <a:solidFill>
                            <a:srgbClr val="000000"/>
                          </a:solidFill>
                          <a:effectLst/>
                          <a:latin typeface="Calibri"/>
                        </a:rPr>
                      </a:br>
                      <a:r>
                        <a:rPr lang="en-CA" sz="900" b="0" i="0" u="none" strike="noStrike">
                          <a:solidFill>
                            <a:srgbClr val="000000"/>
                          </a:solidFill>
                          <a:effectLst/>
                          <a:latin typeface="Calibri"/>
                        </a:rPr>
                        <a:t>- Industrial design shape release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CA" sz="900" b="0" i="0" u="none" strike="noStrike">
                          <a:solidFill>
                            <a:srgbClr val="000000"/>
                          </a:solidFill>
                          <a:effectLst/>
                          <a:latin typeface="Calibri"/>
                        </a:rPr>
                        <a:t>- In Review</a:t>
                      </a:r>
                    </a:p>
                    <a:p>
                      <a:pPr lvl="0" algn="ctr">
                        <a:buNone/>
                      </a:pPr>
                      <a:r>
                        <a:rPr lang="en-CA" sz="900" b="0" i="0" u="none" strike="noStrike">
                          <a:solidFill>
                            <a:srgbClr val="000000"/>
                          </a:solidFill>
                          <a:effectLst/>
                          <a:latin typeface="Calibri"/>
                        </a:rPr>
                        <a:t>- Completed</a:t>
                      </a:r>
                    </a:p>
                    <a:p>
                      <a:pPr lvl="0" algn="ctr">
                        <a:buNone/>
                      </a:pPr>
                      <a:r>
                        <a:rPr lang="en-CA" sz="900" b="0" i="0" u="none" strike="noStrike">
                          <a:solidFill>
                            <a:srgbClr val="000000"/>
                          </a:solidFill>
                          <a:effectLst/>
                          <a:latin typeface="Calibri"/>
                        </a:rPr>
                        <a:t>- In Review</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8497809"/>
                  </a:ext>
                </a:extLst>
              </a:tr>
              <a:tr h="595449">
                <a:tc>
                  <a:txBody>
                    <a:bodyPr/>
                    <a:lstStyle/>
                    <a:p>
                      <a:pPr algn="l" fontAlgn="ctr"/>
                      <a:r>
                        <a:rPr lang="en-CA" sz="900" b="1" i="0" u="none" strike="noStrike">
                          <a:solidFill>
                            <a:srgbClr val="000000"/>
                          </a:solidFill>
                          <a:effectLst/>
                          <a:latin typeface="Calibri"/>
                        </a:rPr>
                        <a:t>Supply Chain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fontAlgn="ctr"/>
                      <a:r>
                        <a:rPr lang="en-CA" sz="900" b="0" i="0" u="none" strike="noStrike">
                          <a:solidFill>
                            <a:srgbClr val="000000"/>
                          </a:solidFill>
                          <a:effectLst/>
                          <a:latin typeface="Calibri"/>
                        </a:rPr>
                        <a:t>-Supplier or supplier development plan identified</a:t>
                      </a:r>
                      <a:br>
                        <a:rPr lang="en-CA" sz="900" b="0" i="0" u="none" strike="noStrike">
                          <a:solidFill>
                            <a:srgbClr val="000000"/>
                          </a:solidFill>
                          <a:effectLst/>
                          <a:latin typeface="Calibri"/>
                        </a:rPr>
                      </a:br>
                      <a:r>
                        <a:rPr lang="en-CA" sz="900" b="0" i="0" u="none" strike="noStrike">
                          <a:solidFill>
                            <a:srgbClr val="000000"/>
                          </a:solidFill>
                          <a:effectLst/>
                          <a:latin typeface="Calibri"/>
                        </a:rPr>
                        <a:t>-Cost &amp; Leadtime estimate for each commodity from RFQ or historical data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CA" sz="900" b="0" i="0" u="none" strike="noStrike">
                          <a:solidFill>
                            <a:srgbClr val="000000"/>
                          </a:solidFill>
                          <a:effectLst/>
                          <a:latin typeface="Calibri"/>
                        </a:rPr>
                        <a:t>In Review</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7645798"/>
                  </a:ext>
                </a:extLst>
              </a:tr>
              <a:tr h="497070">
                <a:tc>
                  <a:txBody>
                    <a:bodyPr/>
                    <a:lstStyle/>
                    <a:p>
                      <a:pPr algn="l" fontAlgn="ctr"/>
                      <a:r>
                        <a:rPr lang="en-CA" sz="900" b="1" i="0" u="none" strike="noStrike">
                          <a:solidFill>
                            <a:srgbClr val="000000"/>
                          </a:solidFill>
                          <a:effectLst/>
                          <a:latin typeface="Calibri"/>
                        </a:rPr>
                        <a:t>Manufacturing</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fontAlgn="t"/>
                      <a:r>
                        <a:rPr lang="en-CA" sz="900" b="0" i="0" u="none" strike="noStrike">
                          <a:solidFill>
                            <a:srgbClr val="000000"/>
                          </a:solidFill>
                          <a:effectLst/>
                          <a:latin typeface="Calibri"/>
                        </a:rPr>
                        <a:t>-Manufacturing Feasibility Proven</a:t>
                      </a:r>
                      <a:br>
                        <a:rPr lang="en-CA" sz="900" b="0" i="0" u="none" strike="noStrike">
                          <a:solidFill>
                            <a:srgbClr val="000000"/>
                          </a:solidFill>
                          <a:effectLst/>
                          <a:latin typeface="Calibri"/>
                        </a:rPr>
                      </a:br>
                      <a:r>
                        <a:rPr lang="en-CA" sz="900" b="0" i="0" u="none" strike="noStrike">
                          <a:solidFill>
                            <a:srgbClr val="000000"/>
                          </a:solidFill>
                          <a:effectLst/>
                          <a:latin typeface="Calibri"/>
                        </a:rPr>
                        <a:t>- Required Operational changes identified</a:t>
                      </a:r>
                      <a:br>
                        <a:rPr lang="en-CA" sz="900" b="0" i="0" u="none" strike="noStrike">
                          <a:solidFill>
                            <a:srgbClr val="000000"/>
                          </a:solidFill>
                          <a:effectLst/>
                          <a:latin typeface="Calibri"/>
                        </a:rPr>
                      </a:br>
                      <a:r>
                        <a:rPr lang="en-CA" sz="900" b="0" i="0" u="none" strike="noStrike">
                          <a:solidFill>
                            <a:srgbClr val="000000"/>
                          </a:solidFill>
                          <a:effectLst/>
                          <a:latin typeface="Calibri"/>
                        </a:rPr>
                        <a:t>- Time &amp; capital costs estimated </a:t>
                      </a:r>
                      <a:endParaRPr lang="en-CA" sz="900" b="0" i="0" u="none" strike="noStrike">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CA" sz="900" b="0" i="0" u="none" strike="noStrike" kern="1200">
                          <a:solidFill>
                            <a:srgbClr val="000000"/>
                          </a:solidFill>
                          <a:effectLst/>
                          <a:latin typeface="Calibri"/>
                          <a:ea typeface="+mn-ea"/>
                          <a:cs typeface="+mn-cs"/>
                        </a:rPr>
                        <a:t>In Review</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6184468"/>
                  </a:ext>
                </a:extLst>
              </a:tr>
              <a:tr h="431054">
                <a:tc>
                  <a:txBody>
                    <a:bodyPr/>
                    <a:lstStyle/>
                    <a:p>
                      <a:pPr algn="l" fontAlgn="ctr"/>
                      <a:r>
                        <a:rPr lang="en-CA" sz="900" b="1" i="0" u="none" strike="noStrike">
                          <a:solidFill>
                            <a:srgbClr val="000000"/>
                          </a:solidFill>
                          <a:effectLst/>
                          <a:latin typeface="Calibri"/>
                        </a:rPr>
                        <a:t>Finance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fontAlgn="ctr"/>
                      <a:r>
                        <a:rPr lang="en-CA" sz="900" b="0" i="0" u="none" strike="noStrike">
                          <a:solidFill>
                            <a:srgbClr val="000000"/>
                          </a:solidFill>
                          <a:effectLst/>
                          <a:latin typeface="Calibri"/>
                        </a:rPr>
                        <a:t>- Cost targets defined</a:t>
                      </a:r>
                      <a:br>
                        <a:rPr lang="en-CA" sz="900" b="0" i="0" u="none" strike="noStrike">
                          <a:solidFill>
                            <a:srgbClr val="000000"/>
                          </a:solidFill>
                          <a:effectLst/>
                          <a:latin typeface="Calibri"/>
                        </a:rPr>
                      </a:br>
                      <a:r>
                        <a:rPr lang="en-CA" sz="900" b="0" i="0" u="none" strike="noStrike">
                          <a:solidFill>
                            <a:srgbClr val="000000"/>
                          </a:solidFill>
                          <a:effectLst/>
                          <a:latin typeface="Calibri"/>
                        </a:rPr>
                        <a:t>-Program budget defined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CA" sz="900" b="0" i="0" u="none" strike="noStrike" kern="1200">
                          <a:solidFill>
                            <a:srgbClr val="000000"/>
                          </a:solidFill>
                          <a:effectLst/>
                          <a:latin typeface="Calibri"/>
                          <a:ea typeface="+mn-ea"/>
                          <a:cs typeface="+mn-cs"/>
                        </a:rPr>
                        <a:t>In Review</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3518115"/>
                  </a:ext>
                </a:extLst>
              </a:tr>
              <a:tr h="431054">
                <a:tc>
                  <a:txBody>
                    <a:bodyPr/>
                    <a:lstStyle/>
                    <a:p>
                      <a:pPr algn="l" fontAlgn="ctr"/>
                      <a:r>
                        <a:rPr lang="en-US" sz="900" b="1" i="0" u="none" strike="noStrike">
                          <a:solidFill>
                            <a:srgbClr val="000000"/>
                          </a:solidFill>
                          <a:effectLst/>
                          <a:latin typeface="Calibri"/>
                        </a:rPr>
                        <a:t>C</a:t>
                      </a:r>
                      <a:r>
                        <a:rPr lang="en-CA" sz="900" b="1" i="0" u="none" strike="noStrike">
                          <a:solidFill>
                            <a:srgbClr val="000000"/>
                          </a:solidFill>
                          <a:effectLst/>
                          <a:latin typeface="Calibri"/>
                        </a:rPr>
                        <a:t>ompliance</a:t>
                      </a:r>
                      <a:endParaRPr lang="en-CA" sz="900" b="1" i="0" u="none" strike="noStrike" err="1">
                        <a:solidFill>
                          <a:srgbClr val="000000"/>
                        </a:solidFill>
                        <a:effectLst/>
                        <a:latin typeface="Calibri"/>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fontAlgn="ctr"/>
                      <a:r>
                        <a:rPr lang="en-CA" sz="900" b="0" i="0" u="none" strike="noStrike">
                          <a:solidFill>
                            <a:srgbClr val="000000"/>
                          </a:solidFill>
                          <a:effectLst/>
                          <a:latin typeface="Calibri"/>
                        </a:rPr>
                        <a:t>-Market compliance requirements identified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CA" sz="900" b="0" i="0" u="none" strike="noStrike" kern="1200">
                          <a:solidFill>
                            <a:srgbClr val="000000"/>
                          </a:solidFill>
                          <a:effectLst/>
                          <a:latin typeface="Calibri"/>
                          <a:ea typeface="+mn-ea"/>
                          <a:cs typeface="+mn-cs"/>
                        </a:rPr>
                        <a:t>In Review</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71435214"/>
                  </a:ext>
                </a:extLst>
              </a:tr>
              <a:tr h="431054">
                <a:tc>
                  <a:txBody>
                    <a:bodyPr/>
                    <a:lstStyle/>
                    <a:p>
                      <a:pPr algn="l" fontAlgn="ctr"/>
                      <a:r>
                        <a:rPr lang="en-CA" sz="900" b="1" i="0" u="none" strike="noStrike">
                          <a:solidFill>
                            <a:srgbClr val="000000"/>
                          </a:solidFill>
                          <a:effectLst/>
                          <a:latin typeface="Calibri"/>
                        </a:rPr>
                        <a:t>Sales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fontAlgn="ctr"/>
                      <a:r>
                        <a:rPr lang="en-CA" sz="900" b="0" i="0" u="none" strike="noStrike">
                          <a:solidFill>
                            <a:srgbClr val="000000"/>
                          </a:solidFill>
                          <a:effectLst/>
                          <a:latin typeface="Calibri"/>
                        </a:rPr>
                        <a:t>-Forecast volume &amp; price</a:t>
                      </a:r>
                      <a:br>
                        <a:rPr lang="en-CA" sz="900" b="0" i="0" u="none" strike="noStrike">
                          <a:solidFill>
                            <a:srgbClr val="000000"/>
                          </a:solidFill>
                          <a:effectLst/>
                          <a:latin typeface="Calibri"/>
                        </a:rPr>
                      </a:br>
                      <a:r>
                        <a:rPr lang="en-CA" sz="900" b="0" i="0" u="none" strike="noStrike">
                          <a:solidFill>
                            <a:srgbClr val="000000"/>
                          </a:solidFill>
                          <a:effectLst/>
                          <a:latin typeface="Calibri"/>
                        </a:rPr>
                        <a:t>-Market launch strategy</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CA" sz="900" b="0" i="0" u="none" strike="noStrike" kern="1200">
                          <a:solidFill>
                            <a:srgbClr val="000000"/>
                          </a:solidFill>
                          <a:effectLst/>
                          <a:latin typeface="Calibri"/>
                          <a:ea typeface="+mn-ea"/>
                          <a:cs typeface="+mn-cs"/>
                        </a:rPr>
                        <a:t>In Progress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04029115"/>
                  </a:ext>
                </a:extLst>
              </a:tr>
              <a:tr h="431054">
                <a:tc>
                  <a:txBody>
                    <a:bodyPr/>
                    <a:lstStyle/>
                    <a:p>
                      <a:pPr algn="l" fontAlgn="ctr"/>
                      <a:r>
                        <a:rPr lang="en-CA" sz="900" b="1" i="0" u="none" strike="noStrike">
                          <a:solidFill>
                            <a:srgbClr val="000000"/>
                          </a:solidFill>
                          <a:effectLst/>
                          <a:latin typeface="Calibri"/>
                        </a:rPr>
                        <a:t>Marketing </a:t>
                      </a:r>
                      <a:endParaRPr lang="en-CA" sz="900" b="1"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fontAlgn="ctr"/>
                      <a:r>
                        <a:rPr lang="en-CA" sz="900" b="0" i="0" u="none" strike="noStrike">
                          <a:solidFill>
                            <a:srgbClr val="000000"/>
                          </a:solidFill>
                          <a:effectLst/>
                          <a:latin typeface="Calibri"/>
                        </a:rPr>
                        <a:t>-Engineering requirements meet customer </a:t>
                      </a:r>
                      <a:r>
                        <a:rPr lang="en-CA" sz="900" b="0" i="0" u="none" strike="noStrike" err="1">
                          <a:solidFill>
                            <a:srgbClr val="000000"/>
                          </a:solidFill>
                          <a:effectLst/>
                          <a:latin typeface="Calibri"/>
                        </a:rPr>
                        <a:t>reqs</a:t>
                      </a:r>
                      <a:br>
                        <a:rPr lang="en-CA" sz="900" b="0" i="0" u="none" strike="noStrike">
                          <a:solidFill>
                            <a:srgbClr val="000000"/>
                          </a:solidFill>
                          <a:effectLst/>
                          <a:latin typeface="Calibri"/>
                        </a:rPr>
                      </a:br>
                      <a:r>
                        <a:rPr lang="en-CA" sz="900" b="0" i="0" u="none" strike="noStrike">
                          <a:solidFill>
                            <a:srgbClr val="000000"/>
                          </a:solidFill>
                          <a:effectLst/>
                          <a:latin typeface="Calibri"/>
                        </a:rPr>
                        <a:t>-Marketing product launch timing &amp; strategy</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CA" sz="900" b="0" i="0" u="none" strike="noStrike">
                          <a:solidFill>
                            <a:srgbClr val="000000"/>
                          </a:solidFill>
                          <a:effectLst/>
                          <a:latin typeface="Calibri"/>
                        </a:rPr>
                        <a:t>- Completed</a:t>
                      </a:r>
                    </a:p>
                    <a:p>
                      <a:pPr lvl="0" algn="ctr">
                        <a:buNone/>
                      </a:pPr>
                      <a:r>
                        <a:rPr lang="en-CA" sz="900" b="0" i="0" u="none" strike="noStrike">
                          <a:solidFill>
                            <a:srgbClr val="000000"/>
                          </a:solidFill>
                          <a:effectLst/>
                          <a:latin typeface="Calibri"/>
                        </a:rPr>
                        <a:t>- In Review</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2850377"/>
                  </a:ext>
                </a:extLst>
              </a:tr>
              <a:tr h="450470">
                <a:tc>
                  <a:txBody>
                    <a:bodyPr/>
                    <a:lstStyle/>
                    <a:p>
                      <a:pPr algn="l" fontAlgn="ctr"/>
                      <a:r>
                        <a:rPr lang="en-CA" sz="900" b="1" i="0" u="none" strike="noStrike">
                          <a:solidFill>
                            <a:srgbClr val="000000"/>
                          </a:solidFill>
                          <a:effectLst/>
                          <a:latin typeface="Calibri"/>
                        </a:rPr>
                        <a:t>Gate release documents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fontAlgn="ctr"/>
                      <a:r>
                        <a:rPr lang="en-CA" sz="900" b="0" i="0" u="none" strike="noStrike">
                          <a:solidFill>
                            <a:srgbClr val="000000"/>
                          </a:solidFill>
                          <a:effectLst/>
                          <a:latin typeface="Calibri"/>
                        </a:rPr>
                        <a:t>-Product Design Specifications &amp; Requirements</a:t>
                      </a:r>
                      <a:br>
                        <a:rPr lang="en-CA" sz="900" b="0" i="0" u="none" strike="noStrike">
                          <a:solidFill>
                            <a:srgbClr val="000000"/>
                          </a:solidFill>
                          <a:effectLst/>
                          <a:latin typeface="Calibri"/>
                        </a:rPr>
                      </a:br>
                      <a:r>
                        <a:rPr lang="en-CA" sz="900" b="0" i="0" u="none" strike="noStrike">
                          <a:solidFill>
                            <a:srgbClr val="000000"/>
                          </a:solidFill>
                          <a:effectLst/>
                          <a:latin typeface="Calibri"/>
                        </a:rPr>
                        <a:t>-</a:t>
                      </a:r>
                      <a:r>
                        <a:rPr lang="en-CA" sz="900" b="0" i="0" u="none" strike="noStrike" err="1">
                          <a:solidFill>
                            <a:srgbClr val="000000"/>
                          </a:solidFill>
                          <a:effectLst/>
                          <a:latin typeface="Calibri"/>
                        </a:rPr>
                        <a:t>xBOM</a:t>
                      </a:r>
                      <a:r>
                        <a:rPr lang="en-CA" sz="900" b="0" i="0" u="none" strike="noStrike">
                          <a:solidFill>
                            <a:srgbClr val="000000"/>
                          </a:solidFill>
                          <a:effectLst/>
                          <a:latin typeface="Calibri"/>
                        </a:rPr>
                        <a:t> &amp; structured </a:t>
                      </a:r>
                      <a:r>
                        <a:rPr lang="en-CA" sz="900" b="0" i="0" u="none" strike="noStrike" err="1">
                          <a:solidFill>
                            <a:srgbClr val="000000"/>
                          </a:solidFill>
                          <a:effectLst/>
                          <a:latin typeface="Calibri"/>
                        </a:rPr>
                        <a:t>eBOM</a:t>
                      </a:r>
                      <a:br>
                        <a:rPr lang="en-CA" sz="900" b="0" i="0" u="none" strike="noStrike">
                          <a:solidFill>
                            <a:srgbClr val="000000"/>
                          </a:solidFill>
                          <a:effectLst/>
                          <a:latin typeface="Calibri"/>
                        </a:rPr>
                      </a:br>
                      <a:r>
                        <a:rPr lang="en-CA" sz="900" b="0" i="0" u="none" strike="noStrike">
                          <a:solidFill>
                            <a:srgbClr val="000000"/>
                          </a:solidFill>
                          <a:effectLst/>
                          <a:latin typeface="Calibri"/>
                        </a:rPr>
                        <a:t>-Commodity-level Gate deadlines until launch </a:t>
                      </a:r>
                      <a:endParaRPr lang="en-CA" sz="9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FDA"/>
                    </a:solidFill>
                  </a:tcPr>
                </a:tc>
                <a:tc>
                  <a:txBody>
                    <a:bodyPr/>
                    <a:lstStyle/>
                    <a:p>
                      <a:pPr algn="ctr" fontAlgn="ctr"/>
                      <a:r>
                        <a:rPr lang="en-US" sz="900" b="0" i="0" u="none" strike="noStrike">
                          <a:solidFill>
                            <a:srgbClr val="000000"/>
                          </a:solidFill>
                          <a:effectLst/>
                          <a:latin typeface="Calibri"/>
                        </a:rPr>
                        <a:t>In Review</a:t>
                      </a:r>
                      <a:endParaRPr lang="en-CA" sz="900" b="0" i="0" u="none" strike="noStrike">
                        <a:solidFill>
                          <a:srgbClr val="000000"/>
                        </a:solidFill>
                        <a:effectLst/>
                        <a:latin typeface="Calibri"/>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FDA"/>
                    </a:solidFill>
                  </a:tcPr>
                </a:tc>
                <a:extLst>
                  <a:ext uri="{0D108BD9-81ED-4DB2-BD59-A6C34878D82A}">
                    <a16:rowId xmlns:a16="http://schemas.microsoft.com/office/drawing/2014/main" val="3229225219"/>
                  </a:ext>
                </a:extLst>
              </a:tr>
            </a:tbl>
          </a:graphicData>
        </a:graphic>
      </p:graphicFrame>
    </p:spTree>
    <p:extLst>
      <p:ext uri="{BB962C8B-B14F-4D97-AF65-F5344CB8AC3E}">
        <p14:creationId xmlns:p14="http://schemas.microsoft.com/office/powerpoint/2010/main" val="19180519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69EBB-BC23-8C40-C47E-DB7D68188074}"/>
              </a:ext>
            </a:extLst>
          </p:cNvPr>
          <p:cNvSpPr>
            <a:spLocks noGrp="1"/>
          </p:cNvSpPr>
          <p:nvPr>
            <p:ph type="title"/>
          </p:nvPr>
        </p:nvSpPr>
        <p:spPr/>
        <p:txBody>
          <a:bodyPr/>
          <a:lstStyle/>
          <a:p>
            <a:r>
              <a:rPr lang="en-CA">
                <a:latin typeface="Yu Gothic UI Light"/>
                <a:ea typeface="Yu Gothic UI Light"/>
              </a:rPr>
              <a:t>G2 Updates</a:t>
            </a:r>
          </a:p>
        </p:txBody>
      </p:sp>
      <p:sp>
        <p:nvSpPr>
          <p:cNvPr id="4" name="Slide Number Placeholder 3">
            <a:extLst>
              <a:ext uri="{FF2B5EF4-FFF2-40B4-BE49-F238E27FC236}">
                <a16:creationId xmlns:a16="http://schemas.microsoft.com/office/drawing/2014/main" id="{69750DC0-3BC7-CF0A-B46E-1C5816D0B40E}"/>
              </a:ext>
            </a:extLst>
          </p:cNvPr>
          <p:cNvSpPr>
            <a:spLocks noGrp="1"/>
          </p:cNvSpPr>
          <p:nvPr>
            <p:ph type="sldNum" sz="quarter" idx="4"/>
          </p:nvPr>
        </p:nvSpPr>
        <p:spPr/>
        <p:txBody>
          <a:bodyPr/>
          <a:lstStyle/>
          <a:p>
            <a:fld id="{903E5BF1-FEAF-4C67-9515-5C961A539E29}" type="slidenum">
              <a:rPr lang="en-CA" smtClean="0"/>
              <a:pPr/>
              <a:t>56</a:t>
            </a:fld>
            <a:endParaRPr lang="en-CA">
              <a:solidFill>
                <a:schemeClr val="tx1"/>
              </a:solidFill>
            </a:endParaRPr>
          </a:p>
        </p:txBody>
      </p:sp>
      <p:graphicFrame>
        <p:nvGraphicFramePr>
          <p:cNvPr id="5" name="Table 4">
            <a:extLst>
              <a:ext uri="{FF2B5EF4-FFF2-40B4-BE49-F238E27FC236}">
                <a16:creationId xmlns:a16="http://schemas.microsoft.com/office/drawing/2014/main" id="{0A961B27-A64D-DD30-F613-FBCBA0B2AAF8}"/>
              </a:ext>
            </a:extLst>
          </p:cNvPr>
          <p:cNvGraphicFramePr>
            <a:graphicFrameLocks noGrp="1"/>
          </p:cNvGraphicFramePr>
          <p:nvPr>
            <p:extLst>
              <p:ext uri="{D42A27DB-BD31-4B8C-83A1-F6EECF244321}">
                <p14:modId xmlns:p14="http://schemas.microsoft.com/office/powerpoint/2010/main" val="2350891928"/>
              </p:ext>
            </p:extLst>
          </p:nvPr>
        </p:nvGraphicFramePr>
        <p:xfrm>
          <a:off x="1594756" y="4769021"/>
          <a:ext cx="8542020" cy="1539240"/>
        </p:xfrm>
        <a:graphic>
          <a:graphicData uri="http://schemas.openxmlformats.org/drawingml/2006/table">
            <a:tbl>
              <a:tblPr/>
              <a:tblGrid>
                <a:gridCol w="3012754">
                  <a:extLst>
                    <a:ext uri="{9D8B030D-6E8A-4147-A177-3AD203B41FA5}">
                      <a16:colId xmlns:a16="http://schemas.microsoft.com/office/drawing/2014/main" val="627542788"/>
                    </a:ext>
                  </a:extLst>
                </a:gridCol>
                <a:gridCol w="865826">
                  <a:extLst>
                    <a:ext uri="{9D8B030D-6E8A-4147-A177-3AD203B41FA5}">
                      <a16:colId xmlns:a16="http://schemas.microsoft.com/office/drawing/2014/main" val="2985867227"/>
                    </a:ext>
                  </a:extLst>
                </a:gridCol>
                <a:gridCol w="990600">
                  <a:extLst>
                    <a:ext uri="{9D8B030D-6E8A-4147-A177-3AD203B41FA5}">
                      <a16:colId xmlns:a16="http://schemas.microsoft.com/office/drawing/2014/main" val="1870642024"/>
                    </a:ext>
                  </a:extLst>
                </a:gridCol>
                <a:gridCol w="922020">
                  <a:extLst>
                    <a:ext uri="{9D8B030D-6E8A-4147-A177-3AD203B41FA5}">
                      <a16:colId xmlns:a16="http://schemas.microsoft.com/office/drawing/2014/main" val="146729022"/>
                    </a:ext>
                  </a:extLst>
                </a:gridCol>
                <a:gridCol w="1242060">
                  <a:extLst>
                    <a:ext uri="{9D8B030D-6E8A-4147-A177-3AD203B41FA5}">
                      <a16:colId xmlns:a16="http://schemas.microsoft.com/office/drawing/2014/main" val="1417040244"/>
                    </a:ext>
                  </a:extLst>
                </a:gridCol>
                <a:gridCol w="1508760">
                  <a:extLst>
                    <a:ext uri="{9D8B030D-6E8A-4147-A177-3AD203B41FA5}">
                      <a16:colId xmlns:a16="http://schemas.microsoft.com/office/drawing/2014/main" val="1963821770"/>
                    </a:ext>
                  </a:extLst>
                </a:gridCol>
              </a:tblGrid>
              <a:tr h="237332">
                <a:tc>
                  <a:txBody>
                    <a:bodyPr/>
                    <a:lstStyle/>
                    <a:p>
                      <a:pPr algn="ctr" fontAlgn="base"/>
                      <a:r>
                        <a:rPr lang="en-CA" sz="1100" b="1" i="0" u="none" strike="noStrike">
                          <a:solidFill>
                            <a:srgbClr val="000000"/>
                          </a:solidFill>
                          <a:effectLst/>
                          <a:latin typeface="Calibri"/>
                        </a:rPr>
                        <a:t>Open Item</a:t>
                      </a:r>
                      <a:r>
                        <a:rPr lang="en-CA" sz="1100" b="0" i="0">
                          <a:solidFill>
                            <a:srgbClr val="000000"/>
                          </a:solidFill>
                          <a:effectLst/>
                          <a:latin typeface="Calibri"/>
                        </a:rPr>
                        <a:t>​</a:t>
                      </a:r>
                      <a:endParaRPr lang="en-CA" b="0" i="0">
                        <a:solidFill>
                          <a:srgbClr val="000000"/>
                        </a:solidFill>
                        <a:effectLst/>
                        <a:latin typeface="Calibri"/>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a:r>
                        <a:rPr lang="en-CA" sz="1100" b="1" i="0" u="none" strike="noStrike">
                          <a:solidFill>
                            <a:srgbClr val="000000"/>
                          </a:solidFill>
                          <a:effectLst/>
                          <a:latin typeface="Calibri"/>
                        </a:rPr>
                        <a:t>Name</a:t>
                      </a:r>
                      <a:r>
                        <a:rPr lang="en-CA" sz="1100" b="0" i="0">
                          <a:solidFill>
                            <a:srgbClr val="000000"/>
                          </a:solidFill>
                          <a:effectLst/>
                          <a:latin typeface="Calibri"/>
                        </a:rPr>
                        <a:t>​</a:t>
                      </a:r>
                      <a:endParaRPr lang="en-CA" b="0" i="0">
                        <a:solidFill>
                          <a:srgbClr val="000000"/>
                        </a:solidFill>
                        <a:effectLst/>
                        <a:latin typeface="Calibri"/>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a:r>
                        <a:rPr lang="en-CA" sz="1100" b="1" i="0" u="none" strike="noStrike">
                          <a:solidFill>
                            <a:srgbClr val="000000"/>
                          </a:solidFill>
                          <a:effectLst/>
                          <a:latin typeface="Calibri"/>
                        </a:rPr>
                        <a:t>Target Date</a:t>
                      </a:r>
                      <a:r>
                        <a:rPr lang="en-CA" sz="1100" b="0" i="0">
                          <a:solidFill>
                            <a:srgbClr val="000000"/>
                          </a:solidFill>
                          <a:effectLst/>
                          <a:latin typeface="Calibri"/>
                        </a:rPr>
                        <a:t>​</a:t>
                      </a:r>
                      <a:endParaRPr lang="en-CA" b="0" i="0">
                        <a:solidFill>
                          <a:srgbClr val="000000"/>
                        </a:solidFill>
                        <a:effectLst/>
                        <a:latin typeface="Calibri"/>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a:r>
                        <a:rPr lang="en-CA" sz="1100" b="1" i="0" u="none" strike="noStrike">
                          <a:solidFill>
                            <a:srgbClr val="000000"/>
                          </a:solidFill>
                          <a:effectLst/>
                          <a:latin typeface="Calibri"/>
                        </a:rPr>
                        <a:t>Actual Date</a:t>
                      </a:r>
                      <a:r>
                        <a:rPr lang="en-CA" sz="1100" b="0" i="0">
                          <a:solidFill>
                            <a:srgbClr val="000000"/>
                          </a:solidFill>
                          <a:effectLst/>
                          <a:latin typeface="Calibri"/>
                        </a:rPr>
                        <a:t>​</a:t>
                      </a:r>
                      <a:endParaRPr lang="en-CA" b="0" i="0">
                        <a:solidFill>
                          <a:srgbClr val="000000"/>
                        </a:solidFill>
                        <a:effectLst/>
                        <a:latin typeface="Calibri"/>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a:r>
                        <a:rPr lang="en-CA" sz="1100" b="1" i="0" u="none" strike="noStrike">
                          <a:solidFill>
                            <a:srgbClr val="000000"/>
                          </a:solidFill>
                          <a:effectLst/>
                          <a:latin typeface="Calibri"/>
                        </a:rPr>
                        <a:t>Status</a:t>
                      </a:r>
                      <a:r>
                        <a:rPr lang="en-CA" sz="1100" b="0" i="0">
                          <a:solidFill>
                            <a:srgbClr val="000000"/>
                          </a:solidFill>
                          <a:effectLst/>
                          <a:latin typeface="Calibri"/>
                        </a:rPr>
                        <a:t>​</a:t>
                      </a:r>
                      <a:endParaRPr lang="en-CA" b="0" i="0">
                        <a:solidFill>
                          <a:srgbClr val="000000"/>
                        </a:solidFill>
                        <a:effectLst/>
                        <a:latin typeface="Calibri"/>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a:r>
                        <a:rPr lang="en-CA" sz="1100" b="1" i="0" u="none" strike="noStrike">
                          <a:solidFill>
                            <a:srgbClr val="000000"/>
                          </a:solidFill>
                          <a:effectLst/>
                          <a:latin typeface="Calibri"/>
                        </a:rPr>
                        <a:t>Comment</a:t>
                      </a:r>
                      <a:r>
                        <a:rPr lang="en-CA" sz="1100" b="0" i="0">
                          <a:solidFill>
                            <a:srgbClr val="000000"/>
                          </a:solidFill>
                          <a:effectLst/>
                          <a:latin typeface="Calibri"/>
                        </a:rPr>
                        <a:t>​</a:t>
                      </a:r>
                      <a:endParaRPr lang="en-CA" b="0" i="0">
                        <a:solidFill>
                          <a:srgbClr val="000000"/>
                        </a:solidFill>
                        <a:effectLst/>
                        <a:latin typeface="Calibri"/>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3892989"/>
                  </a:ext>
                </a:extLst>
              </a:tr>
              <a:tr h="390900">
                <a:tc>
                  <a:txBody>
                    <a:bodyPr/>
                    <a:lstStyle/>
                    <a:p>
                      <a:pPr algn="l" fontAlgn="base"/>
                      <a:r>
                        <a:rPr lang="en-CA" sz="1100" b="0" i="0" u="none" strike="noStrike">
                          <a:solidFill>
                            <a:srgbClr val="000000"/>
                          </a:solidFill>
                          <a:effectLst/>
                          <a:latin typeface="Calibri"/>
                        </a:rPr>
                        <a:t>Vehicle and System Level DFMEA Completed</a:t>
                      </a:r>
                      <a:r>
                        <a:rPr lang="en-CA" sz="1100" b="0" i="0">
                          <a:solidFill>
                            <a:srgbClr val="000000"/>
                          </a:solidFill>
                          <a:effectLst/>
                          <a:latin typeface="Calibri"/>
                        </a:rPr>
                        <a:t>​</a:t>
                      </a:r>
                      <a:endParaRPr lang="en-CA" b="0" i="0">
                        <a:solidFill>
                          <a:srgbClr val="000000"/>
                        </a:solidFill>
                        <a:effectLst/>
                        <a:latin typeface="Calibri"/>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ase"/>
                      <a:r>
                        <a:rPr lang="en-CA" sz="1100" b="0" i="0" u="none" strike="noStrike">
                          <a:solidFill>
                            <a:srgbClr val="000000"/>
                          </a:solidFill>
                          <a:effectLst/>
                          <a:latin typeface="Calibri"/>
                        </a:rPr>
                        <a:t>Platform Engineering</a:t>
                      </a:r>
                      <a:r>
                        <a:rPr lang="en-CA" sz="1100" b="0" i="0">
                          <a:solidFill>
                            <a:srgbClr val="000000"/>
                          </a:solidFill>
                          <a:effectLst/>
                          <a:latin typeface="Calibri"/>
                        </a:rPr>
                        <a:t>​</a:t>
                      </a:r>
                      <a:endParaRPr lang="en-CA" b="0" i="0">
                        <a:solidFill>
                          <a:srgbClr val="000000"/>
                        </a:solidFill>
                        <a:effectLst/>
                        <a:latin typeface="Calibri"/>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ase"/>
                      <a:r>
                        <a:rPr lang="en-CA" sz="1100" b="0" i="0">
                          <a:solidFill>
                            <a:srgbClr val="000000"/>
                          </a:solidFill>
                          <a:effectLst/>
                          <a:latin typeface="Calibri"/>
                        </a:rPr>
                        <a:t>20-Jan</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auto"/>
                      <a:r>
                        <a:rPr lang="en-CA" sz="1100" b="0" i="0" u="none" strike="noStrike">
                          <a:solidFill>
                            <a:srgbClr val="000000"/>
                          </a:solidFill>
                          <a:effectLst/>
                          <a:latin typeface="Calibri"/>
                        </a:rPr>
                        <a:t>​</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ase"/>
                      <a:r>
                        <a:rPr lang="en-CA" sz="1100" b="0" i="0" u="none" strike="noStrike">
                          <a:solidFill>
                            <a:srgbClr val="9C5700"/>
                          </a:solidFill>
                          <a:effectLst/>
                          <a:latin typeface="Calibri"/>
                        </a:rPr>
                        <a:t>In Progress</a:t>
                      </a:r>
                      <a:r>
                        <a:rPr lang="en-CA" sz="1100" b="0" i="0">
                          <a:solidFill>
                            <a:srgbClr val="000000"/>
                          </a:solidFill>
                          <a:effectLst/>
                          <a:latin typeface="Calibri"/>
                        </a:rPr>
                        <a:t>​</a:t>
                      </a:r>
                      <a:endParaRPr lang="en-CA" b="0" i="0">
                        <a:solidFill>
                          <a:srgbClr val="000000"/>
                        </a:solidFill>
                        <a:effectLst/>
                        <a:latin typeface="Calibri"/>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B9C"/>
                    </a:solidFill>
                  </a:tcPr>
                </a:tc>
                <a:tc>
                  <a:txBody>
                    <a:bodyPr/>
                    <a:lstStyle/>
                    <a:p>
                      <a:pPr algn="l" fontAlgn="auto"/>
                      <a:r>
                        <a:rPr lang="en-CA" sz="1100" b="0" i="0" u="none" strike="noStrike">
                          <a:solidFill>
                            <a:srgbClr val="000000"/>
                          </a:solidFill>
                          <a:effectLst/>
                          <a:latin typeface="Calibri"/>
                        </a:rPr>
                        <a:t>​</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4139951590"/>
                  </a:ext>
                </a:extLst>
              </a:tr>
              <a:tr h="390900">
                <a:tc>
                  <a:txBody>
                    <a:bodyPr/>
                    <a:lstStyle/>
                    <a:p>
                      <a:pPr algn="l" fontAlgn="base"/>
                      <a:r>
                        <a:rPr lang="en-CA" sz="1100" b="0" i="0" u="none" strike="noStrike">
                          <a:solidFill>
                            <a:srgbClr val="000000"/>
                          </a:solidFill>
                          <a:effectLst/>
                          <a:latin typeface="Calibri"/>
                        </a:rPr>
                        <a:t>Design Verification Plan - Vehicle and System Level Defined</a:t>
                      </a:r>
                      <a:r>
                        <a:rPr lang="en-CA" sz="1100" b="0" i="0">
                          <a:solidFill>
                            <a:srgbClr val="000000"/>
                          </a:solidFill>
                          <a:effectLst/>
                          <a:latin typeface="Calibri"/>
                        </a:rPr>
                        <a:t>​</a:t>
                      </a:r>
                      <a:endParaRPr lang="en-CA" b="0" i="0">
                        <a:solidFill>
                          <a:srgbClr val="000000"/>
                        </a:solidFill>
                        <a:effectLst/>
                        <a:latin typeface="Calibri"/>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a:r>
                        <a:rPr lang="en-CA" sz="1100" b="0" i="0" u="none" strike="noStrike">
                          <a:solidFill>
                            <a:srgbClr val="000000"/>
                          </a:solidFill>
                          <a:effectLst/>
                          <a:latin typeface="Calibri"/>
                        </a:rPr>
                        <a:t>Platform Engineering</a:t>
                      </a:r>
                      <a:r>
                        <a:rPr lang="en-CA" sz="1100" b="0" i="0">
                          <a:solidFill>
                            <a:srgbClr val="000000"/>
                          </a:solidFill>
                          <a:effectLst/>
                          <a:latin typeface="Calibri"/>
                        </a:rPr>
                        <a:t>​</a:t>
                      </a:r>
                      <a:endParaRPr lang="en-CA" b="0" i="0">
                        <a:solidFill>
                          <a:srgbClr val="000000"/>
                        </a:solidFill>
                        <a:effectLst/>
                        <a:latin typeface="Calibri"/>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lvl="0" algn="ctr">
                        <a:buNone/>
                      </a:pPr>
                      <a:r>
                        <a:rPr lang="en-CA" sz="1100" b="0" i="0" u="none" strike="noStrike" noProof="0">
                          <a:solidFill>
                            <a:srgbClr val="000000"/>
                          </a:solidFill>
                          <a:effectLst/>
                          <a:latin typeface="Calibri"/>
                        </a:rPr>
                        <a:t>20-Jan</a:t>
                      </a:r>
                      <a:endParaRPr lang="en-US"/>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auto"/>
                      <a:r>
                        <a:rPr lang="en-CA" sz="1100" b="0" i="0" u="none" strike="noStrike">
                          <a:solidFill>
                            <a:srgbClr val="000000"/>
                          </a:solidFill>
                          <a:effectLst/>
                          <a:latin typeface="Calibri"/>
                        </a:rPr>
                        <a:t>​</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a:r>
                        <a:rPr lang="en-US" sz="1100" b="0" i="0" u="none" strike="noStrike">
                          <a:solidFill>
                            <a:srgbClr val="9C5700"/>
                          </a:solidFill>
                          <a:effectLst/>
                          <a:latin typeface="Calibri"/>
                        </a:rPr>
                        <a:t>In Progress</a:t>
                      </a:r>
                      <a:r>
                        <a:rPr lang="en-US" sz="1100" b="0" i="0">
                          <a:solidFill>
                            <a:srgbClr val="000000"/>
                          </a:solidFill>
                          <a:effectLst/>
                          <a:latin typeface="Calibri"/>
                        </a:rPr>
                        <a:t>​</a:t>
                      </a:r>
                      <a:endParaRPr lang="en-US" b="0" i="0">
                        <a:solidFill>
                          <a:srgbClr val="000000"/>
                        </a:solidFill>
                        <a:effectLst/>
                        <a:latin typeface="Calibri"/>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B9C"/>
                    </a:solidFill>
                  </a:tcPr>
                </a:tc>
                <a:tc>
                  <a:txBody>
                    <a:bodyPr/>
                    <a:lstStyle/>
                    <a:p>
                      <a:pPr algn="l" fontAlgn="auto"/>
                      <a:r>
                        <a:rPr lang="en-CA" sz="1100" b="0" i="0" u="none" strike="noStrike">
                          <a:solidFill>
                            <a:srgbClr val="000000"/>
                          </a:solidFill>
                          <a:effectLst/>
                          <a:latin typeface="Calibri"/>
                        </a:rPr>
                        <a:t>​</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90771890"/>
                  </a:ext>
                </a:extLst>
              </a:tr>
              <a:tr h="390900">
                <a:tc>
                  <a:txBody>
                    <a:bodyPr/>
                    <a:lstStyle/>
                    <a:p>
                      <a:pPr algn="l" fontAlgn="base"/>
                      <a:r>
                        <a:rPr lang="en-CA" sz="1100" b="0" i="0" u="none" strike="noStrike">
                          <a:solidFill>
                            <a:srgbClr val="000000"/>
                          </a:solidFill>
                          <a:effectLst/>
                          <a:latin typeface="Calibri"/>
                        </a:rPr>
                        <a:t>Vehicle System Level Weight targets defined</a:t>
                      </a:r>
                      <a:r>
                        <a:rPr lang="en-CA" sz="1100" b="0" i="0">
                          <a:solidFill>
                            <a:srgbClr val="000000"/>
                          </a:solidFill>
                          <a:effectLst/>
                          <a:latin typeface="Calibri"/>
                        </a:rPr>
                        <a:t>​</a:t>
                      </a:r>
                      <a:endParaRPr lang="en-CA" b="0" i="0">
                        <a:solidFill>
                          <a:srgbClr val="000000"/>
                        </a:solidFill>
                        <a:effectLst/>
                        <a:latin typeface="Calibri"/>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ase"/>
                      <a:r>
                        <a:rPr lang="en-CA" sz="1100" b="0" i="0" u="none" strike="noStrike">
                          <a:solidFill>
                            <a:srgbClr val="000000"/>
                          </a:solidFill>
                          <a:effectLst/>
                          <a:latin typeface="Calibri"/>
                        </a:rPr>
                        <a:t>Platform Engineering</a:t>
                      </a:r>
                      <a:r>
                        <a:rPr lang="en-CA" sz="1100" b="0" i="0">
                          <a:solidFill>
                            <a:srgbClr val="000000"/>
                          </a:solidFill>
                          <a:effectLst/>
                          <a:latin typeface="Calibri"/>
                        </a:rPr>
                        <a:t>​</a:t>
                      </a:r>
                      <a:endParaRPr lang="en-CA" b="0" i="0">
                        <a:solidFill>
                          <a:srgbClr val="000000"/>
                        </a:solidFill>
                        <a:effectLst/>
                        <a:latin typeface="Calibri"/>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ase"/>
                      <a:r>
                        <a:rPr lang="en-CA" sz="1100" b="0" i="0">
                          <a:solidFill>
                            <a:srgbClr val="000000"/>
                          </a:solidFill>
                          <a:effectLst/>
                          <a:latin typeface="Calibri"/>
                        </a:rPr>
                        <a:t>22-Dec</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auto"/>
                      <a:r>
                        <a:rPr lang="en-CA" sz="1100" b="0" i="0" u="none" strike="noStrike">
                          <a:solidFill>
                            <a:srgbClr val="000000"/>
                          </a:solidFill>
                          <a:effectLst/>
                          <a:latin typeface="Calibri"/>
                        </a:rPr>
                        <a:t>​</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ase"/>
                      <a:r>
                        <a:rPr lang="en-CA" sz="1100" b="0" i="0" u="none" strike="noStrike">
                          <a:solidFill>
                            <a:srgbClr val="9C5700"/>
                          </a:solidFill>
                          <a:effectLst/>
                          <a:latin typeface="Calibri"/>
                        </a:rPr>
                        <a:t>In Review</a:t>
                      </a:r>
                      <a:r>
                        <a:rPr lang="en-CA" sz="1100" b="0" i="0">
                          <a:solidFill>
                            <a:srgbClr val="000000"/>
                          </a:solidFill>
                          <a:effectLst/>
                          <a:latin typeface="Calibri"/>
                        </a:rPr>
                        <a:t>​</a:t>
                      </a:r>
                      <a:endParaRPr lang="en-CA" b="0" i="0">
                        <a:solidFill>
                          <a:srgbClr val="000000"/>
                        </a:solidFill>
                        <a:effectLst/>
                        <a:latin typeface="Calibri"/>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B9C"/>
                    </a:solidFill>
                  </a:tcPr>
                </a:tc>
                <a:tc>
                  <a:txBody>
                    <a:bodyPr/>
                    <a:lstStyle/>
                    <a:p>
                      <a:pPr algn="l" fontAlgn="auto"/>
                      <a:r>
                        <a:rPr lang="en-CA" sz="1100" b="0" i="0" u="none" strike="noStrike">
                          <a:solidFill>
                            <a:srgbClr val="000000"/>
                          </a:solidFill>
                          <a:effectLst/>
                          <a:latin typeface="Calibri"/>
                        </a:rPr>
                        <a:t>​</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860607743"/>
                  </a:ext>
                </a:extLst>
              </a:tr>
            </a:tbl>
          </a:graphicData>
        </a:graphic>
      </p:graphicFrame>
      <p:pic>
        <p:nvPicPr>
          <p:cNvPr id="2050" name="Picture 2">
            <a:extLst>
              <a:ext uri="{FF2B5EF4-FFF2-40B4-BE49-F238E27FC236}">
                <a16:creationId xmlns:a16="http://schemas.microsoft.com/office/drawing/2014/main" id="{89B0CE04-BFDE-D05D-BE15-C60AA310A5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0084" y="1004267"/>
            <a:ext cx="5990670" cy="3724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43336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69EBB-BC23-8C40-C47E-DB7D68188074}"/>
              </a:ext>
            </a:extLst>
          </p:cNvPr>
          <p:cNvSpPr>
            <a:spLocks noGrp="1"/>
          </p:cNvSpPr>
          <p:nvPr>
            <p:ph type="title"/>
          </p:nvPr>
        </p:nvSpPr>
        <p:spPr/>
        <p:txBody>
          <a:bodyPr/>
          <a:lstStyle/>
          <a:p>
            <a:r>
              <a:rPr lang="en-CA">
                <a:latin typeface="Yu Gothic UI Light"/>
                <a:ea typeface="Yu Gothic UI Light"/>
              </a:rPr>
              <a:t>Finance – </a:t>
            </a:r>
            <a:r>
              <a:rPr lang="en-CA" err="1">
                <a:latin typeface="Yu Gothic UI Light"/>
                <a:ea typeface="Yu Gothic UI Light"/>
              </a:rPr>
              <a:t>bom</a:t>
            </a:r>
            <a:r>
              <a:rPr lang="en-CA">
                <a:latin typeface="Yu Gothic UI Light"/>
                <a:ea typeface="Yu Gothic UI Light"/>
              </a:rPr>
              <a:t> cost target vs Projection</a:t>
            </a:r>
          </a:p>
        </p:txBody>
      </p:sp>
      <p:sp>
        <p:nvSpPr>
          <p:cNvPr id="4" name="Slide Number Placeholder 3">
            <a:extLst>
              <a:ext uri="{FF2B5EF4-FFF2-40B4-BE49-F238E27FC236}">
                <a16:creationId xmlns:a16="http://schemas.microsoft.com/office/drawing/2014/main" id="{69750DC0-3BC7-CF0A-B46E-1C5816D0B40E}"/>
              </a:ext>
            </a:extLst>
          </p:cNvPr>
          <p:cNvSpPr>
            <a:spLocks noGrp="1"/>
          </p:cNvSpPr>
          <p:nvPr>
            <p:ph type="sldNum" sz="quarter" idx="4"/>
          </p:nvPr>
        </p:nvSpPr>
        <p:spPr/>
        <p:txBody>
          <a:bodyPr/>
          <a:lstStyle/>
          <a:p>
            <a:fld id="{903E5BF1-FEAF-4C67-9515-5C961A539E29}" type="slidenum">
              <a:rPr lang="en-CA" smtClean="0"/>
              <a:pPr/>
              <a:t>57</a:t>
            </a:fld>
            <a:endParaRPr lang="en-CA">
              <a:solidFill>
                <a:schemeClr val="tx1"/>
              </a:solidFill>
            </a:endParaRPr>
          </a:p>
        </p:txBody>
      </p:sp>
      <p:graphicFrame>
        <p:nvGraphicFramePr>
          <p:cNvPr id="6" name="Table 5">
            <a:extLst>
              <a:ext uri="{FF2B5EF4-FFF2-40B4-BE49-F238E27FC236}">
                <a16:creationId xmlns:a16="http://schemas.microsoft.com/office/drawing/2014/main" id="{7D9A33D2-100C-E2CE-3574-D7AF631D55C1}"/>
              </a:ext>
            </a:extLst>
          </p:cNvPr>
          <p:cNvGraphicFramePr>
            <a:graphicFrameLocks noGrp="1"/>
          </p:cNvGraphicFramePr>
          <p:nvPr>
            <p:extLst>
              <p:ext uri="{D42A27DB-BD31-4B8C-83A1-F6EECF244321}">
                <p14:modId xmlns:p14="http://schemas.microsoft.com/office/powerpoint/2010/main" val="3112119151"/>
              </p:ext>
            </p:extLst>
          </p:nvPr>
        </p:nvGraphicFramePr>
        <p:xfrm>
          <a:off x="686921" y="1272845"/>
          <a:ext cx="3077325" cy="2424649"/>
        </p:xfrm>
        <a:graphic>
          <a:graphicData uri="http://schemas.openxmlformats.org/drawingml/2006/table">
            <a:tbl>
              <a:tblPr firstRow="1" bandRow="1">
                <a:tableStyleId>{073A0DAA-6AF3-43AB-8588-CEC1D06C72B9}</a:tableStyleId>
              </a:tblPr>
              <a:tblGrid>
                <a:gridCol w="1675000">
                  <a:extLst>
                    <a:ext uri="{9D8B030D-6E8A-4147-A177-3AD203B41FA5}">
                      <a16:colId xmlns:a16="http://schemas.microsoft.com/office/drawing/2014/main" val="3212299180"/>
                    </a:ext>
                  </a:extLst>
                </a:gridCol>
                <a:gridCol w="1402325">
                  <a:extLst>
                    <a:ext uri="{9D8B030D-6E8A-4147-A177-3AD203B41FA5}">
                      <a16:colId xmlns:a16="http://schemas.microsoft.com/office/drawing/2014/main" val="3239656958"/>
                    </a:ext>
                  </a:extLst>
                </a:gridCol>
              </a:tblGrid>
              <a:tr h="387270">
                <a:tc>
                  <a:txBody>
                    <a:bodyPr/>
                    <a:lstStyle/>
                    <a:p>
                      <a:pPr algn="ctr" fontAlgn="ctr"/>
                      <a:r>
                        <a:rPr lang="en-US" sz="1600">
                          <a:effectLst/>
                        </a:rPr>
                        <a:t>Budget Target</a:t>
                      </a:r>
                    </a:p>
                  </a:txBody>
                  <a:tcPr marL="9525" marR="9525" marT="9525" anchor="ctr"/>
                </a:tc>
                <a:tc>
                  <a:txBody>
                    <a:bodyPr/>
                    <a:lstStyle/>
                    <a:p>
                      <a:pPr algn="ctr" fontAlgn="ctr"/>
                      <a:r>
                        <a:rPr lang="en-US" sz="1600">
                          <a:effectLst/>
                        </a:rPr>
                        <a:t>14,409.00  $ </a:t>
                      </a:r>
                    </a:p>
                  </a:txBody>
                  <a:tcPr marL="9525" marR="9525" marT="9525" anchor="ctr"/>
                </a:tc>
                <a:extLst>
                  <a:ext uri="{0D108BD9-81ED-4DB2-BD59-A6C34878D82A}">
                    <a16:rowId xmlns:a16="http://schemas.microsoft.com/office/drawing/2014/main" val="1723693567"/>
                  </a:ext>
                </a:extLst>
              </a:tr>
              <a:tr h="420947">
                <a:tc>
                  <a:txBody>
                    <a:bodyPr/>
                    <a:lstStyle/>
                    <a:p>
                      <a:pPr algn="ctr" fontAlgn="ctr"/>
                      <a:r>
                        <a:rPr lang="en-US" sz="1600">
                          <a:effectLst/>
                        </a:rPr>
                        <a:t>Budget Variance</a:t>
                      </a:r>
                    </a:p>
                  </a:txBody>
                  <a:tcPr marL="9525" marR="9525" marT="9525" anchor="ctr"/>
                </a:tc>
                <a:tc>
                  <a:txBody>
                    <a:bodyPr/>
                    <a:lstStyle/>
                    <a:p>
                      <a:pPr algn="ctr" fontAlgn="ctr"/>
                      <a:r>
                        <a:rPr lang="en-US" sz="1600">
                          <a:effectLst/>
                        </a:rPr>
                        <a:t>304,27  $ </a:t>
                      </a:r>
                    </a:p>
                  </a:txBody>
                  <a:tcPr marL="9525" marR="9525" marT="9525" anchor="ctr"/>
                </a:tc>
                <a:extLst>
                  <a:ext uri="{0D108BD9-81ED-4DB2-BD59-A6C34878D82A}">
                    <a16:rowId xmlns:a16="http://schemas.microsoft.com/office/drawing/2014/main" val="2880642751"/>
                  </a:ext>
                </a:extLst>
              </a:tr>
              <a:tr h="404108">
                <a:tc>
                  <a:txBody>
                    <a:bodyPr/>
                    <a:lstStyle/>
                    <a:p>
                      <a:pPr algn="ctr" fontAlgn="ctr"/>
                      <a:r>
                        <a:rPr lang="en-US" sz="1600">
                          <a:effectLst/>
                        </a:rPr>
                        <a:t>Current Budget</a:t>
                      </a:r>
                    </a:p>
                  </a:txBody>
                  <a:tcPr marL="9525" marR="9525" marT="9525" anchor="ctr"/>
                </a:tc>
                <a:tc>
                  <a:txBody>
                    <a:bodyPr/>
                    <a:lstStyle/>
                    <a:p>
                      <a:pPr algn="ctr" fontAlgn="ctr"/>
                      <a:r>
                        <a:rPr lang="en-US" sz="1600" kern="1200">
                          <a:solidFill>
                            <a:schemeClr val="dk1"/>
                          </a:solidFill>
                          <a:effectLst/>
                          <a:latin typeface="+mn-lt"/>
                          <a:ea typeface="+mn-ea"/>
                          <a:cs typeface="+mn-cs"/>
                        </a:rPr>
                        <a:t>14,713.27  $</a:t>
                      </a:r>
                    </a:p>
                  </a:txBody>
                  <a:tcPr marL="9525" marR="9525" marT="9525" anchor="ctr"/>
                </a:tc>
                <a:extLst>
                  <a:ext uri="{0D108BD9-81ED-4DB2-BD59-A6C34878D82A}">
                    <a16:rowId xmlns:a16="http://schemas.microsoft.com/office/drawing/2014/main" val="2143628491"/>
                  </a:ext>
                </a:extLst>
              </a:tr>
              <a:tr h="404108">
                <a:tc>
                  <a:txBody>
                    <a:bodyPr/>
                    <a:lstStyle/>
                    <a:p>
                      <a:pPr algn="ctr" fontAlgn="ctr"/>
                      <a:r>
                        <a:rPr lang="en-US" sz="1600">
                          <a:effectLst/>
                        </a:rPr>
                        <a:t>Actual Variance</a:t>
                      </a:r>
                    </a:p>
                  </a:txBody>
                  <a:tcPr marL="9525" marR="9525" marT="9525" anchor="ctr"/>
                </a:tc>
                <a:tc>
                  <a:txBody>
                    <a:bodyPr/>
                    <a:lstStyle/>
                    <a:p>
                      <a:pPr algn="ctr" fontAlgn="ctr"/>
                      <a:r>
                        <a:rPr lang="en-US" sz="1600" kern="1200">
                          <a:solidFill>
                            <a:schemeClr val="dk1"/>
                          </a:solidFill>
                          <a:effectLst/>
                          <a:latin typeface="+mn-lt"/>
                          <a:ea typeface="+mn-ea"/>
                          <a:cs typeface="+mn-cs"/>
                        </a:rPr>
                        <a:t>120,00 $</a:t>
                      </a:r>
                      <a:endParaRPr lang="en-CA" sz="1600" kern="1200">
                        <a:solidFill>
                          <a:schemeClr val="dk1"/>
                        </a:solidFill>
                        <a:effectLst/>
                        <a:latin typeface="+mn-lt"/>
                        <a:ea typeface="+mn-ea"/>
                        <a:cs typeface="+mn-cs"/>
                      </a:endParaRPr>
                    </a:p>
                  </a:txBody>
                  <a:tcPr marL="0" marR="0" marT="0" marB="0" anchor="ctr"/>
                </a:tc>
                <a:extLst>
                  <a:ext uri="{0D108BD9-81ED-4DB2-BD59-A6C34878D82A}">
                    <a16:rowId xmlns:a16="http://schemas.microsoft.com/office/drawing/2014/main" val="2297284734"/>
                  </a:ext>
                </a:extLst>
              </a:tr>
              <a:tr h="404108">
                <a:tc>
                  <a:txBody>
                    <a:bodyPr/>
                    <a:lstStyle/>
                    <a:p>
                      <a:pPr algn="ctr" fontAlgn="ctr"/>
                      <a:r>
                        <a:rPr lang="en-US" sz="1600">
                          <a:effectLst/>
                        </a:rPr>
                        <a:t>Current Projection</a:t>
                      </a:r>
                    </a:p>
                  </a:txBody>
                  <a:tcPr marL="9525" marR="9525" marT="9525" anchor="ctr"/>
                </a:tc>
                <a:tc>
                  <a:txBody>
                    <a:bodyPr/>
                    <a:lstStyle/>
                    <a:p>
                      <a:pPr algn="ctr" fontAlgn="ctr"/>
                      <a:r>
                        <a:rPr lang="en-CA" sz="1600" kern="1200">
                          <a:solidFill>
                            <a:schemeClr val="dk1"/>
                          </a:solidFill>
                          <a:effectLst/>
                          <a:latin typeface="+mn-lt"/>
                          <a:ea typeface="+mn-ea"/>
                          <a:cs typeface="+mn-cs"/>
                        </a:rPr>
                        <a:t>14 833.27  $</a:t>
                      </a:r>
                    </a:p>
                  </a:txBody>
                  <a:tcPr marL="0" marR="0" marT="0" marB="0" anchor="ctr"/>
                </a:tc>
                <a:extLst>
                  <a:ext uri="{0D108BD9-81ED-4DB2-BD59-A6C34878D82A}">
                    <a16:rowId xmlns:a16="http://schemas.microsoft.com/office/drawing/2014/main" val="3665880723"/>
                  </a:ext>
                </a:extLst>
              </a:tr>
              <a:tr h="404108">
                <a:tc>
                  <a:txBody>
                    <a:bodyPr/>
                    <a:lstStyle/>
                    <a:p>
                      <a:pPr algn="ctr" fontAlgn="ctr"/>
                      <a:r>
                        <a:rPr lang="en-US" sz="1600">
                          <a:solidFill>
                            <a:srgbClr val="FF0000"/>
                          </a:solidFill>
                          <a:effectLst/>
                        </a:rPr>
                        <a:t>Total Variance</a:t>
                      </a:r>
                    </a:p>
                  </a:txBody>
                  <a:tcPr marL="9525" marR="9525" marT="9525" anchor="ctr"/>
                </a:tc>
                <a:tc>
                  <a:txBody>
                    <a:bodyPr/>
                    <a:lstStyle/>
                    <a:p>
                      <a:pPr algn="ctr" fontAlgn="ctr"/>
                      <a:r>
                        <a:rPr lang="en-US" sz="1600" kern="1200">
                          <a:solidFill>
                            <a:srgbClr val="FF0000"/>
                          </a:solidFill>
                          <a:effectLst/>
                          <a:latin typeface="+mn-lt"/>
                          <a:ea typeface="+mn-ea"/>
                          <a:cs typeface="+mn-cs"/>
                        </a:rPr>
                        <a:t>424,27 $</a:t>
                      </a:r>
                      <a:endParaRPr lang="en-CA" sz="1600" kern="1200">
                        <a:solidFill>
                          <a:srgbClr val="FF0000"/>
                        </a:solidFill>
                        <a:effectLst/>
                        <a:latin typeface="+mn-lt"/>
                        <a:ea typeface="+mn-ea"/>
                        <a:cs typeface="+mn-cs"/>
                      </a:endParaRPr>
                    </a:p>
                  </a:txBody>
                  <a:tcPr marL="0" marR="0" marT="0" marB="0" anchor="ctr"/>
                </a:tc>
                <a:extLst>
                  <a:ext uri="{0D108BD9-81ED-4DB2-BD59-A6C34878D82A}">
                    <a16:rowId xmlns:a16="http://schemas.microsoft.com/office/drawing/2014/main" val="2225252742"/>
                  </a:ext>
                </a:extLst>
              </a:tr>
            </a:tbl>
          </a:graphicData>
        </a:graphic>
      </p:graphicFrame>
      <p:sp>
        <p:nvSpPr>
          <p:cNvPr id="8" name="TextBox 7">
            <a:extLst>
              <a:ext uri="{FF2B5EF4-FFF2-40B4-BE49-F238E27FC236}">
                <a16:creationId xmlns:a16="http://schemas.microsoft.com/office/drawing/2014/main" id="{536B1A57-E724-4D99-BC34-2FB27FA2C710}"/>
              </a:ext>
            </a:extLst>
          </p:cNvPr>
          <p:cNvSpPr txBox="1"/>
          <p:nvPr/>
        </p:nvSpPr>
        <p:spPr>
          <a:xfrm>
            <a:off x="549797" y="3927605"/>
            <a:ext cx="722453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a:cs typeface="Calibri"/>
              </a:rPr>
              <a:t>Current projection : </a:t>
            </a:r>
          </a:p>
          <a:p>
            <a:r>
              <a:rPr lang="en-US">
                <a:cs typeface="Calibri"/>
              </a:rPr>
              <a:t>+120$ jet pump as per </a:t>
            </a:r>
            <a:r>
              <a:rPr lang="en-US" err="1">
                <a:cs typeface="Calibri"/>
              </a:rPr>
              <a:t>nego</a:t>
            </a:r>
            <a:r>
              <a:rPr lang="en-US">
                <a:cs typeface="Calibri"/>
              </a:rPr>
              <a:t> with </a:t>
            </a:r>
            <a:r>
              <a:rPr lang="en-US" err="1">
                <a:cs typeface="Calibri"/>
              </a:rPr>
              <a:t>Solas</a:t>
            </a:r>
            <a:endParaRPr lang="en-US">
              <a:cs typeface="Calibri"/>
            </a:endParaRPr>
          </a:p>
          <a:p>
            <a:r>
              <a:rPr lang="en-US" err="1">
                <a:cs typeface="Calibri"/>
              </a:rPr>
              <a:t>Fukuta</a:t>
            </a:r>
            <a:r>
              <a:rPr lang="en-US">
                <a:cs typeface="Calibri"/>
              </a:rPr>
              <a:t> </a:t>
            </a:r>
            <a:r>
              <a:rPr lang="en-US" err="1">
                <a:cs typeface="Calibri"/>
              </a:rPr>
              <a:t>nego</a:t>
            </a:r>
            <a:r>
              <a:rPr lang="en-US">
                <a:cs typeface="Calibri"/>
              </a:rPr>
              <a:t> complete and achieve target</a:t>
            </a:r>
          </a:p>
          <a:p>
            <a:endParaRPr lang="en-US">
              <a:cs typeface="Calibri"/>
            </a:endParaRPr>
          </a:p>
          <a:p>
            <a:r>
              <a:rPr lang="en-US" b="1" u="sng">
                <a:cs typeface="Calibri"/>
              </a:rPr>
              <a:t>Current Timeline Finance Gate 2 :</a:t>
            </a:r>
          </a:p>
          <a:p>
            <a:r>
              <a:rPr lang="en-US">
                <a:cs typeface="Calibri"/>
              </a:rPr>
              <a:t>Gate 2 finance Approval : Schedule November 7</a:t>
            </a:r>
            <a:r>
              <a:rPr lang="en-US" baseline="30000">
                <a:cs typeface="Calibri"/>
              </a:rPr>
              <a:t>th</a:t>
            </a:r>
            <a:r>
              <a:rPr lang="en-US">
                <a:cs typeface="Calibri"/>
              </a:rPr>
              <a:t> | [Done]</a:t>
            </a:r>
          </a:p>
          <a:p>
            <a:r>
              <a:rPr lang="en-US">
                <a:cs typeface="Calibri"/>
              </a:rPr>
              <a:t>Gate 2 finance final correction : Schedule November 28</a:t>
            </a:r>
            <a:r>
              <a:rPr lang="en-US" baseline="30000">
                <a:cs typeface="Calibri"/>
              </a:rPr>
              <a:t>th</a:t>
            </a:r>
            <a:endParaRPr lang="en-US">
              <a:cs typeface="Calibri"/>
            </a:endParaRPr>
          </a:p>
          <a:p>
            <a:endParaRPr lang="en-US">
              <a:cs typeface="Calibri"/>
            </a:endParaRPr>
          </a:p>
        </p:txBody>
      </p:sp>
    </p:spTree>
    <p:extLst>
      <p:ext uri="{BB962C8B-B14F-4D97-AF65-F5344CB8AC3E}">
        <p14:creationId xmlns:p14="http://schemas.microsoft.com/office/powerpoint/2010/main" val="11124027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53388-DEBE-26F8-8454-B127DA508772}"/>
              </a:ext>
            </a:extLst>
          </p:cNvPr>
          <p:cNvSpPr>
            <a:spLocks noGrp="1"/>
          </p:cNvSpPr>
          <p:nvPr>
            <p:ph type="title"/>
          </p:nvPr>
        </p:nvSpPr>
        <p:spPr/>
        <p:txBody>
          <a:bodyPr/>
          <a:lstStyle/>
          <a:p>
            <a:r>
              <a:rPr lang="en-US"/>
              <a:t>Engineering </a:t>
            </a:r>
            <a:endParaRPr lang="en-CA"/>
          </a:p>
        </p:txBody>
      </p:sp>
      <p:sp>
        <p:nvSpPr>
          <p:cNvPr id="4" name="Slide Number Placeholder 3">
            <a:extLst>
              <a:ext uri="{FF2B5EF4-FFF2-40B4-BE49-F238E27FC236}">
                <a16:creationId xmlns:a16="http://schemas.microsoft.com/office/drawing/2014/main" id="{382B9482-60B8-4918-C1BE-D970453102B7}"/>
              </a:ext>
            </a:extLst>
          </p:cNvPr>
          <p:cNvSpPr>
            <a:spLocks noGrp="1"/>
          </p:cNvSpPr>
          <p:nvPr>
            <p:ph type="sldNum" sz="quarter" idx="4"/>
          </p:nvPr>
        </p:nvSpPr>
        <p:spPr/>
        <p:txBody>
          <a:bodyPr/>
          <a:lstStyle/>
          <a:p>
            <a:fld id="{903E5BF1-FEAF-4C67-9515-5C961A539E29}" type="slidenum">
              <a:rPr lang="en-CA" smtClean="0"/>
              <a:pPr/>
              <a:t>58</a:t>
            </a:fld>
            <a:endParaRPr lang="en-CA">
              <a:solidFill>
                <a:schemeClr val="tx1"/>
              </a:solidFill>
            </a:endParaRPr>
          </a:p>
        </p:txBody>
      </p:sp>
      <p:graphicFrame>
        <p:nvGraphicFramePr>
          <p:cNvPr id="5" name="Table 4">
            <a:extLst>
              <a:ext uri="{FF2B5EF4-FFF2-40B4-BE49-F238E27FC236}">
                <a16:creationId xmlns:a16="http://schemas.microsoft.com/office/drawing/2014/main" id="{8107FD31-062B-EF14-0CE2-87405890CC14}"/>
              </a:ext>
            </a:extLst>
          </p:cNvPr>
          <p:cNvGraphicFramePr>
            <a:graphicFrameLocks noGrp="1"/>
          </p:cNvGraphicFramePr>
          <p:nvPr>
            <p:extLst>
              <p:ext uri="{D42A27DB-BD31-4B8C-83A1-F6EECF244321}">
                <p14:modId xmlns:p14="http://schemas.microsoft.com/office/powerpoint/2010/main" val="916350672"/>
              </p:ext>
            </p:extLst>
          </p:nvPr>
        </p:nvGraphicFramePr>
        <p:xfrm>
          <a:off x="460244" y="992849"/>
          <a:ext cx="11049885" cy="4499050"/>
        </p:xfrm>
        <a:graphic>
          <a:graphicData uri="http://schemas.openxmlformats.org/drawingml/2006/table">
            <a:tbl>
              <a:tblPr/>
              <a:tblGrid>
                <a:gridCol w="4480545">
                  <a:extLst>
                    <a:ext uri="{9D8B030D-6E8A-4147-A177-3AD203B41FA5}">
                      <a16:colId xmlns:a16="http://schemas.microsoft.com/office/drawing/2014/main" val="915522008"/>
                    </a:ext>
                  </a:extLst>
                </a:gridCol>
                <a:gridCol w="1594500">
                  <a:extLst>
                    <a:ext uri="{9D8B030D-6E8A-4147-A177-3AD203B41FA5}">
                      <a16:colId xmlns:a16="http://schemas.microsoft.com/office/drawing/2014/main" val="2706785367"/>
                    </a:ext>
                  </a:extLst>
                </a:gridCol>
                <a:gridCol w="1562610">
                  <a:extLst>
                    <a:ext uri="{9D8B030D-6E8A-4147-A177-3AD203B41FA5}">
                      <a16:colId xmlns:a16="http://schemas.microsoft.com/office/drawing/2014/main" val="2192159960"/>
                    </a:ext>
                  </a:extLst>
                </a:gridCol>
                <a:gridCol w="1450995">
                  <a:extLst>
                    <a:ext uri="{9D8B030D-6E8A-4147-A177-3AD203B41FA5}">
                      <a16:colId xmlns:a16="http://schemas.microsoft.com/office/drawing/2014/main" val="2098590996"/>
                    </a:ext>
                  </a:extLst>
                </a:gridCol>
                <a:gridCol w="1961235">
                  <a:extLst>
                    <a:ext uri="{9D8B030D-6E8A-4147-A177-3AD203B41FA5}">
                      <a16:colId xmlns:a16="http://schemas.microsoft.com/office/drawing/2014/main" val="1897405066"/>
                    </a:ext>
                  </a:extLst>
                </a:gridCol>
              </a:tblGrid>
              <a:tr h="336191">
                <a:tc>
                  <a:txBody>
                    <a:bodyPr/>
                    <a:lstStyle/>
                    <a:p>
                      <a:pPr algn="ctr" fontAlgn="ctr"/>
                      <a:r>
                        <a:rPr lang="en-CA" sz="1100" b="1" i="0" u="none" strike="noStrike">
                          <a:solidFill>
                            <a:srgbClr val="000000"/>
                          </a:solidFill>
                          <a:effectLst/>
                          <a:latin typeface="Calibri" panose="020F0502020204030204" pitchFamily="34" charset="0"/>
                        </a:rPr>
                        <a:t>Open Item</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CA" sz="1100" b="1" i="0" u="none" strike="noStrike">
                          <a:solidFill>
                            <a:srgbClr val="000000"/>
                          </a:solidFill>
                          <a:effectLst/>
                          <a:latin typeface="Calibri" panose="020F0502020204030204" pitchFamily="34" charset="0"/>
                        </a:rPr>
                        <a:t>Name</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CA" sz="1100" b="1" i="0" u="none" strike="noStrike">
                          <a:solidFill>
                            <a:srgbClr val="000000"/>
                          </a:solidFill>
                          <a:effectLst/>
                          <a:latin typeface="Calibri" panose="020F0502020204030204" pitchFamily="34" charset="0"/>
                        </a:rPr>
                        <a:t>Target Date</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CA" sz="1100" b="1" i="0" u="none" strike="noStrike">
                          <a:solidFill>
                            <a:srgbClr val="000000"/>
                          </a:solidFill>
                          <a:effectLst/>
                          <a:latin typeface="Calibri" panose="020F0502020204030204" pitchFamily="34" charset="0"/>
                        </a:rPr>
                        <a:t>Actual Date</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CA" sz="1100" b="1" i="0" u="none" strike="noStrike">
                          <a:solidFill>
                            <a:srgbClr val="000000"/>
                          </a:solidFill>
                          <a:effectLst/>
                          <a:latin typeface="Calibri" panose="020F0502020204030204" pitchFamily="34" charset="0"/>
                        </a:rPr>
                        <a:t>Status</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13424714"/>
                  </a:ext>
                </a:extLst>
              </a:tr>
              <a:tr h="336191">
                <a:tc>
                  <a:txBody>
                    <a:bodyPr/>
                    <a:lstStyle/>
                    <a:p>
                      <a:pPr algn="l" fontAlgn="ctr"/>
                      <a:r>
                        <a:rPr lang="en-CA" sz="1100" b="0" i="0" u="none" strike="noStrike">
                          <a:solidFill>
                            <a:srgbClr val="000000"/>
                          </a:solidFill>
                          <a:effectLst/>
                          <a:latin typeface="Calibri" panose="020F0502020204030204" pitchFamily="34" charset="0"/>
                        </a:rPr>
                        <a:t>System level CAD with defined boundaries (50%+ completion)</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fontAlgn="ctr"/>
                      <a:r>
                        <a:rPr lang="en-CA" sz="1100" b="0" i="0" u="none" strike="noStrike">
                          <a:solidFill>
                            <a:srgbClr val="000000"/>
                          </a:solidFill>
                          <a:effectLst/>
                          <a:latin typeface="Calibri" panose="020F0502020204030204" pitchFamily="34" charset="0"/>
                        </a:rPr>
                        <a:t>Platform Engineering</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fontAlgn="ctr"/>
                      <a:r>
                        <a:rPr lang="en-CA" sz="1100" b="0" i="0" u="none" strike="noStrike">
                          <a:solidFill>
                            <a:srgbClr val="000000"/>
                          </a:solidFill>
                          <a:effectLst/>
                          <a:latin typeface="Calibri" panose="020F0502020204030204" pitchFamily="34" charset="0"/>
                        </a:rPr>
                        <a:t>23-Nov</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fontAlgn="ctr"/>
                      <a:endParaRPr lang="en-CA" sz="1100" b="0" i="0" u="none" strike="noStrike">
                        <a:solidFill>
                          <a:srgbClr val="000000"/>
                        </a:solidFill>
                        <a:effectLst/>
                        <a:latin typeface="Calibri" panose="020F0502020204030204" pitchFamily="34" charset="0"/>
                      </a:endParaRP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fontAlgn="ctr"/>
                      <a:r>
                        <a:rPr lang="en-CA" sz="1100" b="0" i="0" u="none" strike="noStrike">
                          <a:solidFill>
                            <a:srgbClr val="9C5700"/>
                          </a:solidFill>
                          <a:effectLst/>
                          <a:latin typeface="Calibri" panose="020F0502020204030204" pitchFamily="34" charset="0"/>
                        </a:rPr>
                        <a:t>In Review</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EB9C"/>
                    </a:solidFill>
                  </a:tcPr>
                </a:tc>
                <a:extLst>
                  <a:ext uri="{0D108BD9-81ED-4DB2-BD59-A6C34878D82A}">
                    <a16:rowId xmlns:a16="http://schemas.microsoft.com/office/drawing/2014/main" val="1097201258"/>
                  </a:ext>
                </a:extLst>
              </a:tr>
              <a:tr h="336191">
                <a:tc>
                  <a:txBody>
                    <a:bodyPr/>
                    <a:lstStyle/>
                    <a:p>
                      <a:pPr algn="l" fontAlgn="b"/>
                      <a:r>
                        <a:rPr lang="en-CA" sz="1100" b="0" i="0" u="none" strike="noStrike">
                          <a:solidFill>
                            <a:srgbClr val="000000"/>
                          </a:solidFill>
                          <a:effectLst/>
                          <a:latin typeface="Calibri" panose="020F0502020204030204" pitchFamily="34" charset="0"/>
                        </a:rPr>
                        <a:t>RFQ geometry provided for long-lead NPI</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CA" sz="1100" b="0" i="0" u="none" strike="noStrike">
                          <a:solidFill>
                            <a:srgbClr val="000000"/>
                          </a:solidFill>
                          <a:effectLst/>
                          <a:latin typeface="Calibri" panose="020F0502020204030204" pitchFamily="34" charset="0"/>
                        </a:rPr>
                        <a:t>Platform Engineering</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CA" sz="1100" b="0" i="0" u="none" strike="noStrike">
                          <a:solidFill>
                            <a:srgbClr val="000000"/>
                          </a:solidFill>
                          <a:effectLst/>
                          <a:latin typeface="Calibri" panose="020F0502020204030204" pitchFamily="34" charset="0"/>
                        </a:rPr>
                        <a:t>18-Nov</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endParaRPr lang="en-CA" sz="1100" b="0" i="0" u="none" strike="noStrike">
                        <a:solidFill>
                          <a:srgbClr val="000000"/>
                        </a:solidFill>
                        <a:effectLst/>
                        <a:latin typeface="Calibri" panose="020F0502020204030204" pitchFamily="34" charset="0"/>
                      </a:endParaRP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CA" sz="1100" b="0" i="0" u="none" strike="noStrike">
                          <a:solidFill>
                            <a:srgbClr val="9C5700"/>
                          </a:solidFill>
                          <a:effectLst/>
                          <a:latin typeface="Calibri" panose="020F0502020204030204" pitchFamily="34" charset="0"/>
                        </a:rPr>
                        <a:t>In Review</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EB9C"/>
                    </a:solidFill>
                  </a:tcPr>
                </a:tc>
                <a:extLst>
                  <a:ext uri="{0D108BD9-81ED-4DB2-BD59-A6C34878D82A}">
                    <a16:rowId xmlns:a16="http://schemas.microsoft.com/office/drawing/2014/main" val="3320750243"/>
                  </a:ext>
                </a:extLst>
              </a:tr>
              <a:tr h="336191">
                <a:tc>
                  <a:txBody>
                    <a:bodyPr/>
                    <a:lstStyle/>
                    <a:p>
                      <a:pPr algn="l" fontAlgn="ctr"/>
                      <a:r>
                        <a:rPr lang="en-CA" sz="1100" b="0" i="0" u="none" strike="noStrike">
                          <a:solidFill>
                            <a:srgbClr val="000000"/>
                          </a:solidFill>
                          <a:effectLst/>
                          <a:latin typeface="Calibri" panose="020F0502020204030204" pitchFamily="34" charset="0"/>
                        </a:rPr>
                        <a:t>Vehicle and System Level DFMEA Completed</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fontAlgn="ctr"/>
                      <a:r>
                        <a:rPr lang="en-CA" sz="1100" b="0" i="0" u="none" strike="noStrike">
                          <a:solidFill>
                            <a:srgbClr val="000000"/>
                          </a:solidFill>
                          <a:effectLst/>
                          <a:latin typeface="Calibri" panose="020F0502020204030204" pitchFamily="34" charset="0"/>
                        </a:rPr>
                        <a:t>Platform Engineering / Program</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fontAlgn="ctr"/>
                      <a:r>
                        <a:rPr lang="en-CA" sz="1100" b="0" i="0" u="none" strike="noStrike">
                          <a:solidFill>
                            <a:srgbClr val="000000"/>
                          </a:solidFill>
                          <a:effectLst/>
                          <a:latin typeface="Calibri" panose="020F0502020204030204" pitchFamily="34" charset="0"/>
                        </a:rPr>
                        <a:t>18-Nov</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fontAlgn="ctr"/>
                      <a:endParaRPr lang="en-CA" sz="1100" b="0" i="0" u="none" strike="noStrike">
                        <a:solidFill>
                          <a:srgbClr val="000000"/>
                        </a:solidFill>
                        <a:effectLst/>
                        <a:latin typeface="Calibri" panose="020F0502020204030204" pitchFamily="34" charset="0"/>
                      </a:endParaRP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fontAlgn="ctr"/>
                      <a:r>
                        <a:rPr lang="en-CA" sz="1100" b="0" i="0" u="none" strike="noStrike">
                          <a:solidFill>
                            <a:srgbClr val="9C5700"/>
                          </a:solidFill>
                          <a:effectLst/>
                          <a:latin typeface="Calibri" panose="020F0502020204030204" pitchFamily="34" charset="0"/>
                        </a:rPr>
                        <a:t>In Review</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EB9C"/>
                    </a:solidFill>
                  </a:tcPr>
                </a:tc>
                <a:extLst>
                  <a:ext uri="{0D108BD9-81ED-4DB2-BD59-A6C34878D82A}">
                    <a16:rowId xmlns:a16="http://schemas.microsoft.com/office/drawing/2014/main" val="2736539519"/>
                  </a:ext>
                </a:extLst>
              </a:tr>
              <a:tr h="336191">
                <a:tc>
                  <a:txBody>
                    <a:bodyPr/>
                    <a:lstStyle/>
                    <a:p>
                      <a:pPr algn="l" fontAlgn="b"/>
                      <a:r>
                        <a:rPr lang="en-CA" sz="1100" b="0" i="0" u="none" strike="noStrike">
                          <a:solidFill>
                            <a:srgbClr val="000000"/>
                          </a:solidFill>
                          <a:effectLst/>
                          <a:latin typeface="Calibri" panose="020F0502020204030204" pitchFamily="34" charset="0"/>
                        </a:rPr>
                        <a:t>Vehicle System Level Weight targets defined</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CA" sz="1100" b="0" i="0" u="none" strike="noStrike">
                          <a:solidFill>
                            <a:srgbClr val="000000"/>
                          </a:solidFill>
                          <a:effectLst/>
                          <a:latin typeface="Calibri" panose="020F0502020204030204" pitchFamily="34" charset="0"/>
                        </a:rPr>
                        <a:t>Platform Engineering</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CA" sz="1100" b="0" i="0" u="none" strike="noStrike">
                          <a:solidFill>
                            <a:srgbClr val="000000"/>
                          </a:solidFill>
                          <a:effectLst/>
                          <a:latin typeface="Calibri" panose="020F0502020204030204" pitchFamily="34" charset="0"/>
                        </a:rPr>
                        <a:t>18-Nov</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endParaRPr lang="en-CA" sz="1100" b="0" i="0" u="none" strike="noStrike">
                        <a:solidFill>
                          <a:srgbClr val="000000"/>
                        </a:solidFill>
                        <a:effectLst/>
                        <a:latin typeface="Calibri" panose="020F0502020204030204" pitchFamily="34" charset="0"/>
                      </a:endParaRP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CA" sz="1100" b="0" i="0" u="none" strike="noStrike">
                          <a:solidFill>
                            <a:srgbClr val="9C5700"/>
                          </a:solidFill>
                          <a:effectLst/>
                          <a:latin typeface="Calibri" panose="020F0502020204030204" pitchFamily="34" charset="0"/>
                        </a:rPr>
                        <a:t>In Review</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EB9C"/>
                    </a:solidFill>
                  </a:tcPr>
                </a:tc>
                <a:extLst>
                  <a:ext uri="{0D108BD9-81ED-4DB2-BD59-A6C34878D82A}">
                    <a16:rowId xmlns:a16="http://schemas.microsoft.com/office/drawing/2014/main" val="903956586"/>
                  </a:ext>
                </a:extLst>
              </a:tr>
              <a:tr h="591233">
                <a:tc>
                  <a:txBody>
                    <a:bodyPr/>
                    <a:lstStyle/>
                    <a:p>
                      <a:pPr algn="l" fontAlgn="ctr"/>
                      <a:r>
                        <a:rPr lang="en-CA" sz="1100" b="0" i="0" u="none" strike="noStrike">
                          <a:solidFill>
                            <a:srgbClr val="000000"/>
                          </a:solidFill>
                          <a:effectLst/>
                          <a:latin typeface="Calibri" panose="020F0502020204030204" pitchFamily="34" charset="0"/>
                        </a:rPr>
                        <a:t>Functional requirements defined for all systems, software and subassemblies (See System Requirements Template)</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fontAlgn="ctr"/>
                      <a:r>
                        <a:rPr lang="en-CA" sz="1100" b="0" i="0" u="none" strike="noStrike">
                          <a:solidFill>
                            <a:srgbClr val="000000"/>
                          </a:solidFill>
                          <a:effectLst/>
                          <a:latin typeface="Calibri" panose="020F0502020204030204" pitchFamily="34" charset="0"/>
                        </a:rPr>
                        <a:t>Platform Engineering / Program</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fontAlgn="ctr"/>
                      <a:r>
                        <a:rPr lang="en-CA" sz="1100" b="0" i="0" u="none" strike="noStrike">
                          <a:solidFill>
                            <a:srgbClr val="000000"/>
                          </a:solidFill>
                          <a:effectLst/>
                          <a:latin typeface="Calibri" panose="020F0502020204030204" pitchFamily="34" charset="0"/>
                        </a:rPr>
                        <a:t>18-Nov</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fontAlgn="ctr"/>
                      <a:endParaRPr lang="en-CA" sz="1100" b="0" i="0" u="none" strike="noStrike">
                        <a:solidFill>
                          <a:srgbClr val="000000"/>
                        </a:solidFill>
                        <a:effectLst/>
                        <a:latin typeface="Calibri" panose="020F0502020204030204" pitchFamily="34" charset="0"/>
                      </a:endParaRP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fontAlgn="ctr"/>
                      <a:r>
                        <a:rPr lang="en-CA" sz="1100" b="0" i="0" u="none" strike="noStrike">
                          <a:solidFill>
                            <a:srgbClr val="9C5700"/>
                          </a:solidFill>
                          <a:effectLst/>
                          <a:latin typeface="Calibri" panose="020F0502020204030204" pitchFamily="34" charset="0"/>
                        </a:rPr>
                        <a:t>In Review</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EB9C"/>
                    </a:solidFill>
                  </a:tcPr>
                </a:tc>
                <a:extLst>
                  <a:ext uri="{0D108BD9-81ED-4DB2-BD59-A6C34878D82A}">
                    <a16:rowId xmlns:a16="http://schemas.microsoft.com/office/drawing/2014/main" val="3607925665"/>
                  </a:ext>
                </a:extLst>
              </a:tr>
              <a:tr h="336191">
                <a:tc>
                  <a:txBody>
                    <a:bodyPr/>
                    <a:lstStyle/>
                    <a:p>
                      <a:pPr algn="l" fontAlgn="b"/>
                      <a:r>
                        <a:rPr lang="en-CA" sz="1100" b="0" i="0" u="none" strike="noStrike">
                          <a:solidFill>
                            <a:srgbClr val="000000"/>
                          </a:solidFill>
                          <a:effectLst/>
                          <a:latin typeface="Calibri" panose="020F0502020204030204" pitchFamily="34" charset="0"/>
                        </a:rPr>
                        <a:t>Boundary Diagram, Interface Matrix, Function Tree</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CA" sz="1100" b="0" i="0" u="none" strike="noStrike">
                          <a:solidFill>
                            <a:srgbClr val="000000"/>
                          </a:solidFill>
                          <a:effectLst/>
                          <a:latin typeface="Calibri" panose="020F0502020204030204" pitchFamily="34" charset="0"/>
                        </a:rPr>
                        <a:t>Platform Engineering</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CA" sz="1100" b="0" i="0" u="none" strike="noStrike">
                          <a:solidFill>
                            <a:srgbClr val="000000"/>
                          </a:solidFill>
                          <a:effectLst/>
                          <a:latin typeface="Calibri" panose="020F0502020204030204" pitchFamily="34" charset="0"/>
                        </a:rPr>
                        <a:t>18-Nov</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endParaRPr lang="en-CA" sz="1100" b="0" i="0" u="none" strike="noStrike">
                        <a:solidFill>
                          <a:srgbClr val="000000"/>
                        </a:solidFill>
                        <a:effectLst/>
                        <a:latin typeface="Calibri" panose="020F0502020204030204" pitchFamily="34" charset="0"/>
                      </a:endParaRP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CA" sz="1100" b="0" i="0" u="none" strike="noStrike">
                          <a:solidFill>
                            <a:srgbClr val="9C5700"/>
                          </a:solidFill>
                          <a:effectLst/>
                          <a:latin typeface="Calibri" panose="020F0502020204030204" pitchFamily="34" charset="0"/>
                        </a:rPr>
                        <a:t>In Review</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EB9C"/>
                    </a:solidFill>
                  </a:tcPr>
                </a:tc>
                <a:extLst>
                  <a:ext uri="{0D108BD9-81ED-4DB2-BD59-A6C34878D82A}">
                    <a16:rowId xmlns:a16="http://schemas.microsoft.com/office/drawing/2014/main" val="1655177892"/>
                  </a:ext>
                </a:extLst>
              </a:tr>
              <a:tr h="336191">
                <a:tc>
                  <a:txBody>
                    <a:bodyPr/>
                    <a:lstStyle/>
                    <a:p>
                      <a:pPr algn="l" fontAlgn="ctr"/>
                      <a:r>
                        <a:rPr lang="en-CA" sz="1100" b="0" i="0" u="none" strike="noStrike">
                          <a:solidFill>
                            <a:srgbClr val="000000"/>
                          </a:solidFill>
                          <a:effectLst/>
                          <a:latin typeface="Calibri" panose="020F0502020204030204" pitchFamily="34" charset="0"/>
                        </a:rPr>
                        <a:t>Certification &amp; Markings requirements</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fontAlgn="ctr"/>
                      <a:r>
                        <a:rPr lang="en-CA" sz="1100" b="0" i="0" u="none" strike="noStrike">
                          <a:solidFill>
                            <a:srgbClr val="000000"/>
                          </a:solidFill>
                          <a:effectLst/>
                          <a:latin typeface="Calibri" panose="020F0502020204030204" pitchFamily="34" charset="0"/>
                        </a:rPr>
                        <a:t>Platform Engineering / Program</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fontAlgn="ctr"/>
                      <a:r>
                        <a:rPr lang="en-CA" sz="1100" b="0" i="0" u="none" strike="noStrike">
                          <a:solidFill>
                            <a:srgbClr val="000000"/>
                          </a:solidFill>
                          <a:effectLst/>
                          <a:latin typeface="Calibri" panose="020F0502020204030204" pitchFamily="34" charset="0"/>
                        </a:rPr>
                        <a:t>18-Nov</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fontAlgn="ctr"/>
                      <a:endParaRPr lang="en-CA" sz="1100" b="0" i="0" u="none" strike="noStrike">
                        <a:solidFill>
                          <a:srgbClr val="000000"/>
                        </a:solidFill>
                        <a:effectLst/>
                        <a:latin typeface="Calibri" panose="020F0502020204030204" pitchFamily="34" charset="0"/>
                      </a:endParaRP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fontAlgn="ctr"/>
                      <a:r>
                        <a:rPr lang="en-CA" sz="1100" b="0" i="0" u="none" strike="noStrike">
                          <a:solidFill>
                            <a:srgbClr val="9C5700"/>
                          </a:solidFill>
                          <a:effectLst/>
                          <a:latin typeface="Calibri" panose="020F0502020204030204" pitchFamily="34" charset="0"/>
                        </a:rPr>
                        <a:t>In Review</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EB9C"/>
                    </a:solidFill>
                  </a:tcPr>
                </a:tc>
                <a:extLst>
                  <a:ext uri="{0D108BD9-81ED-4DB2-BD59-A6C34878D82A}">
                    <a16:rowId xmlns:a16="http://schemas.microsoft.com/office/drawing/2014/main" val="4236499115"/>
                  </a:ext>
                </a:extLst>
              </a:tr>
              <a:tr h="336191">
                <a:tc>
                  <a:txBody>
                    <a:bodyPr/>
                    <a:lstStyle/>
                    <a:p>
                      <a:pPr algn="l" fontAlgn="b"/>
                      <a:r>
                        <a:rPr lang="en-CA" sz="1100" b="0" i="0" u="none" strike="noStrike">
                          <a:solidFill>
                            <a:srgbClr val="000000"/>
                          </a:solidFill>
                          <a:effectLst/>
                          <a:latin typeface="Calibri" panose="020F0502020204030204" pitchFamily="34" charset="0"/>
                        </a:rPr>
                        <a:t>RCC Documentation completed</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CA" sz="1100" b="0" i="0" u="none" strike="noStrike">
                          <a:solidFill>
                            <a:srgbClr val="000000"/>
                          </a:solidFill>
                          <a:effectLst/>
                          <a:latin typeface="Calibri" panose="020F0502020204030204" pitchFamily="34" charset="0"/>
                        </a:rPr>
                        <a:t>Platform Engineering/ Program</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CA" sz="1100" b="0" i="0" u="none" strike="noStrike">
                          <a:solidFill>
                            <a:srgbClr val="000000"/>
                          </a:solidFill>
                          <a:effectLst/>
                          <a:latin typeface="Calibri" panose="020F0502020204030204" pitchFamily="34" charset="0"/>
                        </a:rPr>
                        <a:t>18-Nov</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endParaRPr lang="en-CA" sz="1100" b="0" i="0" u="none" strike="noStrike">
                        <a:solidFill>
                          <a:srgbClr val="000000"/>
                        </a:solidFill>
                        <a:effectLst/>
                        <a:latin typeface="Calibri" panose="020F0502020204030204" pitchFamily="34" charset="0"/>
                      </a:endParaRP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CA" sz="1100" b="0" i="0" u="none" strike="noStrike">
                          <a:solidFill>
                            <a:srgbClr val="9C5700"/>
                          </a:solidFill>
                          <a:effectLst/>
                          <a:latin typeface="Calibri" panose="020F0502020204030204" pitchFamily="34" charset="0"/>
                        </a:rPr>
                        <a:t>In Review</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EB9C"/>
                    </a:solidFill>
                  </a:tcPr>
                </a:tc>
                <a:extLst>
                  <a:ext uri="{0D108BD9-81ED-4DB2-BD59-A6C34878D82A}">
                    <a16:rowId xmlns:a16="http://schemas.microsoft.com/office/drawing/2014/main" val="2340425311"/>
                  </a:ext>
                </a:extLst>
              </a:tr>
              <a:tr h="336191">
                <a:tc>
                  <a:txBody>
                    <a:bodyPr/>
                    <a:lstStyle/>
                    <a:p>
                      <a:pPr algn="l" fontAlgn="ctr"/>
                      <a:r>
                        <a:rPr lang="en-CA" sz="1100" b="0" i="0" u="none" strike="noStrike">
                          <a:solidFill>
                            <a:srgbClr val="000000"/>
                          </a:solidFill>
                          <a:effectLst/>
                          <a:latin typeface="Calibri" panose="020F0502020204030204" pitchFamily="34" charset="0"/>
                        </a:rPr>
                        <a:t>Create safety case</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fontAlgn="ctr"/>
                      <a:r>
                        <a:rPr lang="en-CA" sz="1100" b="0" i="0" u="none" strike="noStrike">
                          <a:solidFill>
                            <a:srgbClr val="000000"/>
                          </a:solidFill>
                          <a:effectLst/>
                          <a:latin typeface="Calibri" panose="020F0502020204030204" pitchFamily="34" charset="0"/>
                        </a:rPr>
                        <a:t>Platform Engineering/ Program</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fontAlgn="ctr"/>
                      <a:r>
                        <a:rPr lang="en-CA" sz="1100" b="0" i="0" u="none" strike="noStrike">
                          <a:solidFill>
                            <a:srgbClr val="000000"/>
                          </a:solidFill>
                          <a:effectLst/>
                          <a:latin typeface="Calibri" panose="020F0502020204030204" pitchFamily="34" charset="0"/>
                        </a:rPr>
                        <a:t>18-Nov</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fontAlgn="ctr"/>
                      <a:endParaRPr lang="en-CA" sz="1100" b="0" i="0" u="none" strike="noStrike">
                        <a:solidFill>
                          <a:srgbClr val="000000"/>
                        </a:solidFill>
                        <a:effectLst/>
                        <a:latin typeface="Calibri" panose="020F0502020204030204" pitchFamily="34" charset="0"/>
                      </a:endParaRP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fontAlgn="ctr"/>
                      <a:r>
                        <a:rPr lang="en-CA" sz="1100" b="0" i="0" u="none" strike="noStrike">
                          <a:solidFill>
                            <a:srgbClr val="9C5700"/>
                          </a:solidFill>
                          <a:effectLst/>
                          <a:latin typeface="Calibri" panose="020F0502020204030204" pitchFamily="34" charset="0"/>
                        </a:rPr>
                        <a:t>In Review</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EB9C"/>
                    </a:solidFill>
                  </a:tcPr>
                </a:tc>
                <a:extLst>
                  <a:ext uri="{0D108BD9-81ED-4DB2-BD59-A6C34878D82A}">
                    <a16:rowId xmlns:a16="http://schemas.microsoft.com/office/drawing/2014/main" val="2561569497"/>
                  </a:ext>
                </a:extLst>
              </a:tr>
              <a:tr h="336191">
                <a:tc>
                  <a:txBody>
                    <a:bodyPr/>
                    <a:lstStyle/>
                    <a:p>
                      <a:pPr algn="l" fontAlgn="ctr"/>
                      <a:r>
                        <a:rPr lang="en-CA" sz="1100" b="0" i="0" u="none" strike="noStrike">
                          <a:solidFill>
                            <a:srgbClr val="000000"/>
                          </a:solidFill>
                          <a:effectLst/>
                          <a:latin typeface="Calibri" panose="020F0502020204030204" pitchFamily="34" charset="0"/>
                        </a:rPr>
                        <a:t>Packaging study first pass</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A" sz="1100" b="0" i="0" u="none" strike="noStrike">
                          <a:solidFill>
                            <a:srgbClr val="000000"/>
                          </a:solidFill>
                          <a:effectLst/>
                          <a:latin typeface="Calibri" panose="020F0502020204030204" pitchFamily="34" charset="0"/>
                        </a:rPr>
                        <a:t>Platform Engineering</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A" sz="1100" b="0" i="0" u="none" strike="noStrike">
                          <a:solidFill>
                            <a:srgbClr val="000000"/>
                          </a:solidFill>
                          <a:effectLst/>
                          <a:latin typeface="Calibri" panose="020F0502020204030204" pitchFamily="34" charset="0"/>
                        </a:rPr>
                        <a:t>18-Nov</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CA" sz="1100" b="0" i="0" u="none" strike="noStrike">
                        <a:solidFill>
                          <a:srgbClr val="000000"/>
                        </a:solidFill>
                        <a:effectLst/>
                        <a:latin typeface="Calibri" panose="020F0502020204030204" pitchFamily="34" charset="0"/>
                      </a:endParaRP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A" sz="1100" b="0" i="0" u="none" strike="noStrike">
                          <a:solidFill>
                            <a:srgbClr val="9C5700"/>
                          </a:solidFill>
                          <a:effectLst/>
                          <a:latin typeface="Calibri" panose="020F0502020204030204" pitchFamily="34" charset="0"/>
                        </a:rPr>
                        <a:t>In Review</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EB9C"/>
                    </a:solidFill>
                  </a:tcPr>
                </a:tc>
                <a:extLst>
                  <a:ext uri="{0D108BD9-81ED-4DB2-BD59-A6C34878D82A}">
                    <a16:rowId xmlns:a16="http://schemas.microsoft.com/office/drawing/2014/main" val="174879625"/>
                  </a:ext>
                </a:extLst>
              </a:tr>
              <a:tr h="336191">
                <a:tc>
                  <a:txBody>
                    <a:bodyPr/>
                    <a:lstStyle/>
                    <a:p>
                      <a:pPr algn="l" fontAlgn="ctr"/>
                      <a:r>
                        <a:rPr lang="en-CA" sz="1100" b="0" i="0" u="none" strike="noStrike">
                          <a:solidFill>
                            <a:srgbClr val="000000"/>
                          </a:solidFill>
                          <a:effectLst/>
                          <a:latin typeface="Calibri" panose="020F0502020204030204" pitchFamily="34" charset="0"/>
                        </a:rPr>
                        <a:t>Industrial design 3D release</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r>
                        <a:rPr lang="en-CA" sz="1100" b="0" i="0" u="none" strike="noStrike">
                          <a:solidFill>
                            <a:srgbClr val="000000"/>
                          </a:solidFill>
                          <a:effectLst/>
                          <a:latin typeface="Calibri" panose="020F0502020204030204" pitchFamily="34" charset="0"/>
                        </a:rPr>
                        <a:t>Industrial Engineering</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r>
                        <a:rPr lang="en-CA" sz="1100" b="0" i="0" u="none" strike="noStrike">
                          <a:solidFill>
                            <a:srgbClr val="000000"/>
                          </a:solidFill>
                          <a:effectLst/>
                          <a:latin typeface="Calibri" panose="020F0502020204030204" pitchFamily="34" charset="0"/>
                        </a:rPr>
                        <a:t>18-Nov</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endParaRPr lang="en-CA" sz="1100" b="0" i="0" u="none" strike="noStrike">
                        <a:solidFill>
                          <a:srgbClr val="000000"/>
                        </a:solidFill>
                        <a:effectLst/>
                        <a:latin typeface="Calibri" panose="020F0502020204030204" pitchFamily="34" charset="0"/>
                      </a:endParaRP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r>
                        <a:rPr lang="en-CA" sz="1100" b="0" i="0" u="none" strike="noStrike">
                          <a:solidFill>
                            <a:srgbClr val="9C5700"/>
                          </a:solidFill>
                          <a:effectLst/>
                          <a:latin typeface="Calibri" panose="020F0502020204030204" pitchFamily="34" charset="0"/>
                        </a:rPr>
                        <a:t>In Review</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EB9C"/>
                    </a:solidFill>
                  </a:tcPr>
                </a:tc>
                <a:extLst>
                  <a:ext uri="{0D108BD9-81ED-4DB2-BD59-A6C34878D82A}">
                    <a16:rowId xmlns:a16="http://schemas.microsoft.com/office/drawing/2014/main" val="1382628878"/>
                  </a:ext>
                </a:extLst>
              </a:tr>
            </a:tbl>
          </a:graphicData>
        </a:graphic>
      </p:graphicFrame>
    </p:spTree>
    <p:extLst>
      <p:ext uri="{BB962C8B-B14F-4D97-AF65-F5344CB8AC3E}">
        <p14:creationId xmlns:p14="http://schemas.microsoft.com/office/powerpoint/2010/main" val="3880596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D944B-5F9B-4DAF-8F52-B728A614A942}"/>
              </a:ext>
            </a:extLst>
          </p:cNvPr>
          <p:cNvSpPr>
            <a:spLocks noGrp="1"/>
          </p:cNvSpPr>
          <p:nvPr>
            <p:ph type="title"/>
          </p:nvPr>
        </p:nvSpPr>
        <p:spPr>
          <a:xfrm>
            <a:off x="253883" y="0"/>
            <a:ext cx="10636382" cy="940598"/>
          </a:xfrm>
        </p:spPr>
        <p:txBody>
          <a:bodyPr anchor="ctr">
            <a:normAutofit/>
          </a:bodyPr>
          <a:lstStyle/>
          <a:p>
            <a:r>
              <a:rPr lang="en-CA">
                <a:latin typeface="Red Hat Display"/>
                <a:ea typeface="Source Sans Pro"/>
              </a:rPr>
              <a:t>TW03.1 Production Reworks</a:t>
            </a:r>
            <a:endParaRPr lang="en-CA" sz="3200">
              <a:ea typeface="Source Sans Pro" panose="020B0503030403020204" pitchFamily="34" charset="0"/>
            </a:endParaRPr>
          </a:p>
        </p:txBody>
      </p:sp>
      <p:sp>
        <p:nvSpPr>
          <p:cNvPr id="5" name="Espace réservé du contenu 2">
            <a:extLst>
              <a:ext uri="{FF2B5EF4-FFF2-40B4-BE49-F238E27FC236}">
                <a16:creationId xmlns:a16="http://schemas.microsoft.com/office/drawing/2014/main" id="{C7913E7A-DC2F-1919-95C9-941B2BB14D87}"/>
              </a:ext>
            </a:extLst>
          </p:cNvPr>
          <p:cNvSpPr txBox="1">
            <a:spLocks/>
          </p:cNvSpPr>
          <p:nvPr/>
        </p:nvSpPr>
        <p:spPr>
          <a:xfrm>
            <a:off x="838200" y="1353343"/>
            <a:ext cx="10515600" cy="4866482"/>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ource Sans Pro" panose="020B0503030403020204" pitchFamily="34" charset="0"/>
                <a:ea typeface="Source Sans Pro" panose="020B0503030403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ource Sans Pro" panose="020B0503030403020204" pitchFamily="34" charset="0"/>
                <a:ea typeface="Source Sans Pro" panose="020B0503030403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ource Sans Pro" panose="020B0503030403020204" pitchFamily="34" charset="0"/>
                <a:ea typeface="Source Sans Pro" panose="020B0503030403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ource Sans Pro" panose="020B0503030403020204" pitchFamily="34" charset="0"/>
                <a:ea typeface="Source Sans Pro" panose="020B0503030403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000">
                <a:latin typeface="Source Sans Pro"/>
                <a:ea typeface="Source Sans Pro"/>
              </a:rPr>
              <a:t>SCOPE</a:t>
            </a:r>
          </a:p>
          <a:p>
            <a:pPr marL="857250" lvl="1" indent="-342900">
              <a:lnSpc>
                <a:spcPct val="100000"/>
              </a:lnSpc>
              <a:spcBef>
                <a:spcPts val="0"/>
              </a:spcBef>
              <a:buAutoNum type="arabicPeriod"/>
            </a:pPr>
            <a:r>
              <a:rPr lang="en-US" sz="1400">
                <a:latin typeface="Source Sans Pro"/>
                <a:ea typeface="Source Sans Pro"/>
              </a:rPr>
              <a:t>Update all the produced crafts with engineering improvements and inspecting for quality issues before sending the crafts out to customers</a:t>
            </a:r>
          </a:p>
          <a:p>
            <a:pPr marL="1314450" lvl="2">
              <a:lnSpc>
                <a:spcPct val="100000"/>
              </a:lnSpc>
              <a:spcBef>
                <a:spcPts val="0"/>
              </a:spcBef>
            </a:pPr>
            <a:r>
              <a:rPr lang="en-US" sz="1000">
                <a:latin typeface="Source Sans Pro"/>
                <a:ea typeface="Source Sans Pro"/>
              </a:rPr>
              <a:t>Validating torque of hardware</a:t>
            </a:r>
          </a:p>
          <a:p>
            <a:pPr marL="1314450" lvl="2">
              <a:lnSpc>
                <a:spcPct val="100000"/>
              </a:lnSpc>
              <a:spcBef>
                <a:spcPts val="0"/>
              </a:spcBef>
            </a:pPr>
            <a:r>
              <a:rPr lang="en-US" sz="1000">
                <a:latin typeface="Source Sans Pro"/>
                <a:ea typeface="Source Sans Pro"/>
              </a:rPr>
              <a:t>Validating correct installation of critical assemblies</a:t>
            </a:r>
          </a:p>
          <a:p>
            <a:pPr marL="1314450" lvl="2">
              <a:lnSpc>
                <a:spcPct val="100000"/>
              </a:lnSpc>
              <a:spcBef>
                <a:spcPts val="0"/>
              </a:spcBef>
            </a:pPr>
            <a:r>
              <a:rPr lang="en-US" sz="1000">
                <a:latin typeface="Source Sans Pro"/>
                <a:ea typeface="Source Sans Pro"/>
              </a:rPr>
              <a:t>Validating main seal integrity and applying liquid gasket to improve sealing</a:t>
            </a:r>
          </a:p>
          <a:p>
            <a:pPr marL="1314450" lvl="2">
              <a:lnSpc>
                <a:spcPct val="100000"/>
              </a:lnSpc>
              <a:spcBef>
                <a:spcPts val="0"/>
              </a:spcBef>
            </a:pPr>
            <a:r>
              <a:rPr lang="en-US" sz="1000">
                <a:latin typeface="Source Sans Pro"/>
                <a:ea typeface="Source Sans Pro"/>
              </a:rPr>
              <a:t>Improving water hull extraction via the jet pump</a:t>
            </a:r>
          </a:p>
          <a:p>
            <a:pPr marL="1314450" lvl="2">
              <a:lnSpc>
                <a:spcPct val="100000"/>
              </a:lnSpc>
              <a:spcBef>
                <a:spcPts val="0"/>
              </a:spcBef>
            </a:pPr>
            <a:r>
              <a:rPr lang="en-US" sz="1000">
                <a:latin typeface="Source Sans Pro"/>
                <a:ea typeface="Source Sans Pro"/>
              </a:rPr>
              <a:t>Improving water pressure supplied to the carbon seal</a:t>
            </a:r>
          </a:p>
          <a:p>
            <a:pPr marL="1314450" lvl="2">
              <a:lnSpc>
                <a:spcPct val="100000"/>
              </a:lnSpc>
              <a:spcBef>
                <a:spcPts val="0"/>
              </a:spcBef>
            </a:pPr>
            <a:endParaRPr lang="en-US" sz="1000">
              <a:latin typeface="Source Sans Pro"/>
              <a:ea typeface="Source Sans Pro"/>
            </a:endParaRPr>
          </a:p>
          <a:p>
            <a:r>
              <a:rPr lang="fr-FR" sz="1800">
                <a:latin typeface="Source Sans Pro"/>
                <a:ea typeface="Source Sans Pro"/>
              </a:rPr>
              <a:t>GOAL</a:t>
            </a:r>
          </a:p>
          <a:p>
            <a:pPr marL="800100" lvl="1" indent="-342900">
              <a:buAutoNum type="arabicPeriod"/>
            </a:pPr>
            <a:r>
              <a:rPr lang="fr-FR" sz="1400">
                <a:latin typeface="Source Sans Pro"/>
                <a:ea typeface="Source Sans Pro"/>
              </a:rPr>
              <a:t>Rework 408 </a:t>
            </a:r>
            <a:r>
              <a:rPr lang="fr-FR" sz="1400" err="1">
                <a:latin typeface="Source Sans Pro"/>
                <a:ea typeface="Source Sans Pro"/>
              </a:rPr>
              <a:t>crafts</a:t>
            </a:r>
            <a:r>
              <a:rPr lang="fr-FR" sz="1400">
                <a:latin typeface="Source Sans Pro"/>
                <a:ea typeface="Source Sans Pro"/>
              </a:rPr>
              <a:t> </a:t>
            </a:r>
            <a:r>
              <a:rPr lang="fr-FR" sz="1400" err="1">
                <a:latin typeface="Source Sans Pro"/>
                <a:ea typeface="Source Sans Pro"/>
              </a:rPr>
              <a:t>produced</a:t>
            </a:r>
            <a:r>
              <a:rPr lang="fr-FR" sz="1400">
                <a:latin typeface="Source Sans Pro"/>
                <a:ea typeface="Source Sans Pro"/>
              </a:rPr>
              <a:t> </a:t>
            </a:r>
            <a:r>
              <a:rPr lang="fr-FR" sz="1400" err="1">
                <a:latin typeface="Source Sans Pro"/>
                <a:ea typeface="Source Sans Pro"/>
              </a:rPr>
              <a:t>we</a:t>
            </a:r>
            <a:r>
              <a:rPr lang="fr-FR" sz="1400">
                <a:latin typeface="Source Sans Pro"/>
                <a:ea typeface="Source Sans Pro"/>
              </a:rPr>
              <a:t> have on hand </a:t>
            </a:r>
            <a:r>
              <a:rPr lang="fr-FR" sz="1400" err="1">
                <a:latin typeface="Source Sans Pro"/>
                <a:ea typeface="Source Sans Pro"/>
              </a:rPr>
              <a:t>before</a:t>
            </a:r>
            <a:r>
              <a:rPr lang="fr-FR" sz="1400">
                <a:latin typeface="Source Sans Pro"/>
                <a:ea typeface="Source Sans Pro"/>
              </a:rPr>
              <a:t> </a:t>
            </a:r>
            <a:r>
              <a:rPr lang="fr-FR" sz="1400" err="1">
                <a:latin typeface="Source Sans Pro"/>
                <a:ea typeface="Source Sans Pro"/>
              </a:rPr>
              <a:t>sending</a:t>
            </a:r>
            <a:r>
              <a:rPr lang="fr-FR" sz="1400">
                <a:latin typeface="Source Sans Pro"/>
                <a:ea typeface="Source Sans Pro"/>
              </a:rPr>
              <a:t> </a:t>
            </a:r>
            <a:r>
              <a:rPr lang="fr-FR" sz="1400" err="1">
                <a:latin typeface="Source Sans Pro"/>
                <a:ea typeface="Source Sans Pro"/>
              </a:rPr>
              <a:t>them</a:t>
            </a:r>
            <a:r>
              <a:rPr lang="fr-FR" sz="1400">
                <a:latin typeface="Source Sans Pro"/>
                <a:ea typeface="Source Sans Pro"/>
              </a:rPr>
              <a:t> out to </a:t>
            </a:r>
            <a:r>
              <a:rPr lang="fr-FR" sz="1400" err="1">
                <a:latin typeface="Source Sans Pro"/>
                <a:ea typeface="Source Sans Pro"/>
              </a:rPr>
              <a:t>customers</a:t>
            </a:r>
            <a:endParaRPr lang="fr-FR" sz="1400">
              <a:latin typeface="Source Sans Pro"/>
              <a:ea typeface="Source Sans Pro"/>
            </a:endParaRPr>
          </a:p>
          <a:p>
            <a:pPr marL="457200" lvl="1" indent="0">
              <a:buNone/>
            </a:pPr>
            <a:endParaRPr lang="fr-FR" sz="1400">
              <a:latin typeface="Source Sans Pro"/>
              <a:ea typeface="Source Sans Pro"/>
            </a:endParaRPr>
          </a:p>
          <a:p>
            <a:pPr indent="-285750"/>
            <a:r>
              <a:rPr lang="fr-FR" sz="1800">
                <a:latin typeface="Source Sans Pro"/>
                <a:ea typeface="Source Sans Pro"/>
              </a:rPr>
              <a:t>CURRENT STATUS</a:t>
            </a:r>
          </a:p>
          <a:p>
            <a:pPr marL="742950" lvl="1" indent="-342900">
              <a:buAutoNum type="arabicPeriod"/>
            </a:pPr>
            <a:endParaRPr lang="fr-FR" sz="1400">
              <a:latin typeface="Source Sans Pro"/>
              <a:ea typeface="Source Sans Pro"/>
            </a:endParaRPr>
          </a:p>
          <a:p>
            <a:pPr marL="742950" lvl="1" indent="-342900">
              <a:buAutoNum type="arabicPeriod"/>
            </a:pPr>
            <a:r>
              <a:rPr lang="fr-FR" sz="1400" err="1">
                <a:latin typeface="Source Sans Pro"/>
                <a:ea typeface="Source Sans Pro"/>
              </a:rPr>
              <a:t>Reworks</a:t>
            </a:r>
            <a:r>
              <a:rPr lang="fr-FR" sz="1400">
                <a:latin typeface="Source Sans Pro"/>
                <a:ea typeface="Source Sans Pro"/>
              </a:rPr>
              <a:t> </a:t>
            </a:r>
            <a:r>
              <a:rPr lang="fr-FR" sz="1400" err="1">
                <a:latin typeface="Source Sans Pro"/>
                <a:ea typeface="Source Sans Pro"/>
              </a:rPr>
              <a:t>restarted</a:t>
            </a:r>
            <a:r>
              <a:rPr lang="fr-FR" sz="1400">
                <a:latin typeface="Source Sans Pro"/>
                <a:ea typeface="Source Sans Pro"/>
              </a:rPr>
              <a:t> </a:t>
            </a:r>
            <a:r>
              <a:rPr lang="fr-FR" sz="1400" err="1">
                <a:latin typeface="Source Sans Pro"/>
                <a:ea typeface="Source Sans Pro"/>
              </a:rPr>
              <a:t>after</a:t>
            </a:r>
            <a:r>
              <a:rPr lang="fr-FR" sz="1400">
                <a:latin typeface="Source Sans Pro"/>
                <a:ea typeface="Source Sans Pro"/>
              </a:rPr>
              <a:t> </a:t>
            </a:r>
            <a:r>
              <a:rPr lang="fr-FR" sz="1400" err="1">
                <a:latin typeface="Source Sans Pro"/>
                <a:ea typeface="Source Sans Pro"/>
              </a:rPr>
              <a:t>being</a:t>
            </a:r>
            <a:r>
              <a:rPr lang="fr-FR" sz="1400">
                <a:latin typeface="Source Sans Pro"/>
                <a:ea typeface="Source Sans Pro"/>
              </a:rPr>
              <a:t> on pause </a:t>
            </a:r>
            <a:r>
              <a:rPr lang="fr-FR" sz="1400" err="1">
                <a:latin typeface="Source Sans Pro"/>
                <a:ea typeface="Source Sans Pro"/>
              </a:rPr>
              <a:t>since</a:t>
            </a:r>
            <a:r>
              <a:rPr lang="fr-FR" sz="1400">
                <a:latin typeface="Source Sans Pro"/>
                <a:ea typeface="Source Sans Pro"/>
              </a:rPr>
              <a:t> the </a:t>
            </a:r>
            <a:r>
              <a:rPr lang="fr-FR" sz="1400" err="1">
                <a:latin typeface="Source Sans Pro"/>
                <a:ea typeface="Source Sans Pro"/>
              </a:rPr>
              <a:t>week</a:t>
            </a:r>
            <a:r>
              <a:rPr lang="fr-FR" sz="1400">
                <a:latin typeface="Source Sans Pro"/>
                <a:ea typeface="Source Sans Pro"/>
              </a:rPr>
              <a:t> of the 8th of </a:t>
            </a:r>
            <a:r>
              <a:rPr lang="fr-FR" sz="1400" err="1">
                <a:latin typeface="Source Sans Pro"/>
                <a:ea typeface="Source Sans Pro"/>
              </a:rPr>
              <a:t>January</a:t>
            </a:r>
            <a:r>
              <a:rPr lang="fr-FR" sz="1400">
                <a:latin typeface="Source Sans Pro"/>
                <a:ea typeface="Source Sans Pro"/>
              </a:rPr>
              <a:t> 2024</a:t>
            </a:r>
          </a:p>
          <a:p>
            <a:pPr marL="742950" lvl="1" indent="-342900">
              <a:buAutoNum type="arabicPeriod"/>
            </a:pPr>
            <a:r>
              <a:rPr lang="fr-FR" sz="1400">
                <a:latin typeface="Source Sans Pro"/>
                <a:ea typeface="Source Sans Pro"/>
              </a:rPr>
              <a:t>As of </a:t>
            </a:r>
            <a:r>
              <a:rPr lang="fr-FR" sz="1400" err="1">
                <a:latin typeface="Source Sans Pro"/>
                <a:ea typeface="Source Sans Pro"/>
              </a:rPr>
              <a:t>friday</a:t>
            </a:r>
            <a:r>
              <a:rPr lang="fr-FR" sz="1400">
                <a:latin typeface="Source Sans Pro"/>
                <a:ea typeface="Source Sans Pro"/>
              </a:rPr>
              <a:t> the 19th of </a:t>
            </a:r>
            <a:r>
              <a:rPr lang="fr-FR" sz="1400" err="1">
                <a:latin typeface="Source Sans Pro"/>
                <a:ea typeface="Source Sans Pro"/>
              </a:rPr>
              <a:t>January</a:t>
            </a:r>
            <a:r>
              <a:rPr lang="fr-FR" sz="1400">
                <a:latin typeface="Source Sans Pro"/>
                <a:ea typeface="Source Sans Pro"/>
              </a:rPr>
              <a:t> 2023, </a:t>
            </a:r>
            <a:r>
              <a:rPr lang="fr-FR" sz="1400" err="1">
                <a:latin typeface="Source Sans Pro"/>
                <a:ea typeface="Source Sans Pro"/>
              </a:rPr>
              <a:t>we</a:t>
            </a:r>
            <a:r>
              <a:rPr lang="fr-FR" sz="1400">
                <a:latin typeface="Source Sans Pro"/>
                <a:ea typeface="Source Sans Pro"/>
              </a:rPr>
              <a:t> </a:t>
            </a:r>
            <a:r>
              <a:rPr lang="fr-FR" sz="1400" err="1">
                <a:latin typeface="Source Sans Pro"/>
                <a:ea typeface="Source Sans Pro"/>
              </a:rPr>
              <a:t>reworked</a:t>
            </a:r>
            <a:r>
              <a:rPr lang="fr-FR" sz="1400">
                <a:latin typeface="Source Sans Pro"/>
                <a:ea typeface="Source Sans Pro"/>
              </a:rPr>
              <a:t> 180 </a:t>
            </a:r>
            <a:r>
              <a:rPr lang="fr-FR" sz="1400" err="1">
                <a:latin typeface="Source Sans Pro"/>
                <a:ea typeface="Source Sans Pro"/>
              </a:rPr>
              <a:t>crafts</a:t>
            </a:r>
            <a:r>
              <a:rPr lang="fr-FR" sz="1400">
                <a:latin typeface="Source Sans Pro"/>
                <a:ea typeface="Source Sans Pro"/>
              </a:rPr>
              <a:t> at a </a:t>
            </a:r>
            <a:r>
              <a:rPr lang="fr-FR" sz="1400" err="1">
                <a:latin typeface="Source Sans Pro"/>
                <a:ea typeface="Source Sans Pro"/>
              </a:rPr>
              <a:t>rythm</a:t>
            </a:r>
            <a:r>
              <a:rPr lang="fr-FR" sz="1400">
                <a:latin typeface="Source Sans Pro"/>
                <a:ea typeface="Source Sans Pro"/>
              </a:rPr>
              <a:t> of </a:t>
            </a:r>
            <a:r>
              <a:rPr lang="fr-FR" sz="1400" err="1">
                <a:latin typeface="Source Sans Pro"/>
                <a:ea typeface="Source Sans Pro"/>
              </a:rPr>
              <a:t>between</a:t>
            </a:r>
            <a:r>
              <a:rPr lang="fr-FR" sz="1400">
                <a:latin typeface="Source Sans Pro"/>
                <a:ea typeface="Source Sans Pro"/>
              </a:rPr>
              <a:t> 5 and 8 per </a:t>
            </a:r>
            <a:r>
              <a:rPr lang="fr-FR" sz="1400" err="1">
                <a:latin typeface="Source Sans Pro"/>
                <a:ea typeface="Source Sans Pro"/>
              </a:rPr>
              <a:t>day</a:t>
            </a:r>
            <a:endParaRPr lang="fr-FR" err="1"/>
          </a:p>
          <a:p>
            <a:pPr marL="742950" lvl="1" indent="-342900">
              <a:buAutoNum type="arabicPeriod"/>
            </a:pPr>
            <a:r>
              <a:rPr lang="fr-FR" sz="1400">
                <a:latin typeface="Source Sans Pro"/>
                <a:ea typeface="Source Sans Pro"/>
              </a:rPr>
              <a:t>All </a:t>
            </a:r>
            <a:r>
              <a:rPr lang="fr-FR" sz="1400" err="1">
                <a:latin typeface="Source Sans Pro"/>
                <a:ea typeface="Source Sans Pro"/>
              </a:rPr>
              <a:t>reworks</a:t>
            </a:r>
            <a:r>
              <a:rPr lang="fr-FR" sz="1400">
                <a:latin typeface="Source Sans Pro"/>
                <a:ea typeface="Source Sans Pro"/>
              </a:rPr>
              <a:t> </a:t>
            </a:r>
            <a:r>
              <a:rPr lang="fr-FR" sz="1400" err="1">
                <a:latin typeface="Source Sans Pro"/>
                <a:ea typeface="Source Sans Pro"/>
              </a:rPr>
              <a:t>ECOs</a:t>
            </a:r>
            <a:r>
              <a:rPr lang="fr-FR" sz="1400">
                <a:latin typeface="Source Sans Pro"/>
                <a:ea typeface="Source Sans Pro"/>
              </a:rPr>
              <a:t> have been </a:t>
            </a:r>
            <a:r>
              <a:rPr lang="fr-FR" sz="1400" err="1">
                <a:latin typeface="Source Sans Pro"/>
                <a:ea typeface="Source Sans Pro"/>
              </a:rPr>
              <a:t>approved</a:t>
            </a:r>
            <a:r>
              <a:rPr lang="fr-FR" sz="1400">
                <a:latin typeface="Source Sans Pro"/>
                <a:ea typeface="Source Sans Pro"/>
              </a:rPr>
              <a:t> and are </a:t>
            </a:r>
            <a:r>
              <a:rPr lang="fr-FR" sz="1400" err="1">
                <a:latin typeface="Source Sans Pro"/>
                <a:ea typeface="Source Sans Pro"/>
              </a:rPr>
              <a:t>now</a:t>
            </a:r>
            <a:r>
              <a:rPr lang="fr-FR" sz="1400">
                <a:latin typeface="Source Sans Pro"/>
                <a:ea typeface="Source Sans Pro"/>
              </a:rPr>
              <a:t> </a:t>
            </a:r>
            <a:r>
              <a:rPr lang="fr-FR" sz="1400" err="1">
                <a:latin typeface="Source Sans Pro"/>
                <a:ea typeface="Source Sans Pro"/>
              </a:rPr>
              <a:t>being</a:t>
            </a:r>
            <a:r>
              <a:rPr lang="fr-FR" sz="1400">
                <a:latin typeface="Source Sans Pro"/>
                <a:ea typeface="Source Sans Pro"/>
              </a:rPr>
              <a:t> </a:t>
            </a:r>
            <a:r>
              <a:rPr lang="fr-FR" sz="1400" err="1">
                <a:latin typeface="Source Sans Pro"/>
                <a:ea typeface="Source Sans Pro"/>
              </a:rPr>
              <a:t>implemented</a:t>
            </a:r>
            <a:r>
              <a:rPr lang="fr-FR" sz="1400">
                <a:latin typeface="Source Sans Pro"/>
                <a:ea typeface="Source Sans Pro"/>
              </a:rPr>
              <a:t> on the </a:t>
            </a:r>
            <a:r>
              <a:rPr lang="fr-FR" sz="1400" err="1">
                <a:latin typeface="Source Sans Pro"/>
                <a:ea typeface="Source Sans Pro"/>
              </a:rPr>
              <a:t>crafts</a:t>
            </a:r>
            <a:r>
              <a:rPr lang="fr-FR" sz="1400">
                <a:latin typeface="Source Sans Pro"/>
                <a:ea typeface="Source Sans Pro"/>
              </a:rPr>
              <a:t> </a:t>
            </a:r>
            <a:r>
              <a:rPr lang="fr-FR" sz="1400" err="1">
                <a:latin typeface="Source Sans Pro"/>
                <a:ea typeface="Source Sans Pro"/>
              </a:rPr>
              <a:t>being</a:t>
            </a:r>
            <a:r>
              <a:rPr lang="fr-FR" sz="1400">
                <a:latin typeface="Source Sans Pro"/>
                <a:ea typeface="Source Sans Pro"/>
              </a:rPr>
              <a:t> </a:t>
            </a:r>
            <a:r>
              <a:rPr lang="fr-FR" sz="1400" err="1">
                <a:latin typeface="Source Sans Pro"/>
                <a:ea typeface="Source Sans Pro"/>
              </a:rPr>
              <a:t>shipped</a:t>
            </a:r>
            <a:r>
              <a:rPr lang="fr-FR" sz="1400">
                <a:latin typeface="Source Sans Pro"/>
                <a:ea typeface="Source Sans Pro"/>
              </a:rPr>
              <a:t>. (Exception)</a:t>
            </a:r>
          </a:p>
          <a:p>
            <a:pPr marL="742950" lvl="1" indent="-342900">
              <a:buAutoNum type="arabicPeriod"/>
            </a:pPr>
            <a:endParaRPr lang="fr-FR" sz="1400">
              <a:latin typeface="Source Sans Pro"/>
              <a:ea typeface="Source Sans Pro"/>
            </a:endParaRPr>
          </a:p>
          <a:p>
            <a:pPr marL="285750" indent="-342900"/>
            <a:r>
              <a:rPr lang="fr-FR" sz="1800">
                <a:latin typeface="Source Sans Pro"/>
                <a:ea typeface="Source Sans Pro"/>
              </a:rPr>
              <a:t>OPEN </a:t>
            </a:r>
            <a:r>
              <a:rPr lang="fr-FR" sz="1800" err="1">
                <a:latin typeface="Source Sans Pro"/>
                <a:ea typeface="Source Sans Pro"/>
              </a:rPr>
              <a:t>ECOs</a:t>
            </a:r>
            <a:endParaRPr lang="fr-FR" sz="1800">
              <a:latin typeface="Source Sans Pro"/>
              <a:ea typeface="Source Sans Pro"/>
            </a:endParaRPr>
          </a:p>
          <a:p>
            <a:pPr marL="742950" lvl="1" indent="-342900"/>
            <a:r>
              <a:rPr lang="fr-FR" sz="1400">
                <a:latin typeface="Source Sans Pro"/>
                <a:ea typeface="Source Sans Pro"/>
              </a:rPr>
              <a:t>ECO-522 – </a:t>
            </a:r>
            <a:r>
              <a:rPr lang="fr-FR" sz="1400" err="1">
                <a:latin typeface="Source Sans Pro"/>
                <a:ea typeface="Source Sans Pro"/>
              </a:rPr>
              <a:t>Portuguese</a:t>
            </a:r>
            <a:r>
              <a:rPr lang="fr-FR" sz="1400">
                <a:latin typeface="Source Sans Pro"/>
                <a:ea typeface="Source Sans Pro"/>
              </a:rPr>
              <a:t> </a:t>
            </a:r>
            <a:r>
              <a:rPr lang="fr-FR" sz="1400" err="1">
                <a:latin typeface="Source Sans Pro"/>
                <a:ea typeface="Source Sans Pro"/>
              </a:rPr>
              <a:t>Language</a:t>
            </a:r>
            <a:r>
              <a:rPr lang="fr-FR" sz="1400">
                <a:latin typeface="Source Sans Pro"/>
                <a:ea typeface="Source Sans Pro"/>
              </a:rPr>
              <a:t> </a:t>
            </a:r>
            <a:r>
              <a:rPr lang="fr-FR" sz="1400" err="1">
                <a:latin typeface="Source Sans Pro"/>
                <a:ea typeface="Source Sans Pro"/>
              </a:rPr>
              <a:t>Decals</a:t>
            </a:r>
            <a:endParaRPr lang="fr-FR" sz="1400">
              <a:latin typeface="Source Sans Pro"/>
              <a:ea typeface="Source Sans Pro"/>
            </a:endParaRPr>
          </a:p>
          <a:p>
            <a:pPr marL="742950" lvl="1" indent="-342900">
              <a:buAutoNum type="arabicPeriod"/>
            </a:pPr>
            <a:endParaRPr lang="fr-FR" sz="1400">
              <a:latin typeface="Source Sans Pro"/>
              <a:ea typeface="Source Sans Pro"/>
            </a:endParaRPr>
          </a:p>
          <a:p>
            <a:pPr lvl="2"/>
            <a:endParaRPr lang="fr-FR" sz="1000">
              <a:latin typeface="Source Sans Pro"/>
              <a:ea typeface="Source Sans Pro"/>
            </a:endParaRPr>
          </a:p>
          <a:p>
            <a:pPr lvl="2"/>
            <a:endParaRPr lang="fr-FR" sz="1000">
              <a:latin typeface="Source Sans Pro"/>
              <a:ea typeface="Source Sans Pro"/>
            </a:endParaRPr>
          </a:p>
          <a:p>
            <a:pPr lvl="1" indent="-285750"/>
            <a:endParaRPr lang="fr-FR" sz="1400">
              <a:latin typeface="Source Sans Pro"/>
              <a:ea typeface="Source Sans Pro"/>
            </a:endParaRPr>
          </a:p>
        </p:txBody>
      </p:sp>
    </p:spTree>
    <p:extLst>
      <p:ext uri="{BB962C8B-B14F-4D97-AF65-F5344CB8AC3E}">
        <p14:creationId xmlns:p14="http://schemas.microsoft.com/office/powerpoint/2010/main" val="1114976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60C70B-E861-912D-7D39-A3808ED247C8}"/>
              </a:ext>
            </a:extLst>
          </p:cNvPr>
          <p:cNvSpPr>
            <a:spLocks noGrp="1"/>
          </p:cNvSpPr>
          <p:nvPr>
            <p:ph type="title"/>
          </p:nvPr>
        </p:nvSpPr>
        <p:spPr/>
        <p:txBody>
          <a:bodyPr/>
          <a:lstStyle/>
          <a:p>
            <a:r>
              <a:rPr lang="fr-FR">
                <a:latin typeface="Red Hat Display"/>
                <a:ea typeface="Yu Gothic UI Light"/>
              </a:rPr>
              <a:t>Service Issue </a:t>
            </a:r>
            <a:r>
              <a:rPr lang="fr-FR" err="1">
                <a:latin typeface="Red Hat Display"/>
                <a:ea typeface="Yu Gothic UI Light"/>
              </a:rPr>
              <a:t>Tracking</a:t>
            </a:r>
            <a:endParaRPr lang="fr-FR" err="1"/>
          </a:p>
        </p:txBody>
      </p:sp>
      <p:sp>
        <p:nvSpPr>
          <p:cNvPr id="3" name="Espace réservé du contenu 2">
            <a:extLst>
              <a:ext uri="{FF2B5EF4-FFF2-40B4-BE49-F238E27FC236}">
                <a16:creationId xmlns:a16="http://schemas.microsoft.com/office/drawing/2014/main" id="{E62072DA-25E5-65D1-6C25-219D92D739C0}"/>
              </a:ext>
            </a:extLst>
          </p:cNvPr>
          <p:cNvSpPr>
            <a:spLocks noGrp="1"/>
          </p:cNvSpPr>
          <p:nvPr>
            <p:ph idx="1"/>
          </p:nvPr>
        </p:nvSpPr>
        <p:spPr/>
        <p:txBody>
          <a:bodyPr vert="horz" lIns="91440" tIns="45720" rIns="91440" bIns="45720" rtlCol="0" anchor="t">
            <a:normAutofit/>
          </a:bodyPr>
          <a:lstStyle/>
          <a:p>
            <a:r>
              <a:rPr lang="fr-FR" sz="2000">
                <a:latin typeface="Source Sans Pro"/>
                <a:ea typeface="Source Sans Pro"/>
              </a:rPr>
              <a:t>ORCA TW3.1</a:t>
            </a:r>
          </a:p>
          <a:p>
            <a:pPr lvl="1" indent="-285750"/>
            <a:r>
              <a:rPr lang="fr-FR" sz="1400">
                <a:latin typeface="Source Sans Pro"/>
                <a:ea typeface="Source Sans Pro"/>
              </a:rPr>
              <a:t>520 Craft </a:t>
            </a:r>
            <a:r>
              <a:rPr lang="fr-FR" sz="1400" err="1">
                <a:latin typeface="Source Sans Pro"/>
                <a:ea typeface="Source Sans Pro"/>
              </a:rPr>
              <a:t>Built</a:t>
            </a:r>
            <a:endParaRPr lang="fr-FR" sz="1400">
              <a:latin typeface="Source Sans Pro"/>
              <a:ea typeface="Source Sans Pro"/>
            </a:endParaRPr>
          </a:p>
          <a:p>
            <a:pPr lvl="1" indent="-285750"/>
            <a:r>
              <a:rPr lang="fr-FR" sz="1400">
                <a:solidFill>
                  <a:srgbClr val="000000"/>
                </a:solidFill>
                <a:latin typeface="Source Sans Pro"/>
                <a:ea typeface="Source Sans Pro"/>
              </a:rPr>
              <a:t>255 Craft </a:t>
            </a:r>
            <a:r>
              <a:rPr lang="fr-FR" sz="1400" err="1">
                <a:solidFill>
                  <a:srgbClr val="000000"/>
                </a:solidFill>
                <a:latin typeface="Source Sans Pro"/>
                <a:ea typeface="Source Sans Pro"/>
              </a:rPr>
              <a:t>Shipped</a:t>
            </a:r>
            <a:r>
              <a:rPr lang="fr-FR" sz="1400">
                <a:solidFill>
                  <a:srgbClr val="000000"/>
                </a:solidFill>
                <a:latin typeface="Source Sans Pro"/>
                <a:ea typeface="Source Sans Pro"/>
              </a:rPr>
              <a:t> (+6) , 197 </a:t>
            </a:r>
            <a:r>
              <a:rPr lang="fr-FR" sz="1400" err="1">
                <a:solidFill>
                  <a:srgbClr val="000000"/>
                </a:solidFill>
                <a:latin typeface="Source Sans Pro"/>
                <a:ea typeface="Source Sans Pro"/>
              </a:rPr>
              <a:t>sold</a:t>
            </a:r>
            <a:r>
              <a:rPr lang="fr-FR" sz="1400">
                <a:solidFill>
                  <a:srgbClr val="000000"/>
                </a:solidFill>
                <a:latin typeface="Source Sans Pro"/>
                <a:ea typeface="Source Sans Pro"/>
              </a:rPr>
              <a:t> to </a:t>
            </a:r>
            <a:r>
              <a:rPr lang="fr-FR" sz="1400" err="1">
                <a:solidFill>
                  <a:srgbClr val="000000"/>
                </a:solidFill>
                <a:latin typeface="Source Sans Pro"/>
                <a:ea typeface="Source Sans Pro"/>
              </a:rPr>
              <a:t>customer</a:t>
            </a:r>
            <a:r>
              <a:rPr lang="fr-FR" sz="1400">
                <a:solidFill>
                  <a:srgbClr val="000000"/>
                </a:solidFill>
                <a:latin typeface="Source Sans Pro"/>
                <a:ea typeface="Source Sans Pro"/>
              </a:rPr>
              <a:t> </a:t>
            </a:r>
          </a:p>
          <a:p>
            <a:pPr lvl="1" indent="-285750"/>
            <a:r>
              <a:rPr lang="fr-FR" sz="1400">
                <a:latin typeface="Source Sans Pro"/>
                <a:ea typeface="Source Sans Pro"/>
              </a:rPr>
              <a:t>44 Tickets </a:t>
            </a:r>
            <a:r>
              <a:rPr lang="fr-FR" sz="1400" err="1">
                <a:latin typeface="Source Sans Pro"/>
                <a:ea typeface="Source Sans Pro"/>
              </a:rPr>
              <a:t>were</a:t>
            </a:r>
            <a:r>
              <a:rPr lang="fr-FR" sz="1400">
                <a:latin typeface="Source Sans Pro"/>
                <a:ea typeface="Source Sans Pro"/>
              </a:rPr>
              <a:t> </a:t>
            </a:r>
            <a:r>
              <a:rPr lang="fr-FR" sz="1400" err="1">
                <a:latin typeface="Source Sans Pro"/>
                <a:ea typeface="Source Sans Pro"/>
              </a:rPr>
              <a:t>opened</a:t>
            </a:r>
            <a:r>
              <a:rPr lang="fr-FR" sz="1400">
                <a:latin typeface="Source Sans Pro"/>
                <a:ea typeface="Source Sans Pro"/>
              </a:rPr>
              <a:t> (+1 =&gt; 09th of Jan 24)</a:t>
            </a:r>
          </a:p>
          <a:p>
            <a:pPr lvl="1" indent="-285750"/>
            <a:r>
              <a:rPr lang="fr-FR" sz="1400">
                <a:latin typeface="Source Sans Pro"/>
                <a:ea typeface="Source Sans Pro"/>
              </a:rPr>
              <a:t>3 Open items (+1 =&gt; 09th of Jan 24)</a:t>
            </a:r>
          </a:p>
          <a:p>
            <a:pPr lvl="2"/>
            <a:endParaRPr lang="fr-FR" sz="1000">
              <a:latin typeface="Source Sans Pro"/>
              <a:ea typeface="Source Sans Pro"/>
            </a:endParaRPr>
          </a:p>
          <a:p>
            <a:r>
              <a:rPr lang="fr-FR" sz="1800">
                <a:latin typeface="Source Sans Pro"/>
                <a:ea typeface="Source Sans Pro"/>
              </a:rPr>
              <a:t>NEW ITEMS </a:t>
            </a:r>
          </a:p>
          <a:p>
            <a:pPr marL="800100" lvl="1" indent="-342900"/>
            <a:endParaRPr lang="fr-FR" sz="1000">
              <a:latin typeface="Source Sans Pro"/>
              <a:ea typeface="Source Sans Pro"/>
            </a:endParaRPr>
          </a:p>
          <a:p>
            <a:pPr lvl="1"/>
            <a:r>
              <a:rPr lang="fr-FR" sz="1200">
                <a:latin typeface="Source Sans Pro"/>
                <a:ea typeface="Source Sans Pro"/>
              </a:rPr>
              <a:t>New unit, </a:t>
            </a:r>
            <a:r>
              <a:rPr lang="fr-FR" sz="1200" err="1">
                <a:latin typeface="Source Sans Pro"/>
                <a:ea typeface="Source Sans Pro"/>
              </a:rPr>
              <a:t>received</a:t>
            </a:r>
            <a:r>
              <a:rPr lang="fr-FR" sz="1200">
                <a:latin typeface="Source Sans Pro"/>
                <a:ea typeface="Source Sans Pro"/>
              </a:rPr>
              <a:t> </a:t>
            </a:r>
            <a:r>
              <a:rPr lang="fr-FR" sz="1200" err="1">
                <a:latin typeface="Source Sans Pro"/>
                <a:ea typeface="Source Sans Pro"/>
              </a:rPr>
              <a:t>unresponsive</a:t>
            </a:r>
            <a:endParaRPr lang="fr-FR" sz="1200">
              <a:latin typeface="Source Sans Pro"/>
              <a:ea typeface="Source Sans Pro"/>
            </a:endParaRPr>
          </a:p>
          <a:p>
            <a:pPr lvl="1"/>
            <a:endParaRPr lang="fr-FR" sz="1200">
              <a:latin typeface="Source Sans Pro"/>
              <a:ea typeface="Source Sans Pro"/>
            </a:endParaRPr>
          </a:p>
          <a:p>
            <a:r>
              <a:rPr lang="fr-FR" sz="1800">
                <a:latin typeface="Source Sans Pro"/>
                <a:ea typeface="Source Sans Pro"/>
              </a:rPr>
              <a:t>BIG TICKET ITEMS</a:t>
            </a:r>
          </a:p>
          <a:p>
            <a:pPr lvl="1"/>
            <a:r>
              <a:rPr lang="fr-FR" sz="1200">
                <a:latin typeface="Source Sans Pro"/>
                <a:ea typeface="Source Sans Pro"/>
              </a:rPr>
              <a:t>N/A</a:t>
            </a:r>
          </a:p>
          <a:p>
            <a:pPr lvl="1"/>
            <a:endParaRPr lang="fr-FR" sz="1000">
              <a:latin typeface="Source Sans Pro"/>
              <a:ea typeface="Source Sans Pro"/>
            </a:endParaRPr>
          </a:p>
          <a:p>
            <a:pPr lvl="1"/>
            <a:endParaRPr lang="fr-FR" sz="1000">
              <a:latin typeface="Source Sans Pro"/>
              <a:ea typeface="Source Sans Pro"/>
            </a:endParaRPr>
          </a:p>
          <a:p>
            <a:pPr marL="0" indent="0">
              <a:buNone/>
            </a:pPr>
            <a:endParaRPr lang="fr-FR" sz="1800">
              <a:latin typeface="Source Sans Pro"/>
              <a:ea typeface="Source Sans Pro"/>
            </a:endParaRPr>
          </a:p>
          <a:p>
            <a:pPr lvl="1"/>
            <a:endParaRPr lang="fr-FR" sz="1000">
              <a:latin typeface="Source Sans Pro"/>
              <a:ea typeface="Source Sans Pro"/>
            </a:endParaRPr>
          </a:p>
          <a:p>
            <a:pPr lvl="1" indent="-285750"/>
            <a:endParaRPr lang="fr-FR" sz="1400">
              <a:latin typeface="Source Sans Pro"/>
              <a:ea typeface="Source Sans Pro"/>
            </a:endParaRPr>
          </a:p>
          <a:p>
            <a:pPr lvl="2"/>
            <a:endParaRPr lang="fr-FR" sz="1000">
              <a:latin typeface="Source Sans Pro"/>
              <a:ea typeface="Source Sans Pro"/>
            </a:endParaRPr>
          </a:p>
          <a:p>
            <a:pPr lvl="2"/>
            <a:endParaRPr lang="fr-FR" sz="1000">
              <a:latin typeface="Source Sans Pro"/>
              <a:ea typeface="Source Sans Pro"/>
            </a:endParaRPr>
          </a:p>
          <a:p>
            <a:pPr lvl="1" indent="-285750"/>
            <a:endParaRPr lang="fr-FR" sz="1400">
              <a:latin typeface="Source Sans Pro"/>
              <a:ea typeface="Source Sans Pro"/>
            </a:endParaRPr>
          </a:p>
        </p:txBody>
      </p:sp>
      <p:pic>
        <p:nvPicPr>
          <p:cNvPr id="4" name="Image 3" descr="Une image contenant texte, diagramme, capture d’écran, cercle&#10;&#10;Description générée automatiquement">
            <a:extLst>
              <a:ext uri="{FF2B5EF4-FFF2-40B4-BE49-F238E27FC236}">
                <a16:creationId xmlns:a16="http://schemas.microsoft.com/office/drawing/2014/main" id="{FD70CAE9-6271-0F4C-7E26-28B734AC44EF}"/>
              </a:ext>
            </a:extLst>
          </p:cNvPr>
          <p:cNvPicPr>
            <a:picLocks noChangeAspect="1"/>
          </p:cNvPicPr>
          <p:nvPr/>
        </p:nvPicPr>
        <p:blipFill>
          <a:blip r:embed="rId3"/>
          <a:stretch>
            <a:fillRect/>
          </a:stretch>
        </p:blipFill>
        <p:spPr>
          <a:xfrm>
            <a:off x="6491994" y="963283"/>
            <a:ext cx="5706576" cy="5865962"/>
          </a:xfrm>
          <a:prstGeom prst="rect">
            <a:avLst/>
          </a:prstGeom>
        </p:spPr>
      </p:pic>
      <p:pic>
        <p:nvPicPr>
          <p:cNvPr id="5" name="Image 4" descr="Une image contenant texte, capture d’écran, Police, nombre&#10;&#10;Description générée automatiquement">
            <a:extLst>
              <a:ext uri="{FF2B5EF4-FFF2-40B4-BE49-F238E27FC236}">
                <a16:creationId xmlns:a16="http://schemas.microsoft.com/office/drawing/2014/main" id="{7FE5DD0B-BDAF-0F30-CD98-8AC045A293B2}"/>
              </a:ext>
            </a:extLst>
          </p:cNvPr>
          <p:cNvPicPr>
            <a:picLocks noChangeAspect="1"/>
          </p:cNvPicPr>
          <p:nvPr/>
        </p:nvPicPr>
        <p:blipFill>
          <a:blip r:embed="rId4"/>
          <a:stretch>
            <a:fillRect/>
          </a:stretch>
        </p:blipFill>
        <p:spPr>
          <a:xfrm>
            <a:off x="473676" y="5282485"/>
            <a:ext cx="8763001" cy="1246029"/>
          </a:xfrm>
          <a:prstGeom prst="rect">
            <a:avLst/>
          </a:prstGeom>
        </p:spPr>
      </p:pic>
    </p:spTree>
    <p:extLst>
      <p:ext uri="{BB962C8B-B14F-4D97-AF65-F5344CB8AC3E}">
        <p14:creationId xmlns:p14="http://schemas.microsoft.com/office/powerpoint/2010/main" val="422262249"/>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243E3EA-7213-E167-F508-6128D0FDEC17}"/>
              </a:ext>
            </a:extLst>
          </p:cNvPr>
          <p:cNvSpPr>
            <a:spLocks noGrp="1"/>
          </p:cNvSpPr>
          <p:nvPr>
            <p:ph type="sldNum" sz="quarter" idx="4"/>
          </p:nvPr>
        </p:nvSpPr>
        <p:spPr/>
        <p:txBody>
          <a:bodyPr/>
          <a:lstStyle/>
          <a:p>
            <a:fld id="{903E5BF1-FEAF-4C67-9515-5C961A539E29}" type="slidenum">
              <a:rPr lang="en-CA" smtClean="0"/>
              <a:pPr/>
              <a:t>8</a:t>
            </a:fld>
            <a:endParaRPr lang="en-CA">
              <a:solidFill>
                <a:schemeClr val="tx1"/>
              </a:solidFill>
            </a:endParaRPr>
          </a:p>
        </p:txBody>
      </p:sp>
      <p:sp>
        <p:nvSpPr>
          <p:cNvPr id="5" name="Content Placeholder 4">
            <a:extLst>
              <a:ext uri="{FF2B5EF4-FFF2-40B4-BE49-F238E27FC236}">
                <a16:creationId xmlns:a16="http://schemas.microsoft.com/office/drawing/2014/main" id="{BC8533E4-6A2C-F53B-EB64-30250C0943A3}"/>
              </a:ext>
            </a:extLst>
          </p:cNvPr>
          <p:cNvSpPr>
            <a:spLocks noGrp="1"/>
          </p:cNvSpPr>
          <p:nvPr>
            <p:ph idx="1"/>
          </p:nvPr>
        </p:nvSpPr>
        <p:spPr>
          <a:xfrm>
            <a:off x="387619" y="1076443"/>
            <a:ext cx="11434482" cy="2076677"/>
          </a:xfrm>
        </p:spPr>
        <p:txBody>
          <a:bodyPr vert="horz" lIns="91440" tIns="45720" rIns="91440" bIns="45720" rtlCol="0" anchor="t">
            <a:normAutofit lnSpcReduction="10000"/>
          </a:bodyPr>
          <a:lstStyle/>
          <a:p>
            <a:pPr marL="514350" indent="-457200">
              <a:lnSpc>
                <a:spcPct val="100000"/>
              </a:lnSpc>
              <a:spcBef>
                <a:spcPts val="0"/>
              </a:spcBef>
            </a:pPr>
            <a:r>
              <a:rPr lang="en-US" b="1">
                <a:cs typeface="Calibri"/>
              </a:rPr>
              <a:t>SOP (tentative) : Sub-</a:t>
            </a:r>
            <a:r>
              <a:rPr lang="en-US" b="1" err="1">
                <a:cs typeface="Calibri"/>
              </a:rPr>
              <a:t>assy</a:t>
            </a:r>
            <a:r>
              <a:rPr lang="en-US" b="1">
                <a:cs typeface="Calibri"/>
              </a:rPr>
              <a:t> &amp; Battery : </a:t>
            </a:r>
            <a:r>
              <a:rPr lang="en-US" strike="sngStrike">
                <a:cs typeface="Calibri"/>
              </a:rPr>
              <a:t>April 22nd </a:t>
            </a:r>
            <a:r>
              <a:rPr lang="en-US">
                <a:highlight>
                  <a:srgbClr val="FFFF00"/>
                </a:highlight>
                <a:cs typeface="Calibri"/>
              </a:rPr>
              <a:t>April  16th </a:t>
            </a:r>
            <a:endParaRPr lang="en-US">
              <a:highlight>
                <a:srgbClr val="FFFF00"/>
              </a:highlight>
            </a:endParaRPr>
          </a:p>
          <a:p>
            <a:pPr marL="971550" lvl="1" indent="-457200">
              <a:lnSpc>
                <a:spcPct val="100000"/>
              </a:lnSpc>
              <a:spcBef>
                <a:spcPts val="0"/>
              </a:spcBef>
              <a:buFont typeface="Courier New" panose="020B0604020202020204" pitchFamily="34" charset="0"/>
              <a:buChar char="o"/>
            </a:pPr>
            <a:r>
              <a:rPr lang="en-US" b="1">
                <a:cs typeface="Calibri"/>
              </a:rPr>
              <a:t>Main Line : </a:t>
            </a:r>
            <a:r>
              <a:rPr lang="en-US" strike="sngStrike">
                <a:cs typeface="Calibri"/>
              </a:rPr>
              <a:t>April 29th</a:t>
            </a:r>
            <a:r>
              <a:rPr lang="en-US">
                <a:cs typeface="Calibri"/>
              </a:rPr>
              <a:t>  </a:t>
            </a:r>
            <a:r>
              <a:rPr lang="en-US">
                <a:highlight>
                  <a:srgbClr val="FFFF00"/>
                </a:highlight>
                <a:cs typeface="Calibri"/>
              </a:rPr>
              <a:t>April 24th </a:t>
            </a:r>
            <a:endParaRPr lang="en-US">
              <a:highlight>
                <a:srgbClr val="FFFF00"/>
              </a:highlight>
              <a:ea typeface="Calibri"/>
              <a:cs typeface="Calibri"/>
            </a:endParaRPr>
          </a:p>
          <a:p>
            <a:pPr marL="514350" indent="-457200">
              <a:lnSpc>
                <a:spcPct val="100000"/>
              </a:lnSpc>
              <a:spcBef>
                <a:spcPts val="0"/>
              </a:spcBef>
            </a:pPr>
            <a:r>
              <a:rPr lang="en-US" b="1">
                <a:cs typeface="Calibri"/>
              </a:rPr>
              <a:t>EOP : </a:t>
            </a:r>
            <a:r>
              <a:rPr lang="en-US">
                <a:cs typeface="Calibri"/>
              </a:rPr>
              <a:t>July</a:t>
            </a:r>
            <a:r>
              <a:rPr lang="en-US" b="1">
                <a:cs typeface="Calibri"/>
              </a:rPr>
              <a:t> </a:t>
            </a:r>
            <a:r>
              <a:rPr lang="en-US">
                <a:cs typeface="Calibri"/>
              </a:rPr>
              <a:t>31st </a:t>
            </a:r>
            <a:endParaRPr lang="en-US">
              <a:ea typeface="Calibri"/>
              <a:cs typeface="Calibri"/>
            </a:endParaRPr>
          </a:p>
          <a:p>
            <a:pPr marL="514350" indent="-457200">
              <a:lnSpc>
                <a:spcPct val="100000"/>
              </a:lnSpc>
              <a:spcBef>
                <a:spcPts val="0"/>
              </a:spcBef>
            </a:pPr>
            <a:r>
              <a:rPr lang="en-US" b="1">
                <a:cs typeface="Calibri"/>
              </a:rPr>
              <a:t>BOM release : </a:t>
            </a:r>
            <a:r>
              <a:rPr lang="en-US">
                <a:cs typeface="Calibri"/>
              </a:rPr>
              <a:t>March 13th </a:t>
            </a:r>
            <a:endParaRPr lang="en-US">
              <a:ea typeface="Calibri"/>
              <a:cs typeface="Calibri"/>
            </a:endParaRPr>
          </a:p>
          <a:p>
            <a:pPr marL="514350" indent="-457200">
              <a:lnSpc>
                <a:spcPct val="100000"/>
              </a:lnSpc>
              <a:spcBef>
                <a:spcPts val="0"/>
              </a:spcBef>
            </a:pPr>
            <a:r>
              <a:rPr lang="en-US" b="1">
                <a:cs typeface="Calibri"/>
              </a:rPr>
              <a:t>Volume : </a:t>
            </a:r>
            <a:r>
              <a:rPr lang="en-US">
                <a:cs typeface="Calibri"/>
              </a:rPr>
              <a:t>530 </a:t>
            </a:r>
            <a:endParaRPr lang="en-US">
              <a:ea typeface="Calibri"/>
              <a:cs typeface="Calibri"/>
            </a:endParaRPr>
          </a:p>
        </p:txBody>
      </p:sp>
      <p:sp>
        <p:nvSpPr>
          <p:cNvPr id="7" name="Title 1">
            <a:extLst>
              <a:ext uri="{FF2B5EF4-FFF2-40B4-BE49-F238E27FC236}">
                <a16:creationId xmlns:a16="http://schemas.microsoft.com/office/drawing/2014/main" id="{A472A096-A1DA-094A-2A15-902D6C46C71A}"/>
              </a:ext>
            </a:extLst>
          </p:cNvPr>
          <p:cNvSpPr>
            <a:spLocks noGrp="1"/>
          </p:cNvSpPr>
          <p:nvPr>
            <p:ph type="title"/>
          </p:nvPr>
        </p:nvSpPr>
        <p:spPr>
          <a:xfrm>
            <a:off x="253883" y="0"/>
            <a:ext cx="10636382" cy="940598"/>
          </a:xfrm>
        </p:spPr>
        <p:txBody>
          <a:bodyPr anchor="ctr">
            <a:normAutofit/>
          </a:bodyPr>
          <a:lstStyle/>
          <a:p>
            <a:r>
              <a:rPr lang="en-CA" sz="3200" spc="600">
                <a:latin typeface="Red Hat Display"/>
                <a:ea typeface="Yu Gothic UI Light"/>
              </a:rPr>
              <a:t>TW03.2 updates &amp; timeline</a:t>
            </a:r>
          </a:p>
        </p:txBody>
      </p:sp>
      <p:graphicFrame>
        <p:nvGraphicFramePr>
          <p:cNvPr id="6" name="Table 5">
            <a:extLst>
              <a:ext uri="{FF2B5EF4-FFF2-40B4-BE49-F238E27FC236}">
                <a16:creationId xmlns:a16="http://schemas.microsoft.com/office/drawing/2014/main" id="{692BB0C5-7DC1-5C24-84B3-6EB0A795005F}"/>
              </a:ext>
            </a:extLst>
          </p:cNvPr>
          <p:cNvGraphicFramePr>
            <a:graphicFrameLocks noGrp="1"/>
          </p:cNvGraphicFramePr>
          <p:nvPr>
            <p:extLst>
              <p:ext uri="{D42A27DB-BD31-4B8C-83A1-F6EECF244321}">
                <p14:modId xmlns:p14="http://schemas.microsoft.com/office/powerpoint/2010/main" val="3343761661"/>
              </p:ext>
            </p:extLst>
          </p:nvPr>
        </p:nvGraphicFramePr>
        <p:xfrm>
          <a:off x="494330" y="3270250"/>
          <a:ext cx="11249754" cy="3112363"/>
        </p:xfrm>
        <a:graphic>
          <a:graphicData uri="http://schemas.openxmlformats.org/drawingml/2006/table">
            <a:tbl>
              <a:tblPr firstRow="1" bandRow="1">
                <a:tableStyleId>{073A0DAA-6AF3-43AB-8588-CEC1D06C72B9}</a:tableStyleId>
              </a:tblPr>
              <a:tblGrid>
                <a:gridCol w="2796539">
                  <a:extLst>
                    <a:ext uri="{9D8B030D-6E8A-4147-A177-3AD203B41FA5}">
                      <a16:colId xmlns:a16="http://schemas.microsoft.com/office/drawing/2014/main" val="194819392"/>
                    </a:ext>
                  </a:extLst>
                </a:gridCol>
                <a:gridCol w="4136276">
                  <a:extLst>
                    <a:ext uri="{9D8B030D-6E8A-4147-A177-3AD203B41FA5}">
                      <a16:colId xmlns:a16="http://schemas.microsoft.com/office/drawing/2014/main" val="2197803739"/>
                    </a:ext>
                  </a:extLst>
                </a:gridCol>
                <a:gridCol w="3238782">
                  <a:extLst>
                    <a:ext uri="{9D8B030D-6E8A-4147-A177-3AD203B41FA5}">
                      <a16:colId xmlns:a16="http://schemas.microsoft.com/office/drawing/2014/main" val="526426237"/>
                    </a:ext>
                  </a:extLst>
                </a:gridCol>
                <a:gridCol w="1078157">
                  <a:extLst>
                    <a:ext uri="{9D8B030D-6E8A-4147-A177-3AD203B41FA5}">
                      <a16:colId xmlns:a16="http://schemas.microsoft.com/office/drawing/2014/main" val="4186324192"/>
                    </a:ext>
                  </a:extLst>
                </a:gridCol>
              </a:tblGrid>
              <a:tr h="477228">
                <a:tc>
                  <a:txBody>
                    <a:bodyPr/>
                    <a:lstStyle/>
                    <a:p>
                      <a:pPr algn="ctr" fontAlgn="ctr"/>
                      <a:r>
                        <a:rPr lang="en-US" sz="1200" u="none" strike="noStrike">
                          <a:solidFill>
                            <a:schemeClr val="bg1"/>
                          </a:solidFill>
                          <a:effectLst/>
                        </a:rPr>
                        <a:t>Project</a:t>
                      </a:r>
                    </a:p>
                  </a:txBody>
                  <a:tcPr marL="9525" marR="9525" marT="9525" marB="0" anchor="ctr"/>
                </a:tc>
                <a:tc>
                  <a:txBody>
                    <a:bodyPr/>
                    <a:lstStyle/>
                    <a:p>
                      <a:pPr algn="ctr" fontAlgn="ctr"/>
                      <a:r>
                        <a:rPr lang="en-US" sz="1200" u="none" strike="noStrike">
                          <a:solidFill>
                            <a:schemeClr val="bg1"/>
                          </a:solidFill>
                          <a:effectLst/>
                        </a:rPr>
                        <a:t>Design Release/Project status</a:t>
                      </a:r>
                    </a:p>
                  </a:txBody>
                  <a:tcPr marL="9525" marR="9525" marT="9525" marB="0" anchor="ctr"/>
                </a:tc>
                <a:tc>
                  <a:txBody>
                    <a:bodyPr/>
                    <a:lstStyle/>
                    <a:p>
                      <a:pPr algn="ctr" fontAlgn="ctr"/>
                      <a:r>
                        <a:rPr lang="en-US" sz="1200" u="none" strike="noStrike">
                          <a:solidFill>
                            <a:schemeClr val="bg1"/>
                          </a:solidFill>
                          <a:effectLst/>
                        </a:rPr>
                        <a:t>Next steps</a:t>
                      </a:r>
                    </a:p>
                  </a:txBody>
                  <a:tcPr marL="9525" marR="9525" marT="9525" marB="0" anchor="ctr"/>
                </a:tc>
                <a:tc>
                  <a:txBody>
                    <a:bodyPr/>
                    <a:lstStyle/>
                    <a:p>
                      <a:pPr lvl="0" algn="ctr">
                        <a:buNone/>
                      </a:pPr>
                      <a:r>
                        <a:rPr lang="en-US" sz="1200" u="none" strike="noStrike">
                          <a:solidFill>
                            <a:schemeClr val="bg1"/>
                          </a:solidFill>
                          <a:effectLst/>
                        </a:rPr>
                        <a:t>Risk Level</a:t>
                      </a:r>
                    </a:p>
                  </a:txBody>
                  <a:tcPr marL="9524" marR="9524" marT="9524" marB="0" anchor="ctr"/>
                </a:tc>
                <a:extLst>
                  <a:ext uri="{0D108BD9-81ED-4DB2-BD59-A6C34878D82A}">
                    <a16:rowId xmlns:a16="http://schemas.microsoft.com/office/drawing/2014/main" val="1934360618"/>
                  </a:ext>
                </a:extLst>
              </a:tr>
              <a:tr h="414982">
                <a:tc>
                  <a:txBody>
                    <a:bodyPr/>
                    <a:lstStyle/>
                    <a:p>
                      <a:pPr algn="l" fontAlgn="ctr"/>
                      <a:r>
                        <a:rPr lang="en-US" sz="1200" u="none" strike="noStrike">
                          <a:solidFill>
                            <a:srgbClr val="000000"/>
                          </a:solidFill>
                          <a:effectLst/>
                        </a:rPr>
                        <a:t>Hull &amp; Deck (2 PN)</a:t>
                      </a:r>
                    </a:p>
                  </a:txBody>
                  <a:tcPr marL="9525" marR="9525" marT="9525" marB="0" anchor="ctr"/>
                </a:tc>
                <a:tc>
                  <a:txBody>
                    <a:bodyPr/>
                    <a:lstStyle/>
                    <a:p>
                      <a:pPr algn="l" fontAlgn="ctr"/>
                      <a:r>
                        <a:rPr lang="en-US" sz="1200" u="none" strike="noStrike">
                          <a:solidFill>
                            <a:srgbClr val="000000"/>
                          </a:solidFill>
                          <a:effectLst/>
                        </a:rPr>
                        <a:t>Deck first shots planned in the week of March 25th </a:t>
                      </a:r>
                    </a:p>
                  </a:txBody>
                  <a:tcPr marL="9525" marR="9525" marT="9525" marB="0" anchor="ctr"/>
                </a:tc>
                <a:tc>
                  <a:txBody>
                    <a:bodyPr/>
                    <a:lstStyle/>
                    <a:p>
                      <a:pPr algn="l" fontAlgn="ctr"/>
                      <a:r>
                        <a:rPr lang="en-US" sz="1200" u="none" strike="noStrike" kern="1200">
                          <a:solidFill>
                            <a:srgbClr val="000000"/>
                          </a:solidFill>
                          <a:effectLst/>
                          <a:latin typeface="+mn-lt"/>
                          <a:ea typeface="+mn-ea"/>
                          <a:cs typeface="+mn-cs"/>
                        </a:rPr>
                        <a:t>Hull first shot timeline + PPAP for both projects, Estimated SOP ~ </a:t>
                      </a:r>
                      <a:r>
                        <a:rPr lang="en-US" sz="1200" u="sng" strike="noStrike" kern="1200">
                          <a:solidFill>
                            <a:srgbClr val="000000"/>
                          </a:solidFill>
                          <a:effectLst/>
                          <a:latin typeface="+mn-lt"/>
                          <a:ea typeface="+mn-ea"/>
                          <a:cs typeface="+mn-cs"/>
                        </a:rPr>
                        <a:t>2nd </a:t>
                      </a:r>
                      <a:r>
                        <a:rPr lang="en-US" sz="1200" u="sng" strike="noStrike" kern="1200" err="1">
                          <a:solidFill>
                            <a:srgbClr val="000000"/>
                          </a:solidFill>
                          <a:effectLst/>
                          <a:latin typeface="+mn-lt"/>
                          <a:ea typeface="+mn-ea"/>
                          <a:cs typeface="+mn-cs"/>
                        </a:rPr>
                        <a:t>wk</a:t>
                      </a:r>
                      <a:r>
                        <a:rPr lang="en-US" sz="1200" u="sng" strike="noStrike" kern="1200">
                          <a:solidFill>
                            <a:srgbClr val="000000"/>
                          </a:solidFill>
                          <a:effectLst/>
                          <a:latin typeface="+mn-lt"/>
                          <a:ea typeface="+mn-ea"/>
                          <a:cs typeface="+mn-cs"/>
                        </a:rPr>
                        <a:t> May</a:t>
                      </a:r>
                    </a:p>
                  </a:txBody>
                  <a:tcPr marL="9525" marR="9525" marT="9525" marB="0" anchor="ctr"/>
                </a:tc>
                <a:tc>
                  <a:txBody>
                    <a:bodyPr/>
                    <a:lstStyle/>
                    <a:p>
                      <a:pPr lvl="0" algn="ctr">
                        <a:buNone/>
                      </a:pPr>
                      <a:r>
                        <a:rPr lang="en-US" sz="1200" b="0" i="0" u="none" strike="noStrike" kern="1200" noProof="0">
                          <a:solidFill>
                            <a:srgbClr val="ED982F"/>
                          </a:solidFill>
                          <a:effectLst/>
                          <a:latin typeface="Calibri"/>
                        </a:rPr>
                        <a:t>MEDIUM</a:t>
                      </a:r>
                      <a:endParaRPr lang="en-US" sz="1200" u="none" strike="noStrike" kern="1200">
                        <a:solidFill>
                          <a:srgbClr val="006100"/>
                        </a:solidFill>
                        <a:effectLst/>
                        <a:latin typeface="+mn-lt"/>
                        <a:ea typeface="+mn-ea"/>
                        <a:cs typeface="+mn-cs"/>
                      </a:endParaRPr>
                    </a:p>
                  </a:txBody>
                  <a:tcPr marL="9524" marR="9524" marT="9524" marB="0" anchor="ctr"/>
                </a:tc>
                <a:extLst>
                  <a:ext uri="{0D108BD9-81ED-4DB2-BD59-A6C34878D82A}">
                    <a16:rowId xmlns:a16="http://schemas.microsoft.com/office/drawing/2014/main" val="2272736084"/>
                  </a:ext>
                </a:extLst>
              </a:tr>
              <a:tr h="539476">
                <a:tc>
                  <a:txBody>
                    <a:bodyPr/>
                    <a:lstStyle/>
                    <a:p>
                      <a:pPr lvl="0" algn="l">
                        <a:buNone/>
                      </a:pPr>
                      <a:r>
                        <a:rPr lang="en-US" sz="1200" u="none" strike="noStrike">
                          <a:solidFill>
                            <a:srgbClr val="000000"/>
                          </a:solidFill>
                          <a:effectLst/>
                        </a:rPr>
                        <a:t>Jet Pump rework at Supplier (Solas)</a:t>
                      </a:r>
                    </a:p>
                  </a:txBody>
                  <a:tcPr marL="9524" marR="9524" marT="9524" marB="0" anchor="ctr"/>
                </a:tc>
                <a:tc>
                  <a:txBody>
                    <a:bodyPr/>
                    <a:lstStyle/>
                    <a:p>
                      <a:pPr lvl="0" algn="l">
                        <a:buNone/>
                      </a:pPr>
                      <a:r>
                        <a:rPr lang="en-US" sz="1200" u="none" strike="noStrike">
                          <a:solidFill>
                            <a:srgbClr val="000000"/>
                          </a:solidFill>
                          <a:effectLst/>
                        </a:rPr>
                        <a:t>CARBON Jet pump inventory to be consumed before new PERFORMANCE. New Rev for Performance Jet pump released</a:t>
                      </a:r>
                    </a:p>
                  </a:txBody>
                  <a:tcPr marL="9524" marR="9524" marT="9524" marB="0" anchor="ctr"/>
                </a:tc>
                <a:tc>
                  <a:txBody>
                    <a:bodyPr/>
                    <a:lstStyle/>
                    <a:p>
                      <a:pPr lvl="0" algn="l">
                        <a:buNone/>
                      </a:pPr>
                      <a:r>
                        <a:rPr lang="en-US" sz="1200" u="none" strike="noStrike" kern="1200">
                          <a:solidFill>
                            <a:schemeClr val="tx1"/>
                          </a:solidFill>
                          <a:effectLst/>
                          <a:latin typeface="+mn-lt"/>
                          <a:ea typeface="+mn-ea"/>
                          <a:cs typeface="+mn-cs"/>
                        </a:rPr>
                        <a:t>PO approval for Solas + Rework all existing stock </a:t>
                      </a:r>
                    </a:p>
                  </a:txBody>
                  <a:tcPr marL="9524" marR="9524" marT="9524" marB="0" anchor="ctr"/>
                </a:tc>
                <a:tc>
                  <a:txBody>
                    <a:bodyPr/>
                    <a:lstStyle/>
                    <a:p>
                      <a:pPr lvl="0" algn="ctr">
                        <a:buNone/>
                      </a:pPr>
                      <a:r>
                        <a:rPr lang="en-US" sz="1200" b="0" i="0" u="none" strike="noStrike" kern="1200" noProof="0">
                          <a:solidFill>
                            <a:srgbClr val="ED982F"/>
                          </a:solidFill>
                          <a:effectLst/>
                          <a:latin typeface="Calibri"/>
                        </a:rPr>
                        <a:t>MEDIUM</a:t>
                      </a:r>
                      <a:endParaRPr lang="en-US" sz="1200" u="none" strike="noStrike" kern="1200">
                        <a:solidFill>
                          <a:srgbClr val="006100"/>
                        </a:solidFill>
                        <a:effectLst/>
                        <a:latin typeface="+mn-lt"/>
                        <a:ea typeface="+mn-ea"/>
                        <a:cs typeface="+mn-cs"/>
                      </a:endParaRPr>
                    </a:p>
                  </a:txBody>
                  <a:tcPr marL="9524" marR="9524" marT="9524" marB="0" anchor="ctr"/>
                </a:tc>
                <a:extLst>
                  <a:ext uri="{0D108BD9-81ED-4DB2-BD59-A6C34878D82A}">
                    <a16:rowId xmlns:a16="http://schemas.microsoft.com/office/drawing/2014/main" val="1883249123"/>
                  </a:ext>
                </a:extLst>
              </a:tr>
              <a:tr h="414982">
                <a:tc>
                  <a:txBody>
                    <a:bodyPr/>
                    <a:lstStyle/>
                    <a:p>
                      <a:pPr lvl="0" algn="l">
                        <a:buNone/>
                      </a:pPr>
                      <a:r>
                        <a:rPr lang="en-US" sz="1200" u="none" strike="noStrike">
                          <a:solidFill>
                            <a:srgbClr val="000000"/>
                          </a:solidFill>
                          <a:effectLst/>
                        </a:rPr>
                        <a:t>In-mold Black Color </a:t>
                      </a:r>
                    </a:p>
                  </a:txBody>
                  <a:tcPr marL="9524" marR="9524" marT="9524" marB="0" anchor="ctr"/>
                </a:tc>
                <a:tc>
                  <a:txBody>
                    <a:bodyPr/>
                    <a:lstStyle/>
                    <a:p>
                      <a:pPr lvl="0" algn="l">
                        <a:buNone/>
                      </a:pPr>
                      <a:r>
                        <a:rPr lang="en-US" sz="1200" u="none" strike="noStrike">
                          <a:solidFill>
                            <a:srgbClr val="000000"/>
                          </a:solidFill>
                          <a:effectLst/>
                        </a:rPr>
                        <a:t>ECO approved | Project stalled – </a:t>
                      </a:r>
                      <a:r>
                        <a:rPr lang="en-US" sz="1200" u="none" strike="noStrike" err="1">
                          <a:solidFill>
                            <a:srgbClr val="000000"/>
                          </a:solidFill>
                          <a:effectLst/>
                        </a:rPr>
                        <a:t>Sybridge</a:t>
                      </a:r>
                      <a:r>
                        <a:rPr lang="en-US" sz="1200" u="none" strike="noStrike">
                          <a:solidFill>
                            <a:srgbClr val="000000"/>
                          </a:solidFill>
                          <a:effectLst/>
                        </a:rPr>
                        <a:t> past due payments.</a:t>
                      </a:r>
                    </a:p>
                  </a:txBody>
                  <a:tcPr marL="9524" marR="9524" marT="9524" marB="0" anchor="ctr"/>
                </a:tc>
                <a:tc>
                  <a:txBody>
                    <a:bodyPr/>
                    <a:lstStyle/>
                    <a:p>
                      <a:pPr lvl="0" algn="l">
                        <a:buNone/>
                      </a:pPr>
                      <a:r>
                        <a:rPr lang="en-US" sz="1200" u="none" strike="noStrike" kern="1200">
                          <a:solidFill>
                            <a:schemeClr val="tx1"/>
                          </a:solidFill>
                          <a:effectLst/>
                          <a:latin typeface="+mn-lt"/>
                          <a:ea typeface="+mn-ea"/>
                          <a:cs typeface="+mn-cs"/>
                        </a:rPr>
                        <a:t>Clear Sybridge payments + Launch tool polishing, </a:t>
                      </a:r>
                      <a:r>
                        <a:rPr lang="en-US" sz="1200" b="0" i="0" u="none" strike="noStrike" kern="1200" noProof="0">
                          <a:solidFill>
                            <a:srgbClr val="000000"/>
                          </a:solidFill>
                          <a:effectLst/>
                          <a:latin typeface="Calibri"/>
                        </a:rPr>
                        <a:t>Estimated SOP ~ </a:t>
                      </a:r>
                      <a:r>
                        <a:rPr lang="en-US" sz="1200" b="0" i="0" u="sng" strike="noStrike" kern="1200" noProof="0">
                          <a:solidFill>
                            <a:srgbClr val="000000"/>
                          </a:solidFill>
                          <a:effectLst/>
                          <a:latin typeface="Calibri"/>
                        </a:rPr>
                        <a:t>End May</a:t>
                      </a:r>
                      <a:endParaRPr lang="en-US" sz="1200" u="sng" strike="noStrike" kern="1200">
                        <a:solidFill>
                          <a:schemeClr val="tx1"/>
                        </a:solidFill>
                        <a:effectLst/>
                        <a:latin typeface="+mn-lt"/>
                        <a:ea typeface="+mn-ea"/>
                        <a:cs typeface="+mn-cs"/>
                      </a:endParaRPr>
                    </a:p>
                  </a:txBody>
                  <a:tcPr marL="9524" marR="9524" marT="9524" marB="0" anchor="ctr"/>
                </a:tc>
                <a:tc>
                  <a:txBody>
                    <a:bodyPr/>
                    <a:lstStyle/>
                    <a:p>
                      <a:pPr lvl="0" algn="ctr">
                        <a:buNone/>
                      </a:pPr>
                      <a:r>
                        <a:rPr lang="en-US" sz="1200" u="none" strike="noStrike" kern="1200">
                          <a:solidFill>
                            <a:srgbClr val="FF0000"/>
                          </a:solidFill>
                          <a:effectLst/>
                          <a:latin typeface="+mn-lt"/>
                          <a:ea typeface="+mn-ea"/>
                          <a:cs typeface="+mn-cs"/>
                        </a:rPr>
                        <a:t>HIGH</a:t>
                      </a:r>
                    </a:p>
                  </a:txBody>
                  <a:tcPr marL="9524" marR="9524" marT="9524" marB="0" anchor="ctr"/>
                </a:tc>
                <a:extLst>
                  <a:ext uri="{0D108BD9-81ED-4DB2-BD59-A6C34878D82A}">
                    <a16:rowId xmlns:a16="http://schemas.microsoft.com/office/drawing/2014/main" val="2854824783"/>
                  </a:ext>
                </a:extLst>
              </a:tr>
              <a:tr h="435732">
                <a:tc>
                  <a:txBody>
                    <a:bodyPr/>
                    <a:lstStyle/>
                    <a:p>
                      <a:pPr lvl="0" algn="l">
                        <a:buNone/>
                      </a:pPr>
                      <a:r>
                        <a:rPr lang="en-US" sz="1200" u="none" strike="noStrike">
                          <a:solidFill>
                            <a:srgbClr val="000000"/>
                          </a:solidFill>
                          <a:effectLst/>
                        </a:rPr>
                        <a:t>Resource Seat Structure</a:t>
                      </a:r>
                    </a:p>
                  </a:txBody>
                  <a:tcPr marL="9524" marR="9524" marT="9524" marB="0" anchor="ctr"/>
                </a:tc>
                <a:tc>
                  <a:txBody>
                    <a:bodyPr/>
                    <a:lstStyle/>
                    <a:p>
                      <a:pPr lvl="0" algn="l">
                        <a:buNone/>
                      </a:pPr>
                      <a:r>
                        <a:rPr lang="en-US" sz="1200" u="none" strike="noStrike">
                          <a:solidFill>
                            <a:srgbClr val="000000"/>
                          </a:solidFill>
                          <a:effectLst/>
                        </a:rPr>
                        <a:t>Released | Pending sample (1st week of April) + testing</a:t>
                      </a:r>
                    </a:p>
                  </a:txBody>
                  <a:tcPr marL="9524" marR="9524" marT="9524" marB="0" anchor="ctr"/>
                </a:tc>
                <a:tc>
                  <a:txBody>
                    <a:bodyPr/>
                    <a:lstStyle/>
                    <a:p>
                      <a:pPr lvl="0" algn="l">
                        <a:buNone/>
                      </a:pPr>
                      <a:r>
                        <a:rPr lang="en-US" sz="1200" u="none" strike="noStrike" kern="1200">
                          <a:solidFill>
                            <a:schemeClr val="tx1"/>
                          </a:solidFill>
                          <a:effectLst/>
                          <a:latin typeface="+mn-lt"/>
                          <a:ea typeface="+mn-ea"/>
                          <a:cs typeface="+mn-cs"/>
                        </a:rPr>
                        <a:t>Sample testing ~ 2nd </a:t>
                      </a:r>
                      <a:r>
                        <a:rPr lang="en-US" sz="1200" u="none" strike="noStrike" kern="1200" err="1">
                          <a:solidFill>
                            <a:schemeClr val="tx1"/>
                          </a:solidFill>
                          <a:effectLst/>
                          <a:latin typeface="+mn-lt"/>
                          <a:ea typeface="+mn-ea"/>
                          <a:cs typeface="+mn-cs"/>
                        </a:rPr>
                        <a:t>wk</a:t>
                      </a:r>
                      <a:r>
                        <a:rPr lang="en-US" sz="1200" u="none" strike="noStrike" kern="1200">
                          <a:solidFill>
                            <a:schemeClr val="tx1"/>
                          </a:solidFill>
                          <a:effectLst/>
                          <a:latin typeface="+mn-lt"/>
                          <a:ea typeface="+mn-ea"/>
                          <a:cs typeface="+mn-cs"/>
                        </a:rPr>
                        <a:t> of April,  Estimated SOP ~ </a:t>
                      </a:r>
                      <a:r>
                        <a:rPr lang="en-US" sz="1200" u="sng" strike="noStrike" kern="1200">
                          <a:solidFill>
                            <a:schemeClr val="tx1"/>
                          </a:solidFill>
                          <a:effectLst/>
                          <a:latin typeface="+mn-lt"/>
                          <a:ea typeface="+mn-ea"/>
                          <a:cs typeface="+mn-cs"/>
                        </a:rPr>
                        <a:t>End June</a:t>
                      </a:r>
                    </a:p>
                  </a:txBody>
                  <a:tcPr marL="9524" marR="9524" marT="9524" marB="0" anchor="ctr"/>
                </a:tc>
                <a:tc>
                  <a:txBody>
                    <a:bodyPr/>
                    <a:lstStyle/>
                    <a:p>
                      <a:pPr lvl="0" algn="ctr">
                        <a:buNone/>
                      </a:pPr>
                      <a:r>
                        <a:rPr lang="en-US" sz="1200" u="none" strike="noStrike" kern="1200">
                          <a:solidFill>
                            <a:srgbClr val="ED982F"/>
                          </a:solidFill>
                          <a:effectLst/>
                          <a:latin typeface="+mn-lt"/>
                          <a:ea typeface="+mn-ea"/>
                          <a:cs typeface="+mn-cs"/>
                        </a:rPr>
                        <a:t>MEDIUM</a:t>
                      </a:r>
                    </a:p>
                  </a:txBody>
                  <a:tcPr marL="9524" marR="9524" marT="9524" marB="0" anchor="ctr"/>
                </a:tc>
                <a:extLst>
                  <a:ext uri="{0D108BD9-81ED-4DB2-BD59-A6C34878D82A}">
                    <a16:rowId xmlns:a16="http://schemas.microsoft.com/office/drawing/2014/main" val="1081314392"/>
                  </a:ext>
                </a:extLst>
              </a:tr>
              <a:tr h="414982">
                <a:tc>
                  <a:txBody>
                    <a:bodyPr/>
                    <a:lstStyle/>
                    <a:p>
                      <a:pPr lvl="0" algn="l">
                        <a:buNone/>
                      </a:pPr>
                      <a:r>
                        <a:rPr lang="en-US" sz="1200" u="none" strike="noStrike">
                          <a:solidFill>
                            <a:srgbClr val="000000"/>
                          </a:solidFill>
                          <a:effectLst/>
                        </a:rPr>
                        <a:t>New Crate design for export in S. America</a:t>
                      </a:r>
                    </a:p>
                  </a:txBody>
                  <a:tcPr marL="9524" marR="9524" marT="9524" marB="0" anchor="ctr"/>
                </a:tc>
                <a:tc>
                  <a:txBody>
                    <a:bodyPr/>
                    <a:lstStyle/>
                    <a:p>
                      <a:pPr lvl="0" algn="l">
                        <a:buNone/>
                      </a:pPr>
                      <a:r>
                        <a:rPr lang="en-US" sz="1200" u="none" strike="noStrike">
                          <a:solidFill>
                            <a:srgbClr val="000000"/>
                          </a:solidFill>
                          <a:effectLst/>
                        </a:rPr>
                        <a:t>Initial concept reviewed with Millet | Project will be stalled if past due payments are not cleared </a:t>
                      </a:r>
                    </a:p>
                  </a:txBody>
                  <a:tcPr marL="9524" marR="9524" marT="9524" marB="0" anchor="ctr"/>
                </a:tc>
                <a:tc>
                  <a:txBody>
                    <a:bodyPr/>
                    <a:lstStyle/>
                    <a:p>
                      <a:pPr lvl="0" algn="l">
                        <a:buNone/>
                      </a:pPr>
                      <a:r>
                        <a:rPr lang="en-US" sz="1200" u="none" strike="noStrike" kern="1200">
                          <a:solidFill>
                            <a:schemeClr val="tx1"/>
                          </a:solidFill>
                          <a:effectLst/>
                          <a:latin typeface="+mn-lt"/>
                          <a:ea typeface="+mn-ea"/>
                          <a:cs typeface="+mn-cs"/>
                        </a:rPr>
                        <a:t>Design iteration + sample testing, Estimated SOP ~ </a:t>
                      </a:r>
                      <a:r>
                        <a:rPr lang="en-US" sz="1200" u="sng" strike="noStrike" kern="1200">
                          <a:solidFill>
                            <a:schemeClr val="tx1"/>
                          </a:solidFill>
                          <a:effectLst/>
                          <a:latin typeface="+mn-lt"/>
                          <a:ea typeface="+mn-ea"/>
                          <a:cs typeface="+mn-cs"/>
                        </a:rPr>
                        <a:t>End April</a:t>
                      </a:r>
                    </a:p>
                  </a:txBody>
                  <a:tcPr marL="9524" marR="9524" marT="9524" marB="0" anchor="ctr"/>
                </a:tc>
                <a:tc>
                  <a:txBody>
                    <a:bodyPr/>
                    <a:lstStyle/>
                    <a:p>
                      <a:pPr lvl="0" algn="ctr">
                        <a:buNone/>
                      </a:pPr>
                      <a:r>
                        <a:rPr lang="en-US" sz="1200" b="0" i="0" u="none" strike="noStrike" kern="1200" noProof="0">
                          <a:solidFill>
                            <a:srgbClr val="ED982F"/>
                          </a:solidFill>
                          <a:effectLst/>
                          <a:latin typeface="Calibri"/>
                        </a:rPr>
                        <a:t>MEDIUM</a:t>
                      </a:r>
                      <a:endParaRPr lang="en-US"/>
                    </a:p>
                  </a:txBody>
                  <a:tcPr marL="9524" marR="9524" marT="9524" marB="0" anchor="ctr"/>
                </a:tc>
                <a:extLst>
                  <a:ext uri="{0D108BD9-81ED-4DB2-BD59-A6C34878D82A}">
                    <a16:rowId xmlns:a16="http://schemas.microsoft.com/office/drawing/2014/main" val="892377035"/>
                  </a:ext>
                </a:extLst>
              </a:tr>
              <a:tr h="414981">
                <a:tc>
                  <a:txBody>
                    <a:bodyPr/>
                    <a:lstStyle/>
                    <a:p>
                      <a:pPr lvl="0" algn="l">
                        <a:buNone/>
                      </a:pPr>
                      <a:r>
                        <a:rPr lang="en-US" sz="1200" u="none" strike="noStrike">
                          <a:solidFill>
                            <a:srgbClr val="000000"/>
                          </a:solidFill>
                          <a:effectLst/>
                        </a:rPr>
                        <a:t>New EMI/EMC brackets</a:t>
                      </a:r>
                    </a:p>
                  </a:txBody>
                  <a:tcPr marL="9524" marR="9524" marT="9524" marB="0" anchor="ctr"/>
                </a:tc>
                <a:tc>
                  <a:txBody>
                    <a:bodyPr/>
                    <a:lstStyle/>
                    <a:p>
                      <a:pPr lvl="0" algn="l">
                        <a:buNone/>
                      </a:pPr>
                      <a:r>
                        <a:rPr lang="en-US" sz="1200" u="none" strike="noStrike">
                          <a:solidFill>
                            <a:srgbClr val="000000"/>
                          </a:solidFill>
                          <a:effectLst/>
                        </a:rPr>
                        <a:t>Service feedback | in Design review , potential </a:t>
                      </a:r>
                      <a:r>
                        <a:rPr lang="en-US" sz="1200" b="0" i="0" u="none" strike="noStrike" noProof="0">
                          <a:solidFill>
                            <a:srgbClr val="000000"/>
                          </a:solidFill>
                          <a:effectLst/>
                          <a:latin typeface="Calibri"/>
                        </a:rPr>
                        <a:t>obsolescence</a:t>
                      </a:r>
                      <a:endParaRPr lang="en-US" sz="1200" u="none" strike="noStrike">
                        <a:solidFill>
                          <a:srgbClr val="000000"/>
                        </a:solidFill>
                        <a:effectLst/>
                      </a:endParaRPr>
                    </a:p>
                  </a:txBody>
                  <a:tcPr marL="9524" marR="9524" marT="9524" marB="0" anchor="ctr"/>
                </a:tc>
                <a:tc>
                  <a:txBody>
                    <a:bodyPr/>
                    <a:lstStyle/>
                    <a:p>
                      <a:pPr lvl="0" algn="l">
                        <a:buNone/>
                      </a:pPr>
                      <a:r>
                        <a:rPr lang="en-US" sz="1200" u="none" strike="noStrike" kern="1200">
                          <a:solidFill>
                            <a:schemeClr val="tx1"/>
                          </a:solidFill>
                          <a:effectLst/>
                          <a:latin typeface="+mn-lt"/>
                          <a:ea typeface="+mn-ea"/>
                          <a:cs typeface="+mn-cs"/>
                        </a:rPr>
                        <a:t>Review Quotes + discuss cost impact</a:t>
                      </a:r>
                    </a:p>
                  </a:txBody>
                  <a:tcPr marL="9524" marR="9524" marT="9524" marB="0" anchor="ctr"/>
                </a:tc>
                <a:tc>
                  <a:txBody>
                    <a:bodyPr/>
                    <a:lstStyle/>
                    <a:p>
                      <a:pPr lvl="0" algn="ctr">
                        <a:buNone/>
                      </a:pPr>
                      <a:r>
                        <a:rPr lang="en-US" sz="1200" b="0" i="0" u="none" strike="noStrike" kern="1200" noProof="0">
                          <a:solidFill>
                            <a:srgbClr val="ED982F"/>
                          </a:solidFill>
                          <a:effectLst/>
                          <a:latin typeface="Calibri"/>
                        </a:rPr>
                        <a:t>MEDIUM</a:t>
                      </a:r>
                    </a:p>
                  </a:txBody>
                  <a:tcPr marL="9524" marR="9524" marT="9524" marB="0" anchor="ctr"/>
                </a:tc>
                <a:extLst>
                  <a:ext uri="{0D108BD9-81ED-4DB2-BD59-A6C34878D82A}">
                    <a16:rowId xmlns:a16="http://schemas.microsoft.com/office/drawing/2014/main" val="667746623"/>
                  </a:ext>
                </a:extLst>
              </a:tr>
            </a:tbl>
          </a:graphicData>
        </a:graphic>
      </p:graphicFrame>
    </p:spTree>
    <p:extLst>
      <p:ext uri="{BB962C8B-B14F-4D97-AF65-F5344CB8AC3E}">
        <p14:creationId xmlns:p14="http://schemas.microsoft.com/office/powerpoint/2010/main" val="1968661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0858-99CB-F4FD-EDCE-478DB5F561F7}"/>
              </a:ext>
            </a:extLst>
          </p:cNvPr>
          <p:cNvSpPr>
            <a:spLocks noGrp="1"/>
          </p:cNvSpPr>
          <p:nvPr>
            <p:ph type="title"/>
          </p:nvPr>
        </p:nvSpPr>
        <p:spPr/>
        <p:txBody>
          <a:bodyPr/>
          <a:lstStyle/>
          <a:p>
            <a:r>
              <a:rPr lang="en-US">
                <a:latin typeface="Yu Gothic UI Light"/>
                <a:ea typeface="Yu Gothic UI Light"/>
              </a:rPr>
              <a:t>Procurement status</a:t>
            </a:r>
            <a:endParaRPr lang="en-US"/>
          </a:p>
        </p:txBody>
      </p:sp>
      <p:sp>
        <p:nvSpPr>
          <p:cNvPr id="4" name="Slide Number Placeholder 3">
            <a:extLst>
              <a:ext uri="{FF2B5EF4-FFF2-40B4-BE49-F238E27FC236}">
                <a16:creationId xmlns:a16="http://schemas.microsoft.com/office/drawing/2014/main" id="{3A1680D5-2D7E-C810-8A26-A5AC76DFA6F3}"/>
              </a:ext>
            </a:extLst>
          </p:cNvPr>
          <p:cNvSpPr>
            <a:spLocks noGrp="1"/>
          </p:cNvSpPr>
          <p:nvPr>
            <p:ph type="sldNum" sz="quarter" idx="4"/>
          </p:nvPr>
        </p:nvSpPr>
        <p:spPr/>
        <p:txBody>
          <a:bodyPr/>
          <a:lstStyle/>
          <a:p>
            <a:fld id="{903E5BF1-FEAF-4C67-9515-5C961A539E29}" type="slidenum">
              <a:rPr lang="en-CA" smtClean="0"/>
              <a:pPr/>
              <a:t>9</a:t>
            </a:fld>
            <a:endParaRPr lang="en-CA">
              <a:solidFill>
                <a:schemeClr val="tx1"/>
              </a:solidFill>
            </a:endParaRPr>
          </a:p>
        </p:txBody>
      </p:sp>
      <p:sp>
        <p:nvSpPr>
          <p:cNvPr id="6" name="TextBox 5">
            <a:extLst>
              <a:ext uri="{FF2B5EF4-FFF2-40B4-BE49-F238E27FC236}">
                <a16:creationId xmlns:a16="http://schemas.microsoft.com/office/drawing/2014/main" id="{6B421B32-2084-9B9E-38A7-8C591EC2C930}"/>
              </a:ext>
            </a:extLst>
          </p:cNvPr>
          <p:cNvSpPr txBox="1"/>
          <p:nvPr/>
        </p:nvSpPr>
        <p:spPr>
          <a:xfrm>
            <a:off x="259603" y="4755924"/>
            <a:ext cx="10990825"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a:cs typeface="Calibri"/>
              </a:rPr>
              <a:t>KEY COMMERCIAL ISSUES</a:t>
            </a:r>
          </a:p>
          <a:p>
            <a:pPr marL="285750" indent="-285750">
              <a:buFont typeface="Calibri"/>
              <a:buChar char="-"/>
            </a:pPr>
            <a:r>
              <a:rPr lang="en-US">
                <a:cs typeface="Calibri"/>
              </a:rPr>
              <a:t>Limited payments causing delivery risks on some commodities and suppliers asking for anticipated payments (E.g. </a:t>
            </a:r>
            <a:r>
              <a:rPr lang="en-US" err="1">
                <a:cs typeface="Calibri"/>
              </a:rPr>
              <a:t>Sybridge</a:t>
            </a:r>
            <a:r>
              <a:rPr lang="en-US">
                <a:cs typeface="Calibri"/>
              </a:rPr>
              <a:t>).</a:t>
            </a:r>
            <a:endParaRPr lang="en-US">
              <a:ea typeface="Calibri"/>
              <a:cs typeface="Calibri"/>
            </a:endParaRPr>
          </a:p>
          <a:p>
            <a:pPr marL="285750" indent="-285750">
              <a:buFont typeface="Calibri"/>
              <a:buChar char="-"/>
            </a:pPr>
            <a:r>
              <a:rPr lang="en-US">
                <a:cs typeface="Calibri"/>
              </a:rPr>
              <a:t>Close monitoring required on Harness, Jet Pump, Seat Support and New crate.</a:t>
            </a:r>
            <a:endParaRPr lang="en-US">
              <a:ea typeface="Calibri" panose="020F0502020204030204"/>
              <a:cs typeface="Calibri"/>
            </a:endParaRPr>
          </a:p>
          <a:p>
            <a:pPr marL="285750" indent="-285750">
              <a:buFont typeface="Calibri"/>
              <a:buChar char="-"/>
            </a:pPr>
            <a:r>
              <a:rPr lang="en-US">
                <a:ea typeface="Calibri" panose="020F0502020204030204"/>
                <a:cs typeface="Calibri"/>
              </a:rPr>
              <a:t>Sourcing to be approved on new VCU/Charger Brackets  </a:t>
            </a:r>
            <a:endParaRPr lang="en-US">
              <a:cs typeface="Calibri"/>
            </a:endParaRPr>
          </a:p>
        </p:txBody>
      </p:sp>
      <p:pic>
        <p:nvPicPr>
          <p:cNvPr id="7" name="Picture 6">
            <a:extLst>
              <a:ext uri="{FF2B5EF4-FFF2-40B4-BE49-F238E27FC236}">
                <a16:creationId xmlns:a16="http://schemas.microsoft.com/office/drawing/2014/main" id="{0BBBB72A-08C0-1597-1EC7-463C17E5302D}"/>
              </a:ext>
            </a:extLst>
          </p:cNvPr>
          <p:cNvPicPr>
            <a:picLocks noChangeAspect="1"/>
          </p:cNvPicPr>
          <p:nvPr/>
        </p:nvPicPr>
        <p:blipFill>
          <a:blip r:embed="rId2"/>
          <a:stretch>
            <a:fillRect/>
          </a:stretch>
        </p:blipFill>
        <p:spPr>
          <a:xfrm>
            <a:off x="0" y="888029"/>
            <a:ext cx="3337849" cy="3200677"/>
          </a:xfrm>
          <a:prstGeom prst="rect">
            <a:avLst/>
          </a:prstGeom>
        </p:spPr>
      </p:pic>
      <p:graphicFrame>
        <p:nvGraphicFramePr>
          <p:cNvPr id="8" name="Table 7">
            <a:extLst>
              <a:ext uri="{FF2B5EF4-FFF2-40B4-BE49-F238E27FC236}">
                <a16:creationId xmlns:a16="http://schemas.microsoft.com/office/drawing/2014/main" id="{2B9BC7FD-BFFE-F4E0-EEB5-2266DE6C19DA}"/>
              </a:ext>
            </a:extLst>
          </p:cNvPr>
          <p:cNvGraphicFramePr>
            <a:graphicFrameLocks noGrp="1"/>
          </p:cNvGraphicFramePr>
          <p:nvPr>
            <p:extLst>
              <p:ext uri="{D42A27DB-BD31-4B8C-83A1-F6EECF244321}">
                <p14:modId xmlns:p14="http://schemas.microsoft.com/office/powerpoint/2010/main" val="598761027"/>
              </p:ext>
            </p:extLst>
          </p:nvPr>
        </p:nvGraphicFramePr>
        <p:xfrm>
          <a:off x="3371377" y="888029"/>
          <a:ext cx="3528251" cy="1483360"/>
        </p:xfrm>
        <a:graphic>
          <a:graphicData uri="http://schemas.openxmlformats.org/drawingml/2006/table">
            <a:tbl>
              <a:tblPr firstRow="1" bandRow="1">
                <a:tableStyleId>{5C22544A-7EE6-4342-B048-85BDC9FD1C3A}</a:tableStyleId>
              </a:tblPr>
              <a:tblGrid>
                <a:gridCol w="1054100">
                  <a:extLst>
                    <a:ext uri="{9D8B030D-6E8A-4147-A177-3AD203B41FA5}">
                      <a16:colId xmlns:a16="http://schemas.microsoft.com/office/drawing/2014/main" val="1431089079"/>
                    </a:ext>
                  </a:extLst>
                </a:gridCol>
                <a:gridCol w="1259205">
                  <a:extLst>
                    <a:ext uri="{9D8B030D-6E8A-4147-A177-3AD203B41FA5}">
                      <a16:colId xmlns:a16="http://schemas.microsoft.com/office/drawing/2014/main" val="3843640743"/>
                    </a:ext>
                  </a:extLst>
                </a:gridCol>
                <a:gridCol w="1214946">
                  <a:extLst>
                    <a:ext uri="{9D8B030D-6E8A-4147-A177-3AD203B41FA5}">
                      <a16:colId xmlns:a16="http://schemas.microsoft.com/office/drawing/2014/main" val="3328419241"/>
                    </a:ext>
                  </a:extLst>
                </a:gridCol>
              </a:tblGrid>
              <a:tr h="370840">
                <a:tc>
                  <a:txBody>
                    <a:bodyPr/>
                    <a:lstStyle/>
                    <a:p>
                      <a:pPr algn="ctr"/>
                      <a:r>
                        <a:rPr lang="en-CA"/>
                        <a:t>PROJECT</a:t>
                      </a:r>
                    </a:p>
                  </a:txBody>
                  <a:tcPr/>
                </a:tc>
                <a:tc>
                  <a:txBody>
                    <a:bodyPr/>
                    <a:lstStyle/>
                    <a:p>
                      <a:pPr algn="ctr"/>
                      <a:r>
                        <a:rPr lang="en-CA"/>
                        <a:t>ON ORDER</a:t>
                      </a:r>
                    </a:p>
                  </a:txBody>
                  <a:tcPr/>
                </a:tc>
                <a:tc>
                  <a:txBody>
                    <a:bodyPr/>
                    <a:lstStyle/>
                    <a:p>
                      <a:pPr algn="ctr"/>
                      <a:r>
                        <a:rPr lang="en-CA"/>
                        <a:t>TO ORDER</a:t>
                      </a:r>
                    </a:p>
                  </a:txBody>
                  <a:tcPr/>
                </a:tc>
                <a:extLst>
                  <a:ext uri="{0D108BD9-81ED-4DB2-BD59-A6C34878D82A}">
                    <a16:rowId xmlns:a16="http://schemas.microsoft.com/office/drawing/2014/main" val="1465042350"/>
                  </a:ext>
                </a:extLst>
              </a:tr>
              <a:tr h="370840">
                <a:tc>
                  <a:txBody>
                    <a:bodyPr/>
                    <a:lstStyle/>
                    <a:p>
                      <a:r>
                        <a:rPr lang="en-CA"/>
                        <a:t>Vehicle</a:t>
                      </a:r>
                    </a:p>
                  </a:txBody>
                  <a:tcPr/>
                </a:tc>
                <a:tc>
                  <a:txBody>
                    <a:bodyPr/>
                    <a:lstStyle/>
                    <a:p>
                      <a:pPr algn="ctr"/>
                      <a:r>
                        <a:rPr lang="en-CA"/>
                        <a:t>42</a:t>
                      </a:r>
                    </a:p>
                  </a:txBody>
                  <a:tcPr/>
                </a:tc>
                <a:tc>
                  <a:txBody>
                    <a:bodyPr/>
                    <a:lstStyle/>
                    <a:p>
                      <a:pPr algn="ctr"/>
                      <a:r>
                        <a:rPr lang="en-CA"/>
                        <a:t>48</a:t>
                      </a:r>
                    </a:p>
                  </a:txBody>
                  <a:tcPr/>
                </a:tc>
                <a:extLst>
                  <a:ext uri="{0D108BD9-81ED-4DB2-BD59-A6C34878D82A}">
                    <a16:rowId xmlns:a16="http://schemas.microsoft.com/office/drawing/2014/main" val="1308522621"/>
                  </a:ext>
                </a:extLst>
              </a:tr>
              <a:tr h="370840">
                <a:tc>
                  <a:txBody>
                    <a:bodyPr/>
                    <a:lstStyle/>
                    <a:p>
                      <a:r>
                        <a:rPr lang="en-CA"/>
                        <a:t>Battery</a:t>
                      </a:r>
                    </a:p>
                  </a:txBody>
                  <a:tcPr/>
                </a:tc>
                <a:tc>
                  <a:txBody>
                    <a:bodyPr/>
                    <a:lstStyle/>
                    <a:p>
                      <a:pPr algn="ctr"/>
                      <a:r>
                        <a:rPr lang="en-CA"/>
                        <a:t>5</a:t>
                      </a:r>
                    </a:p>
                  </a:txBody>
                  <a:tcPr/>
                </a:tc>
                <a:tc>
                  <a:txBody>
                    <a:bodyPr/>
                    <a:lstStyle/>
                    <a:p>
                      <a:pPr algn="ctr"/>
                      <a:r>
                        <a:rPr lang="en-CA"/>
                        <a:t>0</a:t>
                      </a:r>
                    </a:p>
                  </a:txBody>
                  <a:tcPr/>
                </a:tc>
                <a:extLst>
                  <a:ext uri="{0D108BD9-81ED-4DB2-BD59-A6C34878D82A}">
                    <a16:rowId xmlns:a16="http://schemas.microsoft.com/office/drawing/2014/main" val="3646256338"/>
                  </a:ext>
                </a:extLst>
              </a:tr>
              <a:tr h="370840">
                <a:tc>
                  <a:txBody>
                    <a:bodyPr/>
                    <a:lstStyle/>
                    <a:p>
                      <a:r>
                        <a:rPr lang="en-CA"/>
                        <a:t>TU</a:t>
                      </a:r>
                    </a:p>
                  </a:txBody>
                  <a:tcPr/>
                </a:tc>
                <a:tc>
                  <a:txBody>
                    <a:bodyPr/>
                    <a:lstStyle/>
                    <a:p>
                      <a:pPr algn="ctr"/>
                      <a:r>
                        <a:rPr lang="en-CA"/>
                        <a:t>1</a:t>
                      </a:r>
                    </a:p>
                  </a:txBody>
                  <a:tcPr/>
                </a:tc>
                <a:tc>
                  <a:txBody>
                    <a:bodyPr/>
                    <a:lstStyle/>
                    <a:p>
                      <a:pPr algn="ctr"/>
                      <a:r>
                        <a:rPr lang="en-CA"/>
                        <a:t>2</a:t>
                      </a:r>
                    </a:p>
                  </a:txBody>
                  <a:tcPr/>
                </a:tc>
                <a:extLst>
                  <a:ext uri="{0D108BD9-81ED-4DB2-BD59-A6C34878D82A}">
                    <a16:rowId xmlns:a16="http://schemas.microsoft.com/office/drawing/2014/main" val="835307292"/>
                  </a:ext>
                </a:extLst>
              </a:tr>
            </a:tbl>
          </a:graphicData>
        </a:graphic>
      </p:graphicFrame>
      <p:sp>
        <p:nvSpPr>
          <p:cNvPr id="9" name="TextBox 8">
            <a:extLst>
              <a:ext uri="{FF2B5EF4-FFF2-40B4-BE49-F238E27FC236}">
                <a16:creationId xmlns:a16="http://schemas.microsoft.com/office/drawing/2014/main" id="{2549A639-A8DC-B955-C39E-3446676A8A77}"/>
              </a:ext>
            </a:extLst>
          </p:cNvPr>
          <p:cNvSpPr txBox="1"/>
          <p:nvPr/>
        </p:nvSpPr>
        <p:spPr>
          <a:xfrm>
            <a:off x="3337848" y="2420681"/>
            <a:ext cx="8854152" cy="2092881"/>
          </a:xfrm>
          <a:prstGeom prst="rect">
            <a:avLst/>
          </a:prstGeom>
          <a:noFill/>
        </p:spPr>
        <p:txBody>
          <a:bodyPr wrap="square" rtlCol="0">
            <a:spAutoFit/>
          </a:bodyPr>
          <a:lstStyle/>
          <a:p>
            <a:r>
              <a:rPr lang="en-CA" b="1" u="sng"/>
              <a:t>ON-GOING ACTIONS</a:t>
            </a:r>
            <a:br>
              <a:rPr lang="en-CA"/>
            </a:br>
            <a:r>
              <a:rPr lang="en-CA" sz="1600"/>
              <a:t>- P13111 | Inv Cover: On Going Quality issue (Mitigation is ongoing + No Risk at SOP)</a:t>
            </a:r>
          </a:p>
          <a:p>
            <a:r>
              <a:rPr lang="en-CA" sz="1600"/>
              <a:t>- Follow up on the orders released + Awaiting a schedule confirmation from the supplier</a:t>
            </a:r>
          </a:p>
          <a:p>
            <a:r>
              <a:rPr lang="en-CA" sz="1600"/>
              <a:t>- BULK items planning and ordering</a:t>
            </a:r>
          </a:p>
          <a:p>
            <a:pPr marL="285750" indent="-285750">
              <a:buFontTx/>
              <a:buChar char="-"/>
            </a:pPr>
            <a:r>
              <a:rPr lang="en-CA" sz="1600"/>
              <a:t>Forecast on Configurations is yet to be disclosed to release the OTB on CONFIG parts</a:t>
            </a:r>
          </a:p>
          <a:p>
            <a:pPr marL="285750" indent="-285750">
              <a:buFontTx/>
              <a:buChar char="-"/>
            </a:pPr>
            <a:r>
              <a:rPr lang="en-CA" sz="1600"/>
              <a:t>Finalising the LABEL commodity to ensure P2P cycle is smooth</a:t>
            </a:r>
          </a:p>
          <a:p>
            <a:pPr marL="285750" indent="-285750">
              <a:buFontTx/>
              <a:buChar char="-"/>
            </a:pPr>
            <a:r>
              <a:rPr lang="en-CA" sz="1600"/>
              <a:t>Throttle Assemble – Procurement actions on going and a decision is pending</a:t>
            </a:r>
          </a:p>
          <a:p>
            <a:pPr marL="285750" indent="-285750">
              <a:buFontTx/>
              <a:buChar char="-"/>
            </a:pPr>
            <a:r>
              <a:rPr lang="en-CA" sz="1600"/>
              <a:t>MBOM release for the Sub Assy(s) to map the material planning database with in-stock sub(s).</a:t>
            </a:r>
          </a:p>
        </p:txBody>
      </p:sp>
    </p:spTree>
    <p:extLst>
      <p:ext uri="{BB962C8B-B14F-4D97-AF65-F5344CB8AC3E}">
        <p14:creationId xmlns:p14="http://schemas.microsoft.com/office/powerpoint/2010/main" val="1494704046"/>
      </p:ext>
    </p:extLst>
  </p:cSld>
  <p:clrMapOvr>
    <a:masterClrMapping/>
  </p:clrMapOvr>
</p:sld>
</file>

<file path=ppt/theme/theme1.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54614231-a7ce-40d3-af3d-0551a3bc3cbe">
      <UserInfo>
        <DisplayName>Marjan Dallali</DisplayName>
        <AccountId>60</AccountId>
        <AccountType/>
      </UserInfo>
      <UserInfo>
        <DisplayName>Marc-Olivier Gagnon</DisplayName>
        <AccountId>17</AccountId>
        <AccountType/>
      </UserInfo>
      <UserInfo>
        <DisplayName>Olivier Rollin</DisplayName>
        <AccountId>296</AccountId>
        <AccountType/>
      </UserInfo>
      <UserInfo>
        <DisplayName>Samuel Bruneau</DisplayName>
        <AccountId>6</AccountId>
        <AccountType/>
      </UserInfo>
      <UserInfo>
        <DisplayName>Maxence Scully</DisplayName>
        <AccountId>30</AccountId>
        <AccountType/>
      </UserInfo>
    </SharedWithUsers>
    <TaxCatchAll xmlns="54614231-a7ce-40d3-af3d-0551a3bc3cbe" xsi:nil="true"/>
    <m8dbc6b482a44eb9a6dc98283555ab02 xmlns="f6fcc6cc-8343-43d5-b03a-9aefceadf547">
      <Terms xmlns="http://schemas.microsoft.com/office/infopath/2007/PartnerControls"/>
    </m8dbc6b482a44eb9a6dc98283555ab02>
    <bd89844b04ab4dbb9766bec1119cce25 xmlns="f6fcc6cc-8343-43d5-b03a-9aefceadf547">
      <Terms xmlns="http://schemas.microsoft.com/office/infopath/2007/PartnerControls"/>
    </bd89844b04ab4dbb9766bec1119cce25>
    <_Flow_SignoffStatus xmlns="f6fcc6cc-8343-43d5-b03a-9aefceadf547" xsi:nil="true"/>
    <lcf76f155ced4ddcb4097134ff3c332f xmlns="f6fcc6cc-8343-43d5-b03a-9aefceadf547">
      <Terms xmlns="http://schemas.microsoft.com/office/infopath/2007/PartnerControls"/>
    </lcf76f155ced4ddcb4097134ff3c332f>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1009A653900B242ACEB87EAA0085A9D" ma:contentTypeVersion="25" ma:contentTypeDescription="Create a new document." ma:contentTypeScope="" ma:versionID="39deb6fca6bea01095097c636bb51ab1">
  <xsd:schema xmlns:xsd="http://www.w3.org/2001/XMLSchema" xmlns:xs="http://www.w3.org/2001/XMLSchema" xmlns:p="http://schemas.microsoft.com/office/2006/metadata/properties" xmlns:ns1="http://schemas.microsoft.com/sharepoint/v3" xmlns:ns2="f6fcc6cc-8343-43d5-b03a-9aefceadf547" xmlns:ns3="54614231-a7ce-40d3-af3d-0551a3bc3cbe" targetNamespace="http://schemas.microsoft.com/office/2006/metadata/properties" ma:root="true" ma:fieldsID="563fc5aebd56a35c477f39061272213e" ns1:_="" ns2:_="" ns3:_="">
    <xsd:import namespace="http://schemas.microsoft.com/sharepoint/v3"/>
    <xsd:import namespace="f6fcc6cc-8343-43d5-b03a-9aefceadf547"/>
    <xsd:import namespace="54614231-a7ce-40d3-af3d-0551a3bc3cb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Location" minOccurs="0"/>
                <xsd:element ref="ns2:m8dbc6b482a44eb9a6dc98283555ab02" minOccurs="0"/>
                <xsd:element ref="ns3:TaxCatchAll" minOccurs="0"/>
                <xsd:element ref="ns2:bd89844b04ab4dbb9766bec1119cce25" minOccurs="0"/>
                <xsd:element ref="ns3:SharedWithUsers" minOccurs="0"/>
                <xsd:element ref="ns3:SharedWithDetails" minOccurs="0"/>
                <xsd:element ref="ns2:MediaServiceOCR" minOccurs="0"/>
                <xsd:element ref="ns2:MediaServiceAutoKeyPoints" minOccurs="0"/>
                <xsd:element ref="ns2:MediaServiceKeyPoints" minOccurs="0"/>
                <xsd:element ref="ns2:MediaLengthInSeconds" minOccurs="0"/>
                <xsd:element ref="ns2:_Flow_SignoffStatus" minOccurs="0"/>
                <xsd:element ref="ns2:lcf76f155ced4ddcb4097134ff3c332f" minOccurs="0"/>
                <xsd:element ref="ns1:_ip_UnifiedCompliancePolicyProperties" minOccurs="0"/>
                <xsd:element ref="ns1:_ip_UnifiedCompliancePolicyUIActio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9" nillable="true" ma:displayName="Unified Compliance Policy Properties" ma:hidden="true" ma:internalName="_ip_UnifiedCompliancePolicyProperties">
      <xsd:simpleType>
        <xsd:restriction base="dms:Note"/>
      </xsd:simpleType>
    </xsd:element>
    <xsd:element name="_ip_UnifiedCompliancePolicyUIAction" ma:index="30"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6fcc6cc-8343-43d5-b03a-9aefceadf5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8dbc6b482a44eb9a6dc98283555ab02" ma:index="16" nillable="true" ma:taxonomy="true" ma:internalName="m8dbc6b482a44eb9a6dc98283555ab02" ma:taxonomyFieldName="Document_x0020_Type" ma:displayName="Document Type" ma:default="" ma:fieldId="{68dbc6b4-82a4-4eb9-a6dc-98283555ab02}" ma:taxonomyMulti="true" ma:sspId="866813be-350d-495f-883c-f723107dacbe" ma:termSetId="4c233f84-1e1f-4144-905f-50dc69f34679" ma:anchorId="00000000-0000-0000-0000-000000000000" ma:open="false" ma:isKeyword="false">
      <xsd:complexType>
        <xsd:sequence>
          <xsd:element ref="pc:Terms" minOccurs="0" maxOccurs="1"/>
        </xsd:sequence>
      </xsd:complexType>
    </xsd:element>
    <xsd:element name="bd89844b04ab4dbb9766bec1119cce25" ma:index="19" nillable="true" ma:taxonomy="true" ma:internalName="bd89844b04ab4dbb9766bec1119cce25" ma:taxonomyFieldName="Platform" ma:displayName="Platform" ma:default="" ma:fieldId="{bd89844b-04ab-4dbb-9766-bec1119cce25}" ma:taxonomyMulti="true" ma:sspId="866813be-350d-495f-883c-f723107dacbe" ma:termSetId="bb918a7d-11c5-4fc0-8567-8dccdb91ee44" ma:anchorId="00000000-0000-0000-0000-000000000000" ma:open="false" ma:isKeyword="false">
      <xsd:complexType>
        <xsd:sequence>
          <xsd:element ref="pc:Terms" minOccurs="0" maxOccurs="1"/>
        </xsd:sequence>
      </xsd:complexType>
    </xsd:element>
    <xsd:element name="MediaServiceOCR" ma:index="22" nillable="true" ma:displayName="Extracted Text" ma:internalName="MediaServiceOCR" ma:readOnly="true">
      <xsd:simpleType>
        <xsd:restriction base="dms:Note">
          <xsd:maxLength value="255"/>
        </xsd:restriction>
      </xsd:simpleType>
    </xsd:element>
    <xsd:element name="MediaServiceAutoKeyPoints" ma:index="23" nillable="true" ma:displayName="MediaServiceAutoKeyPoints" ma:hidden="true" ma:internalName="MediaServiceAutoKeyPoints" ma:readOnly="true">
      <xsd:simpleType>
        <xsd:restriction base="dms:Note"/>
      </xsd:simpleType>
    </xsd:element>
    <xsd:element name="MediaServiceKeyPoints" ma:index="24" nillable="true" ma:displayName="KeyPoints" ma:internalName="MediaServiceKeyPoints" ma:readOnly="true">
      <xsd:simpleType>
        <xsd:restriction base="dms:Note">
          <xsd:maxLength value="255"/>
        </xsd:restriction>
      </xsd:simpleType>
    </xsd:element>
    <xsd:element name="MediaLengthInSeconds" ma:index="25" nillable="true" ma:displayName="Length (seconds)" ma:internalName="MediaLengthInSeconds" ma:readOnly="true">
      <xsd:simpleType>
        <xsd:restriction base="dms:Unknown"/>
      </xsd:simpleType>
    </xsd:element>
    <xsd:element name="_Flow_SignoffStatus" ma:index="26" nillable="true" ma:displayName="Sign-off status" ma:internalName="Sign_x002d_off_x0020_status">
      <xsd:simpleType>
        <xsd:restriction base="dms:Text"/>
      </xsd:simpleType>
    </xsd:element>
    <xsd:element name="lcf76f155ced4ddcb4097134ff3c332f" ma:index="28" nillable="true" ma:taxonomy="true" ma:internalName="lcf76f155ced4ddcb4097134ff3c332f" ma:taxonomyFieldName="MediaServiceImageTags" ma:displayName="Image Tags" ma:readOnly="false" ma:fieldId="{5cf76f15-5ced-4ddc-b409-7134ff3c332f}" ma:taxonomyMulti="true" ma:sspId="866813be-350d-495f-883c-f723107dacbe"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3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54614231-a7ce-40d3-af3d-0551a3bc3cbe"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677f3a1a-271c-42b6-b7c8-287e8654d2df}" ma:internalName="TaxCatchAll" ma:showField="CatchAllData" ma:web="54614231-a7ce-40d3-af3d-0551a3bc3cbe">
      <xsd:complexType>
        <xsd:complexContent>
          <xsd:extension base="dms:MultiChoiceLookup">
            <xsd:sequence>
              <xsd:element name="Value" type="dms:Lookup" maxOccurs="unbounded" minOccurs="0" nillable="true"/>
            </xsd:sequence>
          </xsd:extension>
        </xsd:complexContent>
      </xsd:complexType>
    </xsd:element>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29F403D-E53F-498F-9603-AA2C6450322F}">
  <ds:schemaRefs>
    <ds:schemaRef ds:uri="54614231-a7ce-40d3-af3d-0551a3bc3cbe"/>
    <ds:schemaRef ds:uri="f6fcc6cc-8343-43d5-b03a-9aefceadf54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B6140CE-4EDF-414A-926A-EF92547AA1E3}">
  <ds:schemaRefs>
    <ds:schemaRef ds:uri="http://schemas.microsoft.com/sharepoint/v3/contenttype/forms"/>
  </ds:schemaRefs>
</ds:datastoreItem>
</file>

<file path=customXml/itemProps3.xml><?xml version="1.0" encoding="utf-8"?>
<ds:datastoreItem xmlns:ds="http://schemas.openxmlformats.org/officeDocument/2006/customXml" ds:itemID="{F0C1DFA4-566E-489E-967F-D6A5D8356887}">
  <ds:schemaRefs>
    <ds:schemaRef ds:uri="54614231-a7ce-40d3-af3d-0551a3bc3cbe"/>
    <ds:schemaRef ds:uri="f6fcc6cc-8343-43d5-b03a-9aefceadf54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58</Slides>
  <Notes>23</Notes>
  <HiddenSlides>52</HiddenSlides>
  <ScaleCrop>false</ScaleCrop>
  <HeadingPairs>
    <vt:vector size="4" baseType="variant">
      <vt:variant>
        <vt:lpstr>Theme</vt:lpstr>
      </vt:variant>
      <vt:variant>
        <vt:i4>2</vt:i4>
      </vt:variant>
      <vt:variant>
        <vt:lpstr>Slide Titles</vt:lpstr>
      </vt:variant>
      <vt:variant>
        <vt:i4>58</vt:i4>
      </vt:variant>
    </vt:vector>
  </HeadingPairs>
  <TitlesOfParts>
    <vt:vector size="60" baseType="lpstr">
      <vt:lpstr>Office Theme</vt:lpstr>
      <vt:lpstr>Office Theme</vt:lpstr>
      <vt:lpstr>Orca Program Meeting</vt:lpstr>
      <vt:lpstr>agenda</vt:lpstr>
      <vt:lpstr>PowerPoint Presentation</vt:lpstr>
      <vt:lpstr>Service Issue Tracking</vt:lpstr>
      <vt:lpstr>PowerPoint Presentation</vt:lpstr>
      <vt:lpstr>TW03.1 Production Reworks</vt:lpstr>
      <vt:lpstr>Service Issue Tracking</vt:lpstr>
      <vt:lpstr>TW03.2 updates &amp; timeline</vt:lpstr>
      <vt:lpstr>Procurement status</vt:lpstr>
      <vt:lpstr>TW03.3</vt:lpstr>
      <vt:lpstr>CONSOLIDATED PROG. UPDATE</vt:lpstr>
      <vt:lpstr>MASTER AND PRODUCTION PLAN</vt:lpstr>
      <vt:lpstr>VEHICLE LEVEL UPDATE</vt:lpstr>
      <vt:lpstr>BATTERY PACK UPDATE</vt:lpstr>
      <vt:lpstr>TRACTIVE UNIT&amp; ELECTRONICS UPDATE</vt:lpstr>
      <vt:lpstr>PURCHASING - ORCA COMMODITIES AT RISK - MP</vt:lpstr>
      <vt:lpstr>PLANNING</vt:lpstr>
      <vt:lpstr>VEHICLE Manufacturing and PRODUCTION</vt:lpstr>
      <vt:lpstr>VEHICLE Manufacturing and PRODUCTION</vt:lpstr>
      <vt:lpstr>Powertrain production and Automation</vt:lpstr>
      <vt:lpstr>Quality</vt:lpstr>
      <vt:lpstr>Service calls Process *proposed*</vt:lpstr>
      <vt:lpstr>Durability and Shakedown strategy update</vt:lpstr>
      <vt:lpstr>Test Fleet Status</vt:lpstr>
      <vt:lpstr>Program Group status</vt:lpstr>
      <vt:lpstr>Test and valiDation</vt:lpstr>
      <vt:lpstr>hardware</vt:lpstr>
      <vt:lpstr>tractive</vt:lpstr>
      <vt:lpstr>Thermal</vt:lpstr>
      <vt:lpstr>Battery</vt:lpstr>
      <vt:lpstr>SOFTWARE</vt:lpstr>
      <vt:lpstr>FINANCE KPI</vt:lpstr>
      <vt:lpstr>Finance</vt:lpstr>
      <vt:lpstr>Finance</vt:lpstr>
      <vt:lpstr>Sales ops</vt:lpstr>
      <vt:lpstr>PowerPoint Presentation</vt:lpstr>
      <vt:lpstr>Timeline Updates</vt:lpstr>
      <vt:lpstr>Vehicle &amp; bench testing status</vt:lpstr>
      <vt:lpstr>TT03 Build – Completed</vt:lpstr>
      <vt:lpstr>PowerPoint Presentation</vt:lpstr>
      <vt:lpstr>Line readiness being actively worked on</vt:lpstr>
      <vt:lpstr>Kpi </vt:lpstr>
      <vt:lpstr>MASTER AND PRODUCTION PLAN</vt:lpstr>
      <vt:lpstr>CONSOLIDATED PROG. UPDATE</vt:lpstr>
      <vt:lpstr>VEHICLE LEVEL UPDATE</vt:lpstr>
      <vt:lpstr>BATTERY PACK UPDATE</vt:lpstr>
      <vt:lpstr>TRACTIVE UNIT&amp; ELECTRONICS UPDATE</vt:lpstr>
      <vt:lpstr>VEHICLE - my2023</vt:lpstr>
      <vt:lpstr>Battery - my2023</vt:lpstr>
      <vt:lpstr>Tractive unit - my2023</vt:lpstr>
      <vt:lpstr>Electronics - my2023</vt:lpstr>
      <vt:lpstr>Nmma audit – 2024 performance and 2023 carbon</vt:lpstr>
      <vt:lpstr>Systems and Software</vt:lpstr>
      <vt:lpstr>Production targets</vt:lpstr>
      <vt:lpstr>G2 Updates</vt:lpstr>
      <vt:lpstr>G2 Updates</vt:lpstr>
      <vt:lpstr>Finance – bom cost target vs Projection</vt:lpstr>
      <vt:lpstr>Engineering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SamB</dc:creator>
  <cp:revision>1</cp:revision>
  <cp:lastPrinted>2022-05-31T14:29:02Z</cp:lastPrinted>
  <dcterms:created xsi:type="dcterms:W3CDTF">2019-08-20T20:38:44Z</dcterms:created>
  <dcterms:modified xsi:type="dcterms:W3CDTF">2024-03-12T17:02:25Z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xd_Signature">
    <vt:bool>false</vt:bool>
  </property>
  <property fmtid="{D5CDD505-2E9C-101B-9397-08002B2CF9AE}" pid="3" name="SharedWithUsers">
    <vt:lpwstr>60;#Anne Plamondon</vt:lpwstr>
  </property>
  <property fmtid="{D5CDD505-2E9C-101B-9397-08002B2CF9AE}" pid="4" name="xd_ProgID">
    <vt:lpwstr/>
  </property>
  <property fmtid="{D5CDD505-2E9C-101B-9397-08002B2CF9AE}" pid="5" name="ComplianceAssetId">
    <vt:lpwstr/>
  </property>
  <property fmtid="{D5CDD505-2E9C-101B-9397-08002B2CF9AE}" pid="6" name="TemplateUrl">
    <vt:lpwstr/>
  </property>
  <property fmtid="{D5CDD505-2E9C-101B-9397-08002B2CF9AE}" pid="7" name="_ExtendedDescription">
    <vt:lpwstr/>
  </property>
  <property fmtid="{D5CDD505-2E9C-101B-9397-08002B2CF9AE}" pid="8" name="TriggerFlowInfo">
    <vt:lpwstr/>
  </property>
  <property fmtid="{D5CDD505-2E9C-101B-9397-08002B2CF9AE}" pid="9" name="ContentTypeId">
    <vt:lpwstr>0x010100D1009A653900B242ACEB87EAA0085A9D</vt:lpwstr>
  </property>
  <property fmtid="{D5CDD505-2E9C-101B-9397-08002B2CF9AE}" pid="10" name="MSIP_Label_26bdc195-0d57-44c4-87f5-bfd77d711c16_SetDate">
    <vt:lpwstr>2022-03-22T16:57:02Z</vt:lpwstr>
  </property>
  <property fmtid="{D5CDD505-2E9C-101B-9397-08002B2CF9AE}" pid="11" name="MSIP_Label_26bdc195-0d57-44c4-87f5-bfd77d711c16_ContentBits">
    <vt:lpwstr>0</vt:lpwstr>
  </property>
  <property fmtid="{D5CDD505-2E9C-101B-9397-08002B2CF9AE}" pid="12" name="MSIP_Label_26bdc195-0d57-44c4-87f5-bfd77d711c16_ActionId">
    <vt:lpwstr>601ccc89-8e2a-436d-a80d-c5df31d927fa</vt:lpwstr>
  </property>
  <property fmtid="{D5CDD505-2E9C-101B-9397-08002B2CF9AE}" pid="13" name="MSIP_Label_26bdc195-0d57-44c4-87f5-bfd77d711c16_SiteId">
    <vt:lpwstr>116d943c-dc1b-4d82-8cce-2580fc572603</vt:lpwstr>
  </property>
  <property fmtid="{D5CDD505-2E9C-101B-9397-08002B2CF9AE}" pid="14" name="MSIP_Label_26bdc195-0d57-44c4-87f5-bfd77d711c16_Method">
    <vt:lpwstr>Standard</vt:lpwstr>
  </property>
  <property fmtid="{D5CDD505-2E9C-101B-9397-08002B2CF9AE}" pid="15" name="MSIP_Label_26bdc195-0d57-44c4-87f5-bfd77d711c16_Enabled">
    <vt:lpwstr>true</vt:lpwstr>
  </property>
  <property fmtid="{D5CDD505-2E9C-101B-9397-08002B2CF9AE}" pid="16" name="MSIP_Label_26bdc195-0d57-44c4-87f5-bfd77d711c16_Name">
    <vt:lpwstr>General</vt:lpwstr>
  </property>
  <property fmtid="{D5CDD505-2E9C-101B-9397-08002B2CF9AE}" pid="17" name="Document Type">
    <vt:lpwstr/>
  </property>
  <property fmtid="{D5CDD505-2E9C-101B-9397-08002B2CF9AE}" pid="18" name="Platform">
    <vt:lpwstr/>
  </property>
  <property fmtid="{D5CDD505-2E9C-101B-9397-08002B2CF9AE}" pid="19" name="MediaServiceImageTags">
    <vt:lpwstr/>
  </property>
</Properties>
</file>