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62" r:id="rId5"/>
    <p:sldId id="261" r:id="rId6"/>
    <p:sldId id="264" r:id="rId7"/>
    <p:sldId id="263" r:id="rId8"/>
    <p:sldId id="266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4514"/>
  </p:normalViewPr>
  <p:slideViewPr>
    <p:cSldViewPr snapToGrid="0" snapToObjects="1">
      <p:cViewPr varScale="1">
        <p:scale>
          <a:sx n="62" d="100"/>
          <a:sy n="62" d="100"/>
        </p:scale>
        <p:origin x="2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320C4-9ED2-CB47-A598-5E300ED6E957}" type="datetimeFigureOut">
              <a:rPr lang="en-US" smtClean="0"/>
              <a:t>3/20/22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D0883-ACE7-9C44-A8D2-64D7EA19B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0883-ACE7-9C44-A8D2-64D7EA19BC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9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Today, live in an era of </a:t>
            </a:r>
            <a:r>
              <a:rPr lang="en-US" baseline="0" dirty="0" err="1" smtClean="0"/>
              <a:t>infodemic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 Overabundance of information in the online setting makes making it difficult to identify trustworthy experts whose guidance we can rely upon. </a:t>
            </a:r>
          </a:p>
          <a:p>
            <a:r>
              <a:rPr lang="en-US" baseline="0" dirty="0" smtClean="0"/>
              <a:t>- This presents both promises and perils for us.</a:t>
            </a:r>
          </a:p>
          <a:p>
            <a:r>
              <a:rPr lang="en-US" baseline="0" dirty="0" smtClean="0"/>
              <a:t>- As for promise, online resources allow you to access health information anytime and anywhere you want instead of having to rely on physicians.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As for peril, the abundance of online resources means there exist a lot of misinformation. </a:t>
            </a:r>
            <a:r>
              <a:rPr lang="en-US" dirty="0" smtClean="0"/>
              <a:t>Misinformation is a serious problem</a:t>
            </a:r>
            <a:r>
              <a:rPr lang="en-US" baseline="0" dirty="0" smtClean="0"/>
              <a:t> </a:t>
            </a:r>
            <a:r>
              <a:rPr lang="en-US" dirty="0" smtClean="0"/>
              <a:t>because it not</a:t>
            </a:r>
            <a:r>
              <a:rPr lang="en-US" baseline="0" dirty="0" smtClean="0"/>
              <a:t> only </a:t>
            </a:r>
            <a:r>
              <a:rPr lang="en-US" dirty="0" smtClean="0"/>
              <a:t>makes people take actions detrimental to their health and but also undermines public health responses.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That many</a:t>
            </a:r>
            <a:r>
              <a:rPr lang="en-US" baseline="0" dirty="0" smtClean="0"/>
              <a:t> people today are hesitant to receive COVID vaccines for fear they contain microchips or make one impotent highlights this point.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0883-ACE7-9C44-A8D2-64D7EA19BC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62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Therefore, we want to detect health information. This is</a:t>
            </a:r>
            <a:r>
              <a:rPr lang="en-US" baseline="0" dirty="0" smtClean="0"/>
              <a:t> the goal of our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0883-ACE7-9C44-A8D2-64D7EA19BC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71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scholars have studied</a:t>
            </a:r>
            <a:r>
              <a:rPr lang="en-US" baseline="0" dirty="0" smtClean="0"/>
              <a:t> misinformation in online settings.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0883-ACE7-9C44-A8D2-64D7EA19BC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48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D2ED-CD8C-FA42-A57C-E07111D8379C}" type="datetime4">
              <a:rPr lang="en-US" smtClean="0"/>
              <a:t>March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Identifying health misinformation on diabetes videos.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BB7F-B480-6341-B530-A76E3EE3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7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5BD8-5E66-DC4A-888E-433440BFD551}" type="datetime4">
              <a:rPr lang="en-US" smtClean="0"/>
              <a:t>March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Identifying health misinformation on diabetes videos.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BB7F-B480-6341-B530-A76E3EE3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3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509D-44F3-B848-95F9-8D5FF1F7AB49}" type="datetime4">
              <a:rPr lang="en-US" smtClean="0"/>
              <a:t>March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Identifying health misinformation on diabetes videos.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BB7F-B480-6341-B530-A76E3EE3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3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8959-44A0-F04E-9576-0BE99AB90751}" type="datetime4">
              <a:rPr lang="en-US" smtClean="0"/>
              <a:t>March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Identifying health misinformation on diabetes videos.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BB7F-B480-6341-B530-A76E3EE3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1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2166-F13F-7B48-B191-971FCB7EC1E7}" type="datetime4">
              <a:rPr lang="en-US" smtClean="0"/>
              <a:t>March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Identifying health misinformation on diabetes videos.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BB7F-B480-6341-B530-A76E3EE3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4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2792-F63E-6A47-B5F5-A2F1A8DB5BBD}" type="datetime4">
              <a:rPr lang="en-US" smtClean="0"/>
              <a:t>March 20,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Identifying health misinformation on diabetes videos.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BB7F-B480-6341-B530-A76E3EE3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0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EEAB-2250-7D45-B365-C07B08BF768A}" type="datetime4">
              <a:rPr lang="en-US" smtClean="0"/>
              <a:t>March 20,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Identifying health misinformation on diabetes videos.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BB7F-B480-6341-B530-A76E3EE3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4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8470-FC4D-B749-82E5-15B987FD1017}" type="datetime4">
              <a:rPr lang="en-US" smtClean="0"/>
              <a:t>March 20,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Identifying health misinformation on diabetes videos.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BB7F-B480-6341-B530-A76E3EE3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6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965B-A6A7-ED43-8F23-EA4BB3A2DD41}" type="datetime4">
              <a:rPr lang="en-US" smtClean="0"/>
              <a:t>March 20,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Identifying health misinformation on diabetes videos.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BB7F-B480-6341-B530-A76E3EE3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94D2-4876-7A41-A08E-FDB4F1FF35F7}" type="datetime4">
              <a:rPr lang="en-US" smtClean="0"/>
              <a:t>March 20,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Identifying health misinformation on diabetes videos.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BB7F-B480-6341-B530-A76E3EE3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1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FECE-C080-0B46-B687-150876CA7092}" type="datetime4">
              <a:rPr lang="en-US" smtClean="0"/>
              <a:t>March 20,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Identifying health misinformation on diabetes videos.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BB7F-B480-6341-B530-A76E3EE3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2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F7950-8856-4946-B473-B76151DC0EC2}" type="datetime4">
              <a:rPr lang="en-US" smtClean="0"/>
              <a:t>March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Identifying health misinformation on diabetes videos.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3BB7F-B480-6341-B530-A76E3EE3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3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akland.edu/medicine/news/auto-list-news/2021/OUWB-faculty-on-personal-mission-to-fight-misinformation-in-health-car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.jpe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Identifying misinformation in diabetes videos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Peem </a:t>
            </a:r>
            <a:r>
              <a:rPr lang="en-US" sz="2800" dirty="0" err="1" smtClean="0"/>
              <a:t>Lerdputtipongporn</a:t>
            </a:r>
            <a:endParaRPr lang="en-US" sz="2800" dirty="0" smtClean="0"/>
          </a:p>
          <a:p>
            <a:r>
              <a:rPr lang="en-US" sz="2800" dirty="0" smtClean="0"/>
              <a:t>Advised by </a:t>
            </a:r>
            <a:r>
              <a:rPr lang="en-US" sz="2800" dirty="0" err="1" smtClean="0"/>
              <a:t>Nynke</a:t>
            </a:r>
            <a:r>
              <a:rPr lang="en-US" sz="2800" dirty="0" smtClean="0"/>
              <a:t> </a:t>
            </a:r>
            <a:r>
              <a:rPr lang="en-US" sz="2800" dirty="0" err="1" smtClean="0"/>
              <a:t>Niezink</a:t>
            </a:r>
            <a:r>
              <a:rPr lang="en-US" sz="2800" dirty="0" smtClean="0"/>
              <a:t>, Larry Wasserman, Rema </a:t>
            </a:r>
            <a:r>
              <a:rPr lang="en-US" sz="2800" dirty="0" err="1" smtClean="0"/>
              <a:t>Padman</a:t>
            </a:r>
            <a:endParaRPr lang="en-US" sz="2800" dirty="0" smtClean="0"/>
          </a:p>
          <a:p>
            <a:r>
              <a:rPr lang="en-US" sz="2800" dirty="0" smtClean="0"/>
              <a:t>21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March 2022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3823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31"/>
    </mc:Choice>
    <mc:Fallback>
      <p:transition spd="slow" advTm="103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(To be added)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https://oakland.edu/medicine/news/auto-list-news/2021/OUWB-faculty-on-personal-mission-to-fight-misinformation-in-health-care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5E58-CBB4-9B4E-9F3E-4462D22F4780}" type="datetime4">
              <a:rPr lang="en-US" smtClean="0"/>
              <a:t>March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Identifying health misinformation on diabetes videos.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BB7F-B480-6341-B530-A76E3EE3B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9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6708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This is the era of health infodemic.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932" y="1478890"/>
            <a:ext cx="3047170" cy="1714033"/>
          </a:xfr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F955-1580-5D42-866A-5BCFAA8C88CE}" type="datetime4">
              <a:rPr lang="en-US" smtClean="0"/>
              <a:t>March 20, 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Identifying health misinformation on diabetes videos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BB7F-B480-6341-B530-A76E3EE3BBD5}" type="slidenum">
              <a:rPr lang="en-US" smtClean="0"/>
              <a:t>2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75" y="3796218"/>
            <a:ext cx="4282359" cy="19926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200" y="3745586"/>
            <a:ext cx="4086600" cy="204330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4976734" y="3329276"/>
            <a:ext cx="1102586" cy="416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079320" y="3348877"/>
            <a:ext cx="1187880" cy="429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67960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077"/>
    </mc:Choice>
    <mc:Fallback>
      <p:transition spd="slow" advTm="420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346" y="2552270"/>
            <a:ext cx="11108961" cy="1325563"/>
          </a:xfrm>
        </p:spPr>
        <p:txBody>
          <a:bodyPr/>
          <a:lstStyle/>
          <a:p>
            <a:r>
              <a:rPr lang="en-US" b="1" dirty="0" smtClean="0"/>
              <a:t>	We </a:t>
            </a:r>
            <a:r>
              <a:rPr lang="en-US" b="1" dirty="0" smtClean="0"/>
              <a:t>want </a:t>
            </a:r>
            <a:r>
              <a:rPr lang="en-US" b="1" dirty="0" smtClean="0"/>
              <a:t>to detect health misinformation.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4C51-EF0D-AD49-86F3-8C4A38478040}" type="datetime4">
              <a:rPr lang="en-US" smtClean="0"/>
              <a:t>March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Identifying health misinformation on diabetes videos.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BB7F-B480-6341-B530-A76E3EE3B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98902" cy="1325563"/>
          </a:xfrm>
        </p:spPr>
        <p:txBody>
          <a:bodyPr/>
          <a:lstStyle/>
          <a:p>
            <a:r>
              <a:rPr lang="en-US" b="1" dirty="0" smtClean="0"/>
              <a:t>Existing work on identifying misinformation.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Requires </a:t>
            </a:r>
            <a:r>
              <a:rPr lang="en-US" dirty="0" smtClean="0">
                <a:solidFill>
                  <a:srgbClr val="FF0000"/>
                </a:solidFill>
              </a:rPr>
              <a:t>manual labelling </a:t>
            </a:r>
            <a:r>
              <a:rPr lang="en-US" dirty="0" smtClean="0"/>
              <a:t>from physicians 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Goobie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et. al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. ‘19,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Szmuda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et. al. ’20)</a:t>
            </a: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 smtClean="0"/>
              <a:t>Invokes </a:t>
            </a:r>
            <a:r>
              <a:rPr lang="en-US" dirty="0" smtClean="0">
                <a:solidFill>
                  <a:srgbClr val="FF0000"/>
                </a:solidFill>
              </a:rPr>
              <a:t>strong structural assumptions</a:t>
            </a:r>
            <a:r>
              <a:rPr lang="en-US" dirty="0" smtClean="0"/>
              <a:t>:</a:t>
            </a:r>
          </a:p>
          <a:p>
            <a:pPr lvl="1"/>
            <a:r>
              <a:rPr lang="en-US" sz="2800" dirty="0" smtClean="0"/>
              <a:t>Accurate and inaccurate videos form a network 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(Tang et. al. ‘21).</a:t>
            </a:r>
            <a:endParaRPr lang="en-US" sz="28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User-reported </a:t>
            </a:r>
            <a:r>
              <a:rPr lang="en-US" dirty="0" smtClean="0"/>
              <a:t>labels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Knuutila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et. al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. ‘20).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Text-based </a:t>
            </a:r>
            <a:r>
              <a:rPr lang="en-US" dirty="0" smtClean="0"/>
              <a:t>misinformation </a:t>
            </a:r>
            <a:r>
              <a:rPr lang="en-US" dirty="0" smtClean="0"/>
              <a:t>about </a:t>
            </a:r>
            <a:r>
              <a:rPr lang="en-US" dirty="0" smtClean="0">
                <a:solidFill>
                  <a:srgbClr val="FF0000"/>
                </a:solidFill>
              </a:rPr>
              <a:t>acute</a:t>
            </a:r>
            <a:r>
              <a:rPr lang="en-US" dirty="0" smtClean="0"/>
              <a:t> </a:t>
            </a:r>
            <a:r>
              <a:rPr lang="en-US" dirty="0" smtClean="0"/>
              <a:t>diseases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Muric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et. al.  ‘21).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8959-44A0-F04E-9576-0BE99AB90751}" type="datetime4">
              <a:rPr lang="en-US" smtClean="0"/>
              <a:t>March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Identifying health misinformation on diabetes videos.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BB7F-B480-6341-B530-A76E3EE3B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6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Our contribution.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1075" y="1690688"/>
            <a:ext cx="5372725" cy="4486275"/>
          </a:xfrm>
        </p:spPr>
        <p:txBody>
          <a:bodyPr>
            <a:normAutofit/>
          </a:bodyPr>
          <a:lstStyle/>
          <a:p>
            <a:r>
              <a:rPr lang="en-US" dirty="0" smtClean="0"/>
              <a:t>Is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scalable</a:t>
            </a:r>
            <a:r>
              <a:rPr lang="en-US" dirty="0" smtClean="0"/>
              <a:t> because of semi-supervised learning.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direct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misinformation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labels </a:t>
            </a:r>
            <a:r>
              <a:rPr lang="en-US" dirty="0" smtClean="0"/>
              <a:t>from physicians.</a:t>
            </a:r>
          </a:p>
          <a:p>
            <a:r>
              <a:rPr lang="en-US" dirty="0" smtClean="0"/>
              <a:t>Can be applied to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unreleased </a:t>
            </a:r>
            <a:r>
              <a:rPr lang="en-US" dirty="0" smtClean="0"/>
              <a:t>videos.</a:t>
            </a:r>
          </a:p>
          <a:p>
            <a:r>
              <a:rPr lang="en-US" dirty="0" smtClean="0"/>
              <a:t>Studies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audio-visual</a:t>
            </a:r>
            <a:r>
              <a:rPr lang="en-US" dirty="0" smtClean="0"/>
              <a:t> media on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chronic</a:t>
            </a:r>
            <a:r>
              <a:rPr lang="en-US" dirty="0" smtClean="0"/>
              <a:t> diseases.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8959-44A0-F04E-9576-0BE99AB90751}" type="datetime4">
              <a:rPr lang="en-US" smtClean="0"/>
              <a:t>March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Identifying health misinformation on diabetes videos.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BB7F-B480-6341-B530-A76E3EE3BBD5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3368" y="1758155"/>
            <a:ext cx="5236663" cy="44188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Requires </a:t>
            </a:r>
            <a:r>
              <a:rPr lang="en-US" dirty="0" smtClean="0">
                <a:solidFill>
                  <a:srgbClr val="FF0000"/>
                </a:solidFill>
              </a:rPr>
              <a:t>manual labelling </a:t>
            </a:r>
            <a:r>
              <a:rPr lang="en-US" dirty="0" smtClean="0"/>
              <a:t>from physicians 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Goobie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et. al. ‘19,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Szmuda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et. al. ’20)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Invokes </a:t>
            </a:r>
            <a:r>
              <a:rPr lang="en-US" dirty="0">
                <a:solidFill>
                  <a:srgbClr val="FF0000"/>
                </a:solidFill>
              </a:rPr>
              <a:t>strong structural assumptions</a:t>
            </a:r>
            <a:r>
              <a:rPr lang="en-US" dirty="0"/>
              <a:t>:</a:t>
            </a:r>
          </a:p>
          <a:p>
            <a:pPr lvl="1"/>
            <a:r>
              <a:rPr lang="en-US" sz="2800" dirty="0"/>
              <a:t>Accurate and inaccurate videos form a network 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</a:rPr>
              <a:t>(Tang et. al. ‘21).</a:t>
            </a:r>
            <a:endParaRPr lang="en-US" sz="2800" dirty="0"/>
          </a:p>
          <a:p>
            <a:r>
              <a:rPr lang="en-US" dirty="0">
                <a:solidFill>
                  <a:srgbClr val="FF0000"/>
                </a:solidFill>
              </a:rPr>
              <a:t>User-reported </a:t>
            </a:r>
            <a:r>
              <a:rPr lang="en-US" dirty="0"/>
              <a:t>labels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Knuutila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et. al. ‘20).</a:t>
            </a:r>
          </a:p>
          <a:p>
            <a:r>
              <a:rPr lang="en-US" dirty="0">
                <a:solidFill>
                  <a:srgbClr val="FF0000"/>
                </a:solidFill>
              </a:rPr>
              <a:t>Text-based </a:t>
            </a:r>
            <a:r>
              <a:rPr lang="en-US" dirty="0"/>
              <a:t>misinformation about </a:t>
            </a:r>
            <a:r>
              <a:rPr lang="en-US" dirty="0">
                <a:solidFill>
                  <a:srgbClr val="FF0000"/>
                </a:solidFill>
              </a:rPr>
              <a:t>acute</a:t>
            </a:r>
            <a:r>
              <a:rPr lang="en-US" dirty="0"/>
              <a:t> diseases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Muric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et. al.  ‘21).</a:t>
            </a: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706894"/>
              </p:ext>
            </p:extLst>
          </p:nvPr>
        </p:nvGraphicFramePr>
        <p:xfrm>
          <a:off x="2946400" y="3284379"/>
          <a:ext cx="8128000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2626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Requires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manual labelling </a:t>
                      </a:r>
                      <a:r>
                        <a:rPr lang="en-US" dirty="0" smtClean="0"/>
                        <a:t>from physicians </a:t>
                      </a:r>
                      <a:r>
                        <a:rPr lang="en-US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(</a:t>
                      </a:r>
                      <a:r>
                        <a:rPr lang="en-US" dirty="0" err="1" smtClean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Goobie</a:t>
                      </a:r>
                      <a:r>
                        <a:rPr lang="en-US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 et. al. ‘19, </a:t>
                      </a:r>
                      <a:r>
                        <a:rPr lang="en-US" dirty="0" err="1" smtClean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Szmuda</a:t>
                      </a:r>
                      <a:r>
                        <a:rPr lang="en-US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 et. al. ’20)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09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6358"/>
            <a:ext cx="10515600" cy="1325563"/>
          </a:xfrm>
        </p:spPr>
        <p:txBody>
          <a:bodyPr/>
          <a:lstStyle/>
          <a:p>
            <a:r>
              <a:rPr lang="en-US" dirty="0" smtClean="0"/>
              <a:t>Dataset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8959-44A0-F04E-9576-0BE99AB90751}" type="datetime4">
              <a:rPr lang="en-US" smtClean="0"/>
              <a:t>March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Identifying health misinformation on diabetes videos.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BB7F-B480-6341-B530-A76E3EE3BBD5}" type="slidenum">
              <a:rPr lang="en-US" smtClean="0"/>
              <a:t>6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011" y="1690688"/>
            <a:ext cx="6062088" cy="4629060"/>
          </a:xfrm>
        </p:spPr>
      </p:pic>
      <p:cxnSp>
        <p:nvCxnSpPr>
          <p:cNvPr id="11" name="Straight Arrow Connector 10"/>
          <p:cNvCxnSpPr/>
          <p:nvPr/>
        </p:nvCxnSpPr>
        <p:spPr>
          <a:xfrm flipV="1">
            <a:off x="7615003" y="2188564"/>
            <a:ext cx="1753849" cy="242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724275" y="5576341"/>
            <a:ext cx="572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963711" y="3807502"/>
            <a:ext cx="968300" cy="145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297025" y="629028"/>
            <a:ext cx="26501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Video content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Transcript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Transcription c</a:t>
            </a:r>
            <a:r>
              <a:rPr lang="en-US" dirty="0" smtClean="0"/>
              <a:t>onfidence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Quality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Duration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Number of objects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288281" y="3845736"/>
            <a:ext cx="2650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Outcome features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Number of likes/dislikes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Total views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Comments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1875" y="2330174"/>
            <a:ext cx="2650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Video metadata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Description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Channel name/description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Number of subscribers</a:t>
            </a:r>
          </a:p>
        </p:txBody>
      </p:sp>
    </p:spTree>
    <p:extLst>
      <p:ext uri="{BB962C8B-B14F-4D97-AF65-F5344CB8AC3E}">
        <p14:creationId xmlns:p14="http://schemas.microsoft.com/office/powerpoint/2010/main" val="139851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Assertion/Evidence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status:</a:t>
            </a:r>
          </a:p>
          <a:p>
            <a:pPr lvl="1"/>
            <a:r>
              <a:rPr lang="en-US" dirty="0" smtClean="0"/>
              <a:t>Replicating previous work on video understandability (Liu et. al. ‘21).</a:t>
            </a:r>
          </a:p>
          <a:p>
            <a:pPr lvl="1"/>
            <a:r>
              <a:rPr lang="en-US" dirty="0" smtClean="0"/>
              <a:t>No misinformation label yet (will be ready in three weeks).</a:t>
            </a:r>
            <a:endParaRPr lang="en-US" dirty="0" smtClean="0"/>
          </a:p>
          <a:p>
            <a:r>
              <a:rPr lang="en-US" dirty="0" smtClean="0"/>
              <a:t>Preliminary EDA results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Network-exposure model is not possible with current dataset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en-US" dirty="0" smtClean="0"/>
              <a:t>Dataset contains many irrelevant </a:t>
            </a:r>
            <a:r>
              <a:rPr lang="en-US" dirty="0" smtClean="0"/>
              <a:t>videos.</a:t>
            </a:r>
            <a:endParaRPr lang="en-US" dirty="0" smtClean="0"/>
          </a:p>
          <a:p>
            <a:pPr lvl="1"/>
            <a:r>
              <a:rPr lang="en-US" dirty="0" smtClean="0"/>
              <a:t>Readability indices are not suitable for understandability.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8959-44A0-F04E-9576-0BE99AB90751}" type="datetime4">
              <a:rPr lang="en-US" smtClean="0"/>
              <a:t>March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Identifying health misinformation on diabetes videos.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BB7F-B480-6341-B530-A76E3EE3B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0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8959-44A0-F04E-9576-0BE99AB90751}" type="datetime4">
              <a:rPr lang="en-US" smtClean="0"/>
              <a:t>March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Identifying health misinformation on diabetes videos.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BB7F-B480-6341-B530-A76E3EE3B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0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reviewers could help 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Suggest ways to refine Slide 2-5 (they are intended to be novelty moves). My concern is that the texts are too brief to convey definition.</a:t>
            </a:r>
          </a:p>
          <a:p>
            <a:r>
              <a:rPr lang="en-US" dirty="0" smtClean="0"/>
              <a:t>Based on what you have seen, what are you most interested in (motivation of this project, dataset, current findings, etc.)? What bores you as audience? </a:t>
            </a:r>
          </a:p>
          <a:p>
            <a:r>
              <a:rPr lang="en-US" dirty="0" smtClean="0"/>
              <a:t>Flow of the presentation.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8959-44A0-F04E-9576-0BE99AB90751}" type="datetime4">
              <a:rPr lang="en-US" smtClean="0"/>
              <a:t>March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Identifying health misinformation on diabetes videos.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BB7F-B480-6341-B530-A76E3EE3BB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2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632</Words>
  <Application>Microsoft Macintosh PowerPoint</Application>
  <PresentationFormat>Widescreen</PresentationFormat>
  <Paragraphs>92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Identifying misinformation in diabetes videos</vt:lpstr>
      <vt:lpstr>This is the era of health infodemic.</vt:lpstr>
      <vt:lpstr> We want to detect health misinformation.</vt:lpstr>
      <vt:lpstr>Existing work on identifying misinformation.</vt:lpstr>
      <vt:lpstr>Our contribution.</vt:lpstr>
      <vt:lpstr>Dataset description</vt:lpstr>
      <vt:lpstr>Assertion/Evidence</vt:lpstr>
      <vt:lpstr>Dataset generation</vt:lpstr>
      <vt:lpstr>How reviewers could help me?</vt:lpstr>
      <vt:lpstr>Credit (To be added)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misinformation in diabetes videos</dc:title>
  <dc:creator>Peem Lerdputtipongpor'n</dc:creator>
  <cp:lastModifiedBy>Peem Lerdputtipongpor'n</cp:lastModifiedBy>
  <cp:revision>30</cp:revision>
  <dcterms:created xsi:type="dcterms:W3CDTF">2022-03-19T21:05:06Z</dcterms:created>
  <dcterms:modified xsi:type="dcterms:W3CDTF">2022-03-20T23:24:45Z</dcterms:modified>
</cp:coreProperties>
</file>