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5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1"/>
  </p:normalViewPr>
  <p:slideViewPr>
    <p:cSldViewPr snapToGrid="0" snapToObjects="1">
      <p:cViewPr varScale="1">
        <p:scale>
          <a:sx n="113" d="100"/>
          <a:sy n="113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16BE2-5AD7-4D4D-AA27-FFA48AB081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7BD5B3-6F46-4380-99DE-98166048D20A}">
      <dgm:prSet/>
      <dgm:spPr/>
      <dgm:t>
        <a:bodyPr/>
        <a:lstStyle/>
        <a:p>
          <a:r>
            <a:rPr lang="en-US"/>
            <a:t>As one of the most popular sports on the planet.</a:t>
          </a:r>
        </a:p>
      </dgm:t>
    </dgm:pt>
    <dgm:pt modelId="{FE224018-E6D0-4F20-AAEE-056388AE34C6}" type="parTrans" cxnId="{CC48527C-E8BD-482B-9BD5-3DD861277C5A}">
      <dgm:prSet/>
      <dgm:spPr/>
      <dgm:t>
        <a:bodyPr/>
        <a:lstStyle/>
        <a:p>
          <a:endParaRPr lang="en-US"/>
        </a:p>
      </dgm:t>
    </dgm:pt>
    <dgm:pt modelId="{A971698E-3F50-4035-86A9-CA3346A1C21E}" type="sibTrans" cxnId="{CC48527C-E8BD-482B-9BD5-3DD861277C5A}">
      <dgm:prSet/>
      <dgm:spPr/>
      <dgm:t>
        <a:bodyPr/>
        <a:lstStyle/>
        <a:p>
          <a:endParaRPr lang="en-US"/>
        </a:p>
      </dgm:t>
    </dgm:pt>
    <dgm:pt modelId="{CFEE2334-2D1E-4F8B-829D-6B28F3EBE745}">
      <dgm:prSet/>
      <dgm:spPr/>
      <dgm:t>
        <a:bodyPr/>
        <a:lstStyle/>
        <a:p>
          <a:r>
            <a:rPr lang="en-US"/>
            <a:t>There are many challenges in terms of data such as shot-per-game.</a:t>
          </a:r>
        </a:p>
      </dgm:t>
    </dgm:pt>
    <dgm:pt modelId="{0C704858-67C8-4517-9485-48FE033F3D15}" type="parTrans" cxnId="{CE3C4C72-6CA4-44C8-A394-12C040066CFD}">
      <dgm:prSet/>
      <dgm:spPr/>
      <dgm:t>
        <a:bodyPr/>
        <a:lstStyle/>
        <a:p>
          <a:endParaRPr lang="en-US"/>
        </a:p>
      </dgm:t>
    </dgm:pt>
    <dgm:pt modelId="{656A731E-E999-4C69-94AF-4069B25FEF67}" type="sibTrans" cxnId="{CE3C4C72-6CA4-44C8-A394-12C040066CFD}">
      <dgm:prSet/>
      <dgm:spPr/>
      <dgm:t>
        <a:bodyPr/>
        <a:lstStyle/>
        <a:p>
          <a:endParaRPr lang="en-US"/>
        </a:p>
      </dgm:t>
    </dgm:pt>
    <dgm:pt modelId="{91C6638B-C6B5-4084-9E32-210674A97F92}">
      <dgm:prSet/>
      <dgm:spPr/>
      <dgm:t>
        <a:bodyPr/>
        <a:lstStyle/>
        <a:p>
          <a:r>
            <a:rPr lang="en-US"/>
            <a:t>These data always rapidly changed play-by-play collection.</a:t>
          </a:r>
        </a:p>
      </dgm:t>
    </dgm:pt>
    <dgm:pt modelId="{45324F98-70F3-491C-8F03-30FD6FE08A7E}" type="parTrans" cxnId="{43FB9F6E-6ECF-4313-B07B-AF78162D7714}">
      <dgm:prSet/>
      <dgm:spPr/>
      <dgm:t>
        <a:bodyPr/>
        <a:lstStyle/>
        <a:p>
          <a:endParaRPr lang="en-US"/>
        </a:p>
      </dgm:t>
    </dgm:pt>
    <dgm:pt modelId="{0291969B-87E2-4B65-8CD3-42D3035AF9F5}" type="sibTrans" cxnId="{43FB9F6E-6ECF-4313-B07B-AF78162D7714}">
      <dgm:prSet/>
      <dgm:spPr/>
      <dgm:t>
        <a:bodyPr/>
        <a:lstStyle/>
        <a:p>
          <a:endParaRPr lang="en-US"/>
        </a:p>
      </dgm:t>
    </dgm:pt>
    <dgm:pt modelId="{17735BE0-8DF7-46ED-9690-9A8F68C1EB68}">
      <dgm:prSet/>
      <dgm:spPr/>
      <dgm:t>
        <a:bodyPr/>
        <a:lstStyle/>
        <a:p>
          <a:r>
            <a:rPr lang="en-US"/>
            <a:t>Data Science in football is the ability to evaluated team’s performance</a:t>
          </a:r>
        </a:p>
      </dgm:t>
    </dgm:pt>
    <dgm:pt modelId="{561CE495-D06A-4153-9EEA-22252710421C}" type="parTrans" cxnId="{876AAB31-FBDA-4518-AC3C-D5BA531C92C3}">
      <dgm:prSet/>
      <dgm:spPr/>
      <dgm:t>
        <a:bodyPr/>
        <a:lstStyle/>
        <a:p>
          <a:endParaRPr lang="en-US"/>
        </a:p>
      </dgm:t>
    </dgm:pt>
    <dgm:pt modelId="{A397982A-45D3-4D8A-B573-C9D0403EDFC1}" type="sibTrans" cxnId="{876AAB31-FBDA-4518-AC3C-D5BA531C92C3}">
      <dgm:prSet/>
      <dgm:spPr/>
      <dgm:t>
        <a:bodyPr/>
        <a:lstStyle/>
        <a:p>
          <a:endParaRPr lang="en-US"/>
        </a:p>
      </dgm:t>
    </dgm:pt>
    <dgm:pt modelId="{622217E8-2D74-8446-B571-67245A2A383C}" type="pres">
      <dgm:prSet presAssocID="{63A16BE2-5AD7-4D4D-AA27-FFA48AB08154}" presName="linear" presStyleCnt="0">
        <dgm:presLayoutVars>
          <dgm:animLvl val="lvl"/>
          <dgm:resizeHandles val="exact"/>
        </dgm:presLayoutVars>
      </dgm:prSet>
      <dgm:spPr/>
    </dgm:pt>
    <dgm:pt modelId="{2B769B7B-06A3-F94E-9373-E393896D290F}" type="pres">
      <dgm:prSet presAssocID="{937BD5B3-6F46-4380-99DE-98166048D2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10DB08-06EC-6E48-8650-89E5698CBFD5}" type="pres">
      <dgm:prSet presAssocID="{A971698E-3F50-4035-86A9-CA3346A1C21E}" presName="spacer" presStyleCnt="0"/>
      <dgm:spPr/>
    </dgm:pt>
    <dgm:pt modelId="{5D5DC0BE-246A-A94E-9D73-325787228ABF}" type="pres">
      <dgm:prSet presAssocID="{CFEE2334-2D1E-4F8B-829D-6B28F3EBE7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A61FDE-F9D0-574F-8D79-BE44439E957D}" type="pres">
      <dgm:prSet presAssocID="{656A731E-E999-4C69-94AF-4069B25FEF67}" presName="spacer" presStyleCnt="0"/>
      <dgm:spPr/>
    </dgm:pt>
    <dgm:pt modelId="{31E942D9-787A-0844-98E2-01CD45A6EBD3}" type="pres">
      <dgm:prSet presAssocID="{91C6638B-C6B5-4084-9E32-210674A97F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9E23AF-FE77-F04C-A500-EBA47E19854D}" type="pres">
      <dgm:prSet presAssocID="{0291969B-87E2-4B65-8CD3-42D3035AF9F5}" presName="spacer" presStyleCnt="0"/>
      <dgm:spPr/>
    </dgm:pt>
    <dgm:pt modelId="{C5B95B24-E6F1-0544-A459-24759B65F418}" type="pres">
      <dgm:prSet presAssocID="{17735BE0-8DF7-46ED-9690-9A8F68C1EB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6AAB31-FBDA-4518-AC3C-D5BA531C92C3}" srcId="{63A16BE2-5AD7-4D4D-AA27-FFA48AB08154}" destId="{17735BE0-8DF7-46ED-9690-9A8F68C1EB68}" srcOrd="3" destOrd="0" parTransId="{561CE495-D06A-4153-9EEA-22252710421C}" sibTransId="{A397982A-45D3-4D8A-B573-C9D0403EDFC1}"/>
    <dgm:cxn modelId="{CF976B37-B460-2B47-BFFA-0E5072F8A3A8}" type="presOf" srcId="{17735BE0-8DF7-46ED-9690-9A8F68C1EB68}" destId="{C5B95B24-E6F1-0544-A459-24759B65F418}" srcOrd="0" destOrd="0" presId="urn:microsoft.com/office/officeart/2005/8/layout/vList2"/>
    <dgm:cxn modelId="{375AE26C-F414-9C4A-A8D1-461AC3795CA8}" type="presOf" srcId="{63A16BE2-5AD7-4D4D-AA27-FFA48AB08154}" destId="{622217E8-2D74-8446-B571-67245A2A383C}" srcOrd="0" destOrd="0" presId="urn:microsoft.com/office/officeart/2005/8/layout/vList2"/>
    <dgm:cxn modelId="{43FB9F6E-6ECF-4313-B07B-AF78162D7714}" srcId="{63A16BE2-5AD7-4D4D-AA27-FFA48AB08154}" destId="{91C6638B-C6B5-4084-9E32-210674A97F92}" srcOrd="2" destOrd="0" parTransId="{45324F98-70F3-491C-8F03-30FD6FE08A7E}" sibTransId="{0291969B-87E2-4B65-8CD3-42D3035AF9F5}"/>
    <dgm:cxn modelId="{CE3C4C72-6CA4-44C8-A394-12C040066CFD}" srcId="{63A16BE2-5AD7-4D4D-AA27-FFA48AB08154}" destId="{CFEE2334-2D1E-4F8B-829D-6B28F3EBE745}" srcOrd="1" destOrd="0" parTransId="{0C704858-67C8-4517-9485-48FE033F3D15}" sibTransId="{656A731E-E999-4C69-94AF-4069B25FEF67}"/>
    <dgm:cxn modelId="{CC48527C-E8BD-482B-9BD5-3DD861277C5A}" srcId="{63A16BE2-5AD7-4D4D-AA27-FFA48AB08154}" destId="{937BD5B3-6F46-4380-99DE-98166048D20A}" srcOrd="0" destOrd="0" parTransId="{FE224018-E6D0-4F20-AAEE-056388AE34C6}" sibTransId="{A971698E-3F50-4035-86A9-CA3346A1C21E}"/>
    <dgm:cxn modelId="{CE138AA3-7135-934A-964B-ADB29AD18F3E}" type="presOf" srcId="{937BD5B3-6F46-4380-99DE-98166048D20A}" destId="{2B769B7B-06A3-F94E-9373-E393896D290F}" srcOrd="0" destOrd="0" presId="urn:microsoft.com/office/officeart/2005/8/layout/vList2"/>
    <dgm:cxn modelId="{B07BA0A6-909C-6449-9E9C-27202985C452}" type="presOf" srcId="{91C6638B-C6B5-4084-9E32-210674A97F92}" destId="{31E942D9-787A-0844-98E2-01CD45A6EBD3}" srcOrd="0" destOrd="0" presId="urn:microsoft.com/office/officeart/2005/8/layout/vList2"/>
    <dgm:cxn modelId="{8666D7D1-0593-B54B-91B6-2679B665EC69}" type="presOf" srcId="{CFEE2334-2D1E-4F8B-829D-6B28F3EBE745}" destId="{5D5DC0BE-246A-A94E-9D73-325787228ABF}" srcOrd="0" destOrd="0" presId="urn:microsoft.com/office/officeart/2005/8/layout/vList2"/>
    <dgm:cxn modelId="{92E8ADC5-8B3F-EA4A-87DA-1BFFD9A097CC}" type="presParOf" srcId="{622217E8-2D74-8446-B571-67245A2A383C}" destId="{2B769B7B-06A3-F94E-9373-E393896D290F}" srcOrd="0" destOrd="0" presId="urn:microsoft.com/office/officeart/2005/8/layout/vList2"/>
    <dgm:cxn modelId="{C7C93CA1-2991-7640-94F0-8D5204F0CF34}" type="presParOf" srcId="{622217E8-2D74-8446-B571-67245A2A383C}" destId="{9D10DB08-06EC-6E48-8650-89E5698CBFD5}" srcOrd="1" destOrd="0" presId="urn:microsoft.com/office/officeart/2005/8/layout/vList2"/>
    <dgm:cxn modelId="{84860866-0DDF-7841-9D98-A8769B1DAA5C}" type="presParOf" srcId="{622217E8-2D74-8446-B571-67245A2A383C}" destId="{5D5DC0BE-246A-A94E-9D73-325787228ABF}" srcOrd="2" destOrd="0" presId="urn:microsoft.com/office/officeart/2005/8/layout/vList2"/>
    <dgm:cxn modelId="{290A5E5D-AC29-8A47-97B2-C5A2BFDA75CC}" type="presParOf" srcId="{622217E8-2D74-8446-B571-67245A2A383C}" destId="{10A61FDE-F9D0-574F-8D79-BE44439E957D}" srcOrd="3" destOrd="0" presId="urn:microsoft.com/office/officeart/2005/8/layout/vList2"/>
    <dgm:cxn modelId="{ED59FAA4-24BC-4E4D-A45D-08B9449A64EC}" type="presParOf" srcId="{622217E8-2D74-8446-B571-67245A2A383C}" destId="{31E942D9-787A-0844-98E2-01CD45A6EBD3}" srcOrd="4" destOrd="0" presId="urn:microsoft.com/office/officeart/2005/8/layout/vList2"/>
    <dgm:cxn modelId="{03B81A04-AEC4-7E44-8C76-157C50B83D2D}" type="presParOf" srcId="{622217E8-2D74-8446-B571-67245A2A383C}" destId="{BC9E23AF-FE77-F04C-A500-EBA47E19854D}" srcOrd="5" destOrd="0" presId="urn:microsoft.com/office/officeart/2005/8/layout/vList2"/>
    <dgm:cxn modelId="{3A466770-A7CA-7C4B-A1BF-BD7E8E954A9A}" type="presParOf" srcId="{622217E8-2D74-8446-B571-67245A2A383C}" destId="{C5B95B24-E6F1-0544-A459-24759B65F41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BC8BF-85F3-415C-8298-DD46BCEDFB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26E701-F7C2-4A5B-9712-EB8D2CA3A7FF}">
      <dgm:prSet/>
      <dgm:spPr/>
      <dgm:t>
        <a:bodyPr/>
        <a:lstStyle/>
        <a:p>
          <a:r>
            <a:rPr lang="en-US"/>
            <a:t>All the data used from</a:t>
          </a:r>
        </a:p>
      </dgm:t>
    </dgm:pt>
    <dgm:pt modelId="{458AAEB7-2C1E-493F-BFE4-920137AB7864}" type="parTrans" cxnId="{7F94C77D-BB4F-4869-B72E-FB5EDD4F866C}">
      <dgm:prSet/>
      <dgm:spPr/>
      <dgm:t>
        <a:bodyPr/>
        <a:lstStyle/>
        <a:p>
          <a:endParaRPr lang="en-US"/>
        </a:p>
      </dgm:t>
    </dgm:pt>
    <dgm:pt modelId="{B790C5AA-6D60-4E4C-B33E-FF71563548E7}" type="sibTrans" cxnId="{7F94C77D-BB4F-4869-B72E-FB5EDD4F866C}">
      <dgm:prSet/>
      <dgm:spPr/>
      <dgm:t>
        <a:bodyPr/>
        <a:lstStyle/>
        <a:p>
          <a:endParaRPr lang="en-US"/>
        </a:p>
      </dgm:t>
    </dgm:pt>
    <dgm:pt modelId="{A47FE8C6-73E5-459B-90CF-07741319E697}">
      <dgm:prSet/>
      <dgm:spPr/>
      <dgm:t>
        <a:bodyPr/>
        <a:lstStyle/>
        <a:p>
          <a:r>
            <a:rPr lang="en-US"/>
            <a:t>https://www.kaggle.com/saife245/english-premier-league</a:t>
          </a:r>
        </a:p>
      </dgm:t>
    </dgm:pt>
    <dgm:pt modelId="{CADF9B21-E29B-4A1F-9B5D-BF57098E4F1E}" type="parTrans" cxnId="{CB1D2353-3B0A-4239-A5FF-655BD695A204}">
      <dgm:prSet/>
      <dgm:spPr/>
      <dgm:t>
        <a:bodyPr/>
        <a:lstStyle/>
        <a:p>
          <a:endParaRPr lang="en-US"/>
        </a:p>
      </dgm:t>
    </dgm:pt>
    <dgm:pt modelId="{16F19FCC-4FDC-44E6-8FA9-E64E6AE046F3}" type="sibTrans" cxnId="{CB1D2353-3B0A-4239-A5FF-655BD695A204}">
      <dgm:prSet/>
      <dgm:spPr/>
      <dgm:t>
        <a:bodyPr/>
        <a:lstStyle/>
        <a:p>
          <a:endParaRPr lang="en-US"/>
        </a:p>
      </dgm:t>
    </dgm:pt>
    <dgm:pt modelId="{04BEBDED-AFEC-4758-B86D-5C40660F2937}">
      <dgm:prSet/>
      <dgm:spPr/>
      <dgm:t>
        <a:bodyPr/>
        <a:lstStyle/>
        <a:p>
          <a:r>
            <a:rPr lang="en-US"/>
            <a:t>Data from current season from</a:t>
          </a:r>
        </a:p>
      </dgm:t>
    </dgm:pt>
    <dgm:pt modelId="{2FA02CA4-3B77-4196-B60B-D3E7E8677034}" type="parTrans" cxnId="{73F85CDA-A621-488D-8046-4A51C19B5E96}">
      <dgm:prSet/>
      <dgm:spPr/>
      <dgm:t>
        <a:bodyPr/>
        <a:lstStyle/>
        <a:p>
          <a:endParaRPr lang="en-US"/>
        </a:p>
      </dgm:t>
    </dgm:pt>
    <dgm:pt modelId="{7C6B8BF0-07FC-4CEF-AE82-3C9F0E37B8AE}" type="sibTrans" cxnId="{73F85CDA-A621-488D-8046-4A51C19B5E96}">
      <dgm:prSet/>
      <dgm:spPr/>
      <dgm:t>
        <a:bodyPr/>
        <a:lstStyle/>
        <a:p>
          <a:endParaRPr lang="en-US"/>
        </a:p>
      </dgm:t>
    </dgm:pt>
    <dgm:pt modelId="{DFDDE51E-C830-4597-B1FC-09895D481A18}">
      <dgm:prSet/>
      <dgm:spPr/>
      <dgm:t>
        <a:bodyPr/>
        <a:lstStyle/>
        <a:p>
          <a:r>
            <a:rPr lang="en-US"/>
            <a:t>https://fixturedownload.com/results/epl-2020</a:t>
          </a:r>
        </a:p>
      </dgm:t>
    </dgm:pt>
    <dgm:pt modelId="{0ACF3042-BF49-421A-B2A6-788390A5967E}" type="parTrans" cxnId="{970730F8-0FB8-405C-83FF-48F3B888BE56}">
      <dgm:prSet/>
      <dgm:spPr/>
      <dgm:t>
        <a:bodyPr/>
        <a:lstStyle/>
        <a:p>
          <a:endParaRPr lang="en-US"/>
        </a:p>
      </dgm:t>
    </dgm:pt>
    <dgm:pt modelId="{371C8679-A13F-44D2-BC20-143F5982E2F9}" type="sibTrans" cxnId="{970730F8-0FB8-405C-83FF-48F3B888BE56}">
      <dgm:prSet/>
      <dgm:spPr/>
      <dgm:t>
        <a:bodyPr/>
        <a:lstStyle/>
        <a:p>
          <a:endParaRPr lang="en-US"/>
        </a:p>
      </dgm:t>
    </dgm:pt>
    <dgm:pt modelId="{2E640EDE-D7A9-924D-99B9-3FE6C9362DB8}" type="pres">
      <dgm:prSet presAssocID="{ADBBC8BF-85F3-415C-8298-DD46BCEDFB3D}" presName="linear" presStyleCnt="0">
        <dgm:presLayoutVars>
          <dgm:animLvl val="lvl"/>
          <dgm:resizeHandles val="exact"/>
        </dgm:presLayoutVars>
      </dgm:prSet>
      <dgm:spPr/>
    </dgm:pt>
    <dgm:pt modelId="{4D32426D-CA3C-8E4C-8ACB-E32730276571}" type="pres">
      <dgm:prSet presAssocID="{3726E701-F7C2-4A5B-9712-EB8D2CA3A7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3D2C1E-342D-D44A-81FD-0D8AF0F7A53B}" type="pres">
      <dgm:prSet presAssocID="{3726E701-F7C2-4A5B-9712-EB8D2CA3A7FF}" presName="childText" presStyleLbl="revTx" presStyleIdx="0" presStyleCnt="2">
        <dgm:presLayoutVars>
          <dgm:bulletEnabled val="1"/>
        </dgm:presLayoutVars>
      </dgm:prSet>
      <dgm:spPr/>
    </dgm:pt>
    <dgm:pt modelId="{3BB2BD9A-46D4-C540-AAC7-5E66B95550A0}" type="pres">
      <dgm:prSet presAssocID="{04BEBDED-AFEC-4758-B86D-5C40660F29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CD27B9-7F8F-3541-9994-4C913A41A77B}" type="pres">
      <dgm:prSet presAssocID="{04BEBDED-AFEC-4758-B86D-5C40660F29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26B517-D5ED-0E41-B230-89163A6159FC}" type="presOf" srcId="{04BEBDED-AFEC-4758-B86D-5C40660F2937}" destId="{3BB2BD9A-46D4-C540-AAC7-5E66B95550A0}" srcOrd="0" destOrd="0" presId="urn:microsoft.com/office/officeart/2005/8/layout/vList2"/>
    <dgm:cxn modelId="{6460261B-123B-394C-9DA2-ADAA466066A4}" type="presOf" srcId="{3726E701-F7C2-4A5B-9712-EB8D2CA3A7FF}" destId="{4D32426D-CA3C-8E4C-8ACB-E32730276571}" srcOrd="0" destOrd="0" presId="urn:microsoft.com/office/officeart/2005/8/layout/vList2"/>
    <dgm:cxn modelId="{82DC4440-AC58-A94E-AFF9-FD95E566ED3A}" type="presOf" srcId="{DFDDE51E-C830-4597-B1FC-09895D481A18}" destId="{74CD27B9-7F8F-3541-9994-4C913A41A77B}" srcOrd="0" destOrd="0" presId="urn:microsoft.com/office/officeart/2005/8/layout/vList2"/>
    <dgm:cxn modelId="{CB1D2353-3B0A-4239-A5FF-655BD695A204}" srcId="{3726E701-F7C2-4A5B-9712-EB8D2CA3A7FF}" destId="{A47FE8C6-73E5-459B-90CF-07741319E697}" srcOrd="0" destOrd="0" parTransId="{CADF9B21-E29B-4A1F-9B5D-BF57098E4F1E}" sibTransId="{16F19FCC-4FDC-44E6-8FA9-E64E6AE046F3}"/>
    <dgm:cxn modelId="{7F94C77D-BB4F-4869-B72E-FB5EDD4F866C}" srcId="{ADBBC8BF-85F3-415C-8298-DD46BCEDFB3D}" destId="{3726E701-F7C2-4A5B-9712-EB8D2CA3A7FF}" srcOrd="0" destOrd="0" parTransId="{458AAEB7-2C1E-493F-BFE4-920137AB7864}" sibTransId="{B790C5AA-6D60-4E4C-B33E-FF71563548E7}"/>
    <dgm:cxn modelId="{070101A5-4479-F542-B525-2E94AB8D3524}" type="presOf" srcId="{ADBBC8BF-85F3-415C-8298-DD46BCEDFB3D}" destId="{2E640EDE-D7A9-924D-99B9-3FE6C9362DB8}" srcOrd="0" destOrd="0" presId="urn:microsoft.com/office/officeart/2005/8/layout/vList2"/>
    <dgm:cxn modelId="{C68EBDC1-FDDE-694C-A422-F1884C8CF085}" type="presOf" srcId="{A47FE8C6-73E5-459B-90CF-07741319E697}" destId="{D53D2C1E-342D-D44A-81FD-0D8AF0F7A53B}" srcOrd="0" destOrd="0" presId="urn:microsoft.com/office/officeart/2005/8/layout/vList2"/>
    <dgm:cxn modelId="{73F85CDA-A621-488D-8046-4A51C19B5E96}" srcId="{ADBBC8BF-85F3-415C-8298-DD46BCEDFB3D}" destId="{04BEBDED-AFEC-4758-B86D-5C40660F2937}" srcOrd="1" destOrd="0" parTransId="{2FA02CA4-3B77-4196-B60B-D3E7E8677034}" sibTransId="{7C6B8BF0-07FC-4CEF-AE82-3C9F0E37B8AE}"/>
    <dgm:cxn modelId="{970730F8-0FB8-405C-83FF-48F3B888BE56}" srcId="{04BEBDED-AFEC-4758-B86D-5C40660F2937}" destId="{DFDDE51E-C830-4597-B1FC-09895D481A18}" srcOrd="0" destOrd="0" parTransId="{0ACF3042-BF49-421A-B2A6-788390A5967E}" sibTransId="{371C8679-A13F-44D2-BC20-143F5982E2F9}"/>
    <dgm:cxn modelId="{3164BDD8-384B-1D41-8D64-4C32E1BE7B4C}" type="presParOf" srcId="{2E640EDE-D7A9-924D-99B9-3FE6C9362DB8}" destId="{4D32426D-CA3C-8E4C-8ACB-E32730276571}" srcOrd="0" destOrd="0" presId="urn:microsoft.com/office/officeart/2005/8/layout/vList2"/>
    <dgm:cxn modelId="{C1F23ADF-C04F-0749-A4E1-0D6C8BD3ACB4}" type="presParOf" srcId="{2E640EDE-D7A9-924D-99B9-3FE6C9362DB8}" destId="{D53D2C1E-342D-D44A-81FD-0D8AF0F7A53B}" srcOrd="1" destOrd="0" presId="urn:microsoft.com/office/officeart/2005/8/layout/vList2"/>
    <dgm:cxn modelId="{814E2F66-FB6C-FA4A-A4E0-10B8873DAC9A}" type="presParOf" srcId="{2E640EDE-D7A9-924D-99B9-3FE6C9362DB8}" destId="{3BB2BD9A-46D4-C540-AAC7-5E66B95550A0}" srcOrd="2" destOrd="0" presId="urn:microsoft.com/office/officeart/2005/8/layout/vList2"/>
    <dgm:cxn modelId="{A31F853C-2009-1949-AF92-F4B8D620E17C}" type="presParOf" srcId="{2E640EDE-D7A9-924D-99B9-3FE6C9362DB8}" destId="{74CD27B9-7F8F-3541-9994-4C913A41A7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E0553-729D-4A02-8A97-FD3C41D250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D1898E-FBD9-4CB7-889B-439839200BE6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15513DB3-4452-4499-8018-70BD369C1707}" type="parTrans" cxnId="{114EEA3B-0269-4698-9A9B-531F996608D7}">
      <dgm:prSet/>
      <dgm:spPr/>
      <dgm:t>
        <a:bodyPr/>
        <a:lstStyle/>
        <a:p>
          <a:endParaRPr lang="en-US"/>
        </a:p>
      </dgm:t>
    </dgm:pt>
    <dgm:pt modelId="{0BFF3153-2066-4F97-845C-B86292342111}" type="sibTrans" cxnId="{114EEA3B-0269-4698-9A9B-531F996608D7}">
      <dgm:prSet/>
      <dgm:spPr/>
      <dgm:t>
        <a:bodyPr/>
        <a:lstStyle/>
        <a:p>
          <a:endParaRPr lang="en-US"/>
        </a:p>
      </dgm:t>
    </dgm:pt>
    <dgm:pt modelId="{AB554A7A-C7B1-423C-8E5B-6759C981C8AF}">
      <dgm:prSet/>
      <dgm:spPr/>
      <dgm:t>
        <a:bodyPr/>
        <a:lstStyle/>
        <a:p>
          <a:r>
            <a:rPr lang="en-US"/>
            <a:t>k-Nearest-Neighbors</a:t>
          </a:r>
        </a:p>
      </dgm:t>
    </dgm:pt>
    <dgm:pt modelId="{256FFD6D-9D78-4EF0-B1B9-626CD0E8BD95}" type="parTrans" cxnId="{4EF7C4EF-2A19-4539-B3FF-507872CAC5A7}">
      <dgm:prSet/>
      <dgm:spPr/>
      <dgm:t>
        <a:bodyPr/>
        <a:lstStyle/>
        <a:p>
          <a:endParaRPr lang="en-US"/>
        </a:p>
      </dgm:t>
    </dgm:pt>
    <dgm:pt modelId="{8051ADA6-5654-4801-9B05-06FC7BE728C4}" type="sibTrans" cxnId="{4EF7C4EF-2A19-4539-B3FF-507872CAC5A7}">
      <dgm:prSet/>
      <dgm:spPr/>
      <dgm:t>
        <a:bodyPr/>
        <a:lstStyle/>
        <a:p>
          <a:endParaRPr lang="en-US"/>
        </a:p>
      </dgm:t>
    </dgm:pt>
    <dgm:pt modelId="{D779CDC7-EC72-406D-B1D8-D870A06F72E4}">
      <dgm:prSet/>
      <dgm:spPr/>
      <dgm:t>
        <a:bodyPr/>
        <a:lstStyle/>
        <a:p>
          <a:r>
            <a:rPr lang="en-US"/>
            <a:t>Gaussian Naive Bayes</a:t>
          </a:r>
        </a:p>
      </dgm:t>
    </dgm:pt>
    <dgm:pt modelId="{A82561C1-8CF6-4A26-A809-DFC5CAB0D789}" type="parTrans" cxnId="{DA7EDD77-74E1-48F7-9E15-06FC5D62D88F}">
      <dgm:prSet/>
      <dgm:spPr/>
      <dgm:t>
        <a:bodyPr/>
        <a:lstStyle/>
        <a:p>
          <a:endParaRPr lang="en-US"/>
        </a:p>
      </dgm:t>
    </dgm:pt>
    <dgm:pt modelId="{E5EC5F62-E97C-434A-B04C-8165D1675108}" type="sibTrans" cxnId="{DA7EDD77-74E1-48F7-9E15-06FC5D62D88F}">
      <dgm:prSet/>
      <dgm:spPr/>
      <dgm:t>
        <a:bodyPr/>
        <a:lstStyle/>
        <a:p>
          <a:endParaRPr lang="en-US"/>
        </a:p>
      </dgm:t>
    </dgm:pt>
    <dgm:pt modelId="{63DB0B4F-A440-4CE2-8EDC-F9A493D90483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AB15337D-B007-4A82-B9ED-3B6E3767975B}" type="parTrans" cxnId="{CB6FAB04-1038-46B7-8608-1630F4F283DE}">
      <dgm:prSet/>
      <dgm:spPr/>
      <dgm:t>
        <a:bodyPr/>
        <a:lstStyle/>
        <a:p>
          <a:endParaRPr lang="en-US"/>
        </a:p>
      </dgm:t>
    </dgm:pt>
    <dgm:pt modelId="{8BD3C19F-A1CF-4DA3-AA10-1F348B729B0A}" type="sibTrans" cxnId="{CB6FAB04-1038-46B7-8608-1630F4F283DE}">
      <dgm:prSet/>
      <dgm:spPr/>
      <dgm:t>
        <a:bodyPr/>
        <a:lstStyle/>
        <a:p>
          <a:endParaRPr lang="en-US"/>
        </a:p>
      </dgm:t>
    </dgm:pt>
    <dgm:pt modelId="{B6ADB284-3B20-4BB7-8138-F92DFB001F02}">
      <dgm:prSet/>
      <dgm:spPr/>
      <dgm:t>
        <a:bodyPr/>
        <a:lstStyle/>
        <a:p>
          <a:r>
            <a:rPr lang="en-US"/>
            <a:t>Decision Tree Classifier</a:t>
          </a:r>
        </a:p>
      </dgm:t>
    </dgm:pt>
    <dgm:pt modelId="{CDC76057-5D80-447C-8C3B-094FC99D22D6}" type="parTrans" cxnId="{F0C4C044-F4DF-4ED0-8FA3-0DAD3D2315E0}">
      <dgm:prSet/>
      <dgm:spPr/>
      <dgm:t>
        <a:bodyPr/>
        <a:lstStyle/>
        <a:p>
          <a:endParaRPr lang="en-US"/>
        </a:p>
      </dgm:t>
    </dgm:pt>
    <dgm:pt modelId="{D45110BD-1372-4A51-922B-487BE0E94810}" type="sibTrans" cxnId="{F0C4C044-F4DF-4ED0-8FA3-0DAD3D2315E0}">
      <dgm:prSet/>
      <dgm:spPr/>
      <dgm:t>
        <a:bodyPr/>
        <a:lstStyle/>
        <a:p>
          <a:endParaRPr lang="en-US"/>
        </a:p>
      </dgm:t>
    </dgm:pt>
    <dgm:pt modelId="{B4011CD2-8D9C-4645-9549-DFF528478366}">
      <dgm:prSet/>
      <dgm:spPr/>
      <dgm:t>
        <a:bodyPr/>
        <a:lstStyle/>
        <a:p>
          <a:r>
            <a:rPr lang="en-US"/>
            <a:t>SVM Regressor with Linear kernel</a:t>
          </a:r>
        </a:p>
      </dgm:t>
    </dgm:pt>
    <dgm:pt modelId="{3935983A-868F-45FE-AA92-39AC9D5817A1}" type="parTrans" cxnId="{8E9660D0-FB5F-4ECE-B900-A905DAFB26EC}">
      <dgm:prSet/>
      <dgm:spPr/>
      <dgm:t>
        <a:bodyPr/>
        <a:lstStyle/>
        <a:p>
          <a:endParaRPr lang="en-US"/>
        </a:p>
      </dgm:t>
    </dgm:pt>
    <dgm:pt modelId="{719F0F38-53EC-415A-A03C-D6D32B875F7D}" type="sibTrans" cxnId="{8E9660D0-FB5F-4ECE-B900-A905DAFB26EC}">
      <dgm:prSet/>
      <dgm:spPr/>
      <dgm:t>
        <a:bodyPr/>
        <a:lstStyle/>
        <a:p>
          <a:endParaRPr lang="en-US"/>
        </a:p>
      </dgm:t>
    </dgm:pt>
    <dgm:pt modelId="{3F13D748-805E-4B54-8509-ACA7B8C2E5F0}">
      <dgm:prSet/>
      <dgm:spPr/>
      <dgm:t>
        <a:bodyPr/>
        <a:lstStyle/>
        <a:p>
          <a:r>
            <a:rPr lang="en-US"/>
            <a:t>LDA</a:t>
          </a:r>
        </a:p>
      </dgm:t>
    </dgm:pt>
    <dgm:pt modelId="{3434221E-D9FF-4EB6-9831-88F70F6F64D9}" type="parTrans" cxnId="{42ADE475-88AE-4AEB-9D13-7A687150D1E5}">
      <dgm:prSet/>
      <dgm:spPr/>
      <dgm:t>
        <a:bodyPr/>
        <a:lstStyle/>
        <a:p>
          <a:endParaRPr lang="en-US"/>
        </a:p>
      </dgm:t>
    </dgm:pt>
    <dgm:pt modelId="{58D554C0-CA67-4ABE-B041-09A50E4827B5}" type="sibTrans" cxnId="{42ADE475-88AE-4AEB-9D13-7A687150D1E5}">
      <dgm:prSet/>
      <dgm:spPr/>
      <dgm:t>
        <a:bodyPr/>
        <a:lstStyle/>
        <a:p>
          <a:endParaRPr lang="en-US"/>
        </a:p>
      </dgm:t>
    </dgm:pt>
    <dgm:pt modelId="{35C192EF-8F34-4916-B68D-F16F44478799}">
      <dgm:prSet/>
      <dgm:spPr/>
      <dgm:t>
        <a:bodyPr/>
        <a:lstStyle/>
        <a:p>
          <a:r>
            <a:rPr lang="en-US"/>
            <a:t>QDA</a:t>
          </a:r>
        </a:p>
      </dgm:t>
    </dgm:pt>
    <dgm:pt modelId="{A89ABEA5-68F8-4787-A4CD-F028C0156A16}" type="parTrans" cxnId="{6CA724E2-0D7C-46E5-B536-8E12F87A35D9}">
      <dgm:prSet/>
      <dgm:spPr/>
      <dgm:t>
        <a:bodyPr/>
        <a:lstStyle/>
        <a:p>
          <a:endParaRPr lang="en-US"/>
        </a:p>
      </dgm:t>
    </dgm:pt>
    <dgm:pt modelId="{F4087A49-288F-4234-B1AC-8A1E74516C8C}" type="sibTrans" cxnId="{6CA724E2-0D7C-46E5-B536-8E12F87A35D9}">
      <dgm:prSet/>
      <dgm:spPr/>
      <dgm:t>
        <a:bodyPr/>
        <a:lstStyle/>
        <a:p>
          <a:endParaRPr lang="en-US"/>
        </a:p>
      </dgm:t>
    </dgm:pt>
    <dgm:pt modelId="{E82417D3-2B6E-694A-9233-716387FE4D22}" type="pres">
      <dgm:prSet presAssocID="{B97E0553-729D-4A02-8A97-FD3C41D25016}" presName="diagram" presStyleCnt="0">
        <dgm:presLayoutVars>
          <dgm:dir/>
          <dgm:resizeHandles val="exact"/>
        </dgm:presLayoutVars>
      </dgm:prSet>
      <dgm:spPr/>
    </dgm:pt>
    <dgm:pt modelId="{FE6A71CF-6C98-F948-86DE-AF51917634BD}" type="pres">
      <dgm:prSet presAssocID="{0AD1898E-FBD9-4CB7-889B-439839200BE6}" presName="node" presStyleLbl="node1" presStyleIdx="0" presStyleCnt="8">
        <dgm:presLayoutVars>
          <dgm:bulletEnabled val="1"/>
        </dgm:presLayoutVars>
      </dgm:prSet>
      <dgm:spPr/>
    </dgm:pt>
    <dgm:pt modelId="{4CF6D3F0-E03D-0545-8501-3883726F0CB8}" type="pres">
      <dgm:prSet presAssocID="{0BFF3153-2066-4F97-845C-B86292342111}" presName="sibTrans" presStyleCnt="0"/>
      <dgm:spPr/>
    </dgm:pt>
    <dgm:pt modelId="{A5FF797D-AF62-5E4A-A913-0C68BE77076B}" type="pres">
      <dgm:prSet presAssocID="{AB554A7A-C7B1-423C-8E5B-6759C981C8AF}" presName="node" presStyleLbl="node1" presStyleIdx="1" presStyleCnt="8">
        <dgm:presLayoutVars>
          <dgm:bulletEnabled val="1"/>
        </dgm:presLayoutVars>
      </dgm:prSet>
      <dgm:spPr/>
    </dgm:pt>
    <dgm:pt modelId="{0BDADA48-AC5D-674F-9F7A-C0094278CA82}" type="pres">
      <dgm:prSet presAssocID="{8051ADA6-5654-4801-9B05-06FC7BE728C4}" presName="sibTrans" presStyleCnt="0"/>
      <dgm:spPr/>
    </dgm:pt>
    <dgm:pt modelId="{A308F991-D2B9-2E42-9697-28254A669C25}" type="pres">
      <dgm:prSet presAssocID="{D779CDC7-EC72-406D-B1D8-D870A06F72E4}" presName="node" presStyleLbl="node1" presStyleIdx="2" presStyleCnt="8">
        <dgm:presLayoutVars>
          <dgm:bulletEnabled val="1"/>
        </dgm:presLayoutVars>
      </dgm:prSet>
      <dgm:spPr/>
    </dgm:pt>
    <dgm:pt modelId="{773F4BF7-44EC-DA41-84A2-5EEC815D321A}" type="pres">
      <dgm:prSet presAssocID="{E5EC5F62-E97C-434A-B04C-8165D1675108}" presName="sibTrans" presStyleCnt="0"/>
      <dgm:spPr/>
    </dgm:pt>
    <dgm:pt modelId="{0A858E88-65B6-A64B-B0DE-22D346F31FE0}" type="pres">
      <dgm:prSet presAssocID="{63DB0B4F-A440-4CE2-8EDC-F9A493D90483}" presName="node" presStyleLbl="node1" presStyleIdx="3" presStyleCnt="8">
        <dgm:presLayoutVars>
          <dgm:bulletEnabled val="1"/>
        </dgm:presLayoutVars>
      </dgm:prSet>
      <dgm:spPr/>
    </dgm:pt>
    <dgm:pt modelId="{4B6DF722-67B4-7E4E-96CB-16E9AB0DA266}" type="pres">
      <dgm:prSet presAssocID="{8BD3C19F-A1CF-4DA3-AA10-1F348B729B0A}" presName="sibTrans" presStyleCnt="0"/>
      <dgm:spPr/>
    </dgm:pt>
    <dgm:pt modelId="{BF3FAC02-2F9F-0945-B0C8-A575F57DD3B1}" type="pres">
      <dgm:prSet presAssocID="{B6ADB284-3B20-4BB7-8138-F92DFB001F02}" presName="node" presStyleLbl="node1" presStyleIdx="4" presStyleCnt="8">
        <dgm:presLayoutVars>
          <dgm:bulletEnabled val="1"/>
        </dgm:presLayoutVars>
      </dgm:prSet>
      <dgm:spPr/>
    </dgm:pt>
    <dgm:pt modelId="{E96FFF2C-9C3D-AA42-91B2-62C02F96AFD9}" type="pres">
      <dgm:prSet presAssocID="{D45110BD-1372-4A51-922B-487BE0E94810}" presName="sibTrans" presStyleCnt="0"/>
      <dgm:spPr/>
    </dgm:pt>
    <dgm:pt modelId="{EAC3EC2B-9F09-F14F-9FD7-6B83548906B8}" type="pres">
      <dgm:prSet presAssocID="{B4011CD2-8D9C-4645-9549-DFF528478366}" presName="node" presStyleLbl="node1" presStyleIdx="5" presStyleCnt="8">
        <dgm:presLayoutVars>
          <dgm:bulletEnabled val="1"/>
        </dgm:presLayoutVars>
      </dgm:prSet>
      <dgm:spPr/>
    </dgm:pt>
    <dgm:pt modelId="{5096F58B-906C-8442-BFED-C19FEE1B3764}" type="pres">
      <dgm:prSet presAssocID="{719F0F38-53EC-415A-A03C-D6D32B875F7D}" presName="sibTrans" presStyleCnt="0"/>
      <dgm:spPr/>
    </dgm:pt>
    <dgm:pt modelId="{5EACAE93-2A16-C94B-A519-7B50A2372231}" type="pres">
      <dgm:prSet presAssocID="{3F13D748-805E-4B54-8509-ACA7B8C2E5F0}" presName="node" presStyleLbl="node1" presStyleIdx="6" presStyleCnt="8">
        <dgm:presLayoutVars>
          <dgm:bulletEnabled val="1"/>
        </dgm:presLayoutVars>
      </dgm:prSet>
      <dgm:spPr/>
    </dgm:pt>
    <dgm:pt modelId="{316DF909-B4E6-7E4C-A759-7759006E1095}" type="pres">
      <dgm:prSet presAssocID="{58D554C0-CA67-4ABE-B041-09A50E4827B5}" presName="sibTrans" presStyleCnt="0"/>
      <dgm:spPr/>
    </dgm:pt>
    <dgm:pt modelId="{B182DCE0-D05F-B043-B180-5E74A6D4567C}" type="pres">
      <dgm:prSet presAssocID="{35C192EF-8F34-4916-B68D-F16F44478799}" presName="node" presStyleLbl="node1" presStyleIdx="7" presStyleCnt="8">
        <dgm:presLayoutVars>
          <dgm:bulletEnabled val="1"/>
        </dgm:presLayoutVars>
      </dgm:prSet>
      <dgm:spPr/>
    </dgm:pt>
  </dgm:ptLst>
  <dgm:cxnLst>
    <dgm:cxn modelId="{CB6FAB04-1038-46B7-8608-1630F4F283DE}" srcId="{B97E0553-729D-4A02-8A97-FD3C41D25016}" destId="{63DB0B4F-A440-4CE2-8EDC-F9A493D90483}" srcOrd="3" destOrd="0" parTransId="{AB15337D-B007-4A82-B9ED-3B6E3767975B}" sibTransId="{8BD3C19F-A1CF-4DA3-AA10-1F348B729B0A}"/>
    <dgm:cxn modelId="{D2E52826-0ACF-E44C-A435-B778AB7D8EF1}" type="presOf" srcId="{B6ADB284-3B20-4BB7-8138-F92DFB001F02}" destId="{BF3FAC02-2F9F-0945-B0C8-A575F57DD3B1}" srcOrd="0" destOrd="0" presId="urn:microsoft.com/office/officeart/2005/8/layout/default"/>
    <dgm:cxn modelId="{E3E3EE34-370D-DF46-863D-90FB768BAEBD}" type="presOf" srcId="{AB554A7A-C7B1-423C-8E5B-6759C981C8AF}" destId="{A5FF797D-AF62-5E4A-A913-0C68BE77076B}" srcOrd="0" destOrd="0" presId="urn:microsoft.com/office/officeart/2005/8/layout/default"/>
    <dgm:cxn modelId="{114EEA3B-0269-4698-9A9B-531F996608D7}" srcId="{B97E0553-729D-4A02-8A97-FD3C41D25016}" destId="{0AD1898E-FBD9-4CB7-889B-439839200BE6}" srcOrd="0" destOrd="0" parTransId="{15513DB3-4452-4499-8018-70BD369C1707}" sibTransId="{0BFF3153-2066-4F97-845C-B86292342111}"/>
    <dgm:cxn modelId="{F0C4C044-F4DF-4ED0-8FA3-0DAD3D2315E0}" srcId="{B97E0553-729D-4A02-8A97-FD3C41D25016}" destId="{B6ADB284-3B20-4BB7-8138-F92DFB001F02}" srcOrd="4" destOrd="0" parTransId="{CDC76057-5D80-447C-8C3B-094FC99D22D6}" sibTransId="{D45110BD-1372-4A51-922B-487BE0E94810}"/>
    <dgm:cxn modelId="{DDE47253-F76C-C241-8D92-F3B8067A3C90}" type="presOf" srcId="{0AD1898E-FBD9-4CB7-889B-439839200BE6}" destId="{FE6A71CF-6C98-F948-86DE-AF51917634BD}" srcOrd="0" destOrd="0" presId="urn:microsoft.com/office/officeart/2005/8/layout/default"/>
    <dgm:cxn modelId="{42ADE475-88AE-4AEB-9D13-7A687150D1E5}" srcId="{B97E0553-729D-4A02-8A97-FD3C41D25016}" destId="{3F13D748-805E-4B54-8509-ACA7B8C2E5F0}" srcOrd="6" destOrd="0" parTransId="{3434221E-D9FF-4EB6-9831-88F70F6F64D9}" sibTransId="{58D554C0-CA67-4ABE-B041-09A50E4827B5}"/>
    <dgm:cxn modelId="{ABBA9276-310A-FB43-8267-04346380EA78}" type="presOf" srcId="{D779CDC7-EC72-406D-B1D8-D870A06F72E4}" destId="{A308F991-D2B9-2E42-9697-28254A669C25}" srcOrd="0" destOrd="0" presId="urn:microsoft.com/office/officeart/2005/8/layout/default"/>
    <dgm:cxn modelId="{DA7EDD77-74E1-48F7-9E15-06FC5D62D88F}" srcId="{B97E0553-729D-4A02-8A97-FD3C41D25016}" destId="{D779CDC7-EC72-406D-B1D8-D870A06F72E4}" srcOrd="2" destOrd="0" parTransId="{A82561C1-8CF6-4A26-A809-DFC5CAB0D789}" sibTransId="{E5EC5F62-E97C-434A-B04C-8165D1675108}"/>
    <dgm:cxn modelId="{0F852F87-7AFD-FD46-8523-273E5F5C9FBB}" type="presOf" srcId="{35C192EF-8F34-4916-B68D-F16F44478799}" destId="{B182DCE0-D05F-B043-B180-5E74A6D4567C}" srcOrd="0" destOrd="0" presId="urn:microsoft.com/office/officeart/2005/8/layout/default"/>
    <dgm:cxn modelId="{2F2531B5-6274-4B49-A19B-DCF309C2BDB9}" type="presOf" srcId="{3F13D748-805E-4B54-8509-ACA7B8C2E5F0}" destId="{5EACAE93-2A16-C94B-A519-7B50A2372231}" srcOrd="0" destOrd="0" presId="urn:microsoft.com/office/officeart/2005/8/layout/default"/>
    <dgm:cxn modelId="{7CAFB1C7-01DB-5A47-BAB4-83665B55E976}" type="presOf" srcId="{63DB0B4F-A440-4CE2-8EDC-F9A493D90483}" destId="{0A858E88-65B6-A64B-B0DE-22D346F31FE0}" srcOrd="0" destOrd="0" presId="urn:microsoft.com/office/officeart/2005/8/layout/default"/>
    <dgm:cxn modelId="{8E9660D0-FB5F-4ECE-B900-A905DAFB26EC}" srcId="{B97E0553-729D-4A02-8A97-FD3C41D25016}" destId="{B4011CD2-8D9C-4645-9549-DFF528478366}" srcOrd="5" destOrd="0" parTransId="{3935983A-868F-45FE-AA92-39AC9D5817A1}" sibTransId="{719F0F38-53EC-415A-A03C-D6D32B875F7D}"/>
    <dgm:cxn modelId="{E41362E1-1136-8E43-853A-7C626D4DF6C3}" type="presOf" srcId="{B97E0553-729D-4A02-8A97-FD3C41D25016}" destId="{E82417D3-2B6E-694A-9233-716387FE4D22}" srcOrd="0" destOrd="0" presId="urn:microsoft.com/office/officeart/2005/8/layout/default"/>
    <dgm:cxn modelId="{D37F84E1-22DA-314A-B278-300D3D298B8F}" type="presOf" srcId="{B4011CD2-8D9C-4645-9549-DFF528478366}" destId="{EAC3EC2B-9F09-F14F-9FD7-6B83548906B8}" srcOrd="0" destOrd="0" presId="urn:microsoft.com/office/officeart/2005/8/layout/default"/>
    <dgm:cxn modelId="{6CA724E2-0D7C-46E5-B536-8E12F87A35D9}" srcId="{B97E0553-729D-4A02-8A97-FD3C41D25016}" destId="{35C192EF-8F34-4916-B68D-F16F44478799}" srcOrd="7" destOrd="0" parTransId="{A89ABEA5-68F8-4787-A4CD-F028C0156A16}" sibTransId="{F4087A49-288F-4234-B1AC-8A1E74516C8C}"/>
    <dgm:cxn modelId="{4EF7C4EF-2A19-4539-B3FF-507872CAC5A7}" srcId="{B97E0553-729D-4A02-8A97-FD3C41D25016}" destId="{AB554A7A-C7B1-423C-8E5B-6759C981C8AF}" srcOrd="1" destOrd="0" parTransId="{256FFD6D-9D78-4EF0-B1B9-626CD0E8BD95}" sibTransId="{8051ADA6-5654-4801-9B05-06FC7BE728C4}"/>
    <dgm:cxn modelId="{A2C756B5-01D6-954E-BA35-10C4193148D9}" type="presParOf" srcId="{E82417D3-2B6E-694A-9233-716387FE4D22}" destId="{FE6A71CF-6C98-F948-86DE-AF51917634BD}" srcOrd="0" destOrd="0" presId="urn:microsoft.com/office/officeart/2005/8/layout/default"/>
    <dgm:cxn modelId="{3A0A0395-796B-E042-B543-4FF88A63727C}" type="presParOf" srcId="{E82417D3-2B6E-694A-9233-716387FE4D22}" destId="{4CF6D3F0-E03D-0545-8501-3883726F0CB8}" srcOrd="1" destOrd="0" presId="urn:microsoft.com/office/officeart/2005/8/layout/default"/>
    <dgm:cxn modelId="{CDEED91E-BE0E-E846-8A68-5CACB9691569}" type="presParOf" srcId="{E82417D3-2B6E-694A-9233-716387FE4D22}" destId="{A5FF797D-AF62-5E4A-A913-0C68BE77076B}" srcOrd="2" destOrd="0" presId="urn:microsoft.com/office/officeart/2005/8/layout/default"/>
    <dgm:cxn modelId="{B7DCDC54-DDCC-8A4A-9904-52765F49AA71}" type="presParOf" srcId="{E82417D3-2B6E-694A-9233-716387FE4D22}" destId="{0BDADA48-AC5D-674F-9F7A-C0094278CA82}" srcOrd="3" destOrd="0" presId="urn:microsoft.com/office/officeart/2005/8/layout/default"/>
    <dgm:cxn modelId="{F2836AAC-6307-8842-8E93-E7A9663039B1}" type="presParOf" srcId="{E82417D3-2B6E-694A-9233-716387FE4D22}" destId="{A308F991-D2B9-2E42-9697-28254A669C25}" srcOrd="4" destOrd="0" presId="urn:microsoft.com/office/officeart/2005/8/layout/default"/>
    <dgm:cxn modelId="{2E26F152-45F1-7146-8E66-75B1FC6469D6}" type="presParOf" srcId="{E82417D3-2B6E-694A-9233-716387FE4D22}" destId="{773F4BF7-44EC-DA41-84A2-5EEC815D321A}" srcOrd="5" destOrd="0" presId="urn:microsoft.com/office/officeart/2005/8/layout/default"/>
    <dgm:cxn modelId="{265C5598-18B2-B143-A72E-AE3CA0E55AD7}" type="presParOf" srcId="{E82417D3-2B6E-694A-9233-716387FE4D22}" destId="{0A858E88-65B6-A64B-B0DE-22D346F31FE0}" srcOrd="6" destOrd="0" presId="urn:microsoft.com/office/officeart/2005/8/layout/default"/>
    <dgm:cxn modelId="{DE1AE40E-3727-124E-BBDB-2D96AB67F73B}" type="presParOf" srcId="{E82417D3-2B6E-694A-9233-716387FE4D22}" destId="{4B6DF722-67B4-7E4E-96CB-16E9AB0DA266}" srcOrd="7" destOrd="0" presId="urn:microsoft.com/office/officeart/2005/8/layout/default"/>
    <dgm:cxn modelId="{BF5BAF7C-619C-7740-81F4-C6182C24C8E0}" type="presParOf" srcId="{E82417D3-2B6E-694A-9233-716387FE4D22}" destId="{BF3FAC02-2F9F-0945-B0C8-A575F57DD3B1}" srcOrd="8" destOrd="0" presId="urn:microsoft.com/office/officeart/2005/8/layout/default"/>
    <dgm:cxn modelId="{3D5319FF-88F7-5D43-9898-9073BFA1D66F}" type="presParOf" srcId="{E82417D3-2B6E-694A-9233-716387FE4D22}" destId="{E96FFF2C-9C3D-AA42-91B2-62C02F96AFD9}" srcOrd="9" destOrd="0" presId="urn:microsoft.com/office/officeart/2005/8/layout/default"/>
    <dgm:cxn modelId="{416BE1DC-16B5-F944-9FB1-EE053053AA9B}" type="presParOf" srcId="{E82417D3-2B6E-694A-9233-716387FE4D22}" destId="{EAC3EC2B-9F09-F14F-9FD7-6B83548906B8}" srcOrd="10" destOrd="0" presId="urn:microsoft.com/office/officeart/2005/8/layout/default"/>
    <dgm:cxn modelId="{065A70D6-A7CB-4048-ABA1-09C7F8A4E06A}" type="presParOf" srcId="{E82417D3-2B6E-694A-9233-716387FE4D22}" destId="{5096F58B-906C-8442-BFED-C19FEE1B3764}" srcOrd="11" destOrd="0" presId="urn:microsoft.com/office/officeart/2005/8/layout/default"/>
    <dgm:cxn modelId="{2229DBF9-5803-5D4C-841B-2789635B59F5}" type="presParOf" srcId="{E82417D3-2B6E-694A-9233-716387FE4D22}" destId="{5EACAE93-2A16-C94B-A519-7B50A2372231}" srcOrd="12" destOrd="0" presId="urn:microsoft.com/office/officeart/2005/8/layout/default"/>
    <dgm:cxn modelId="{30BD07FA-1AFE-AD46-9DF2-5042F27DDB73}" type="presParOf" srcId="{E82417D3-2B6E-694A-9233-716387FE4D22}" destId="{316DF909-B4E6-7E4C-A759-7759006E1095}" srcOrd="13" destOrd="0" presId="urn:microsoft.com/office/officeart/2005/8/layout/default"/>
    <dgm:cxn modelId="{92C8D354-1451-D84E-8575-EAD6ADA134DA}" type="presParOf" srcId="{E82417D3-2B6E-694A-9233-716387FE4D22}" destId="{B182DCE0-D05F-B043-B180-5E74A6D4567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28A04F-8D48-49D6-8348-9EC4F0D1434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2213B0A-DDB5-4789-97CE-CE3E73ACDB4D}">
      <dgm:prSet/>
      <dgm:spPr/>
      <dgm:t>
        <a:bodyPr/>
        <a:lstStyle/>
        <a:p>
          <a:pPr>
            <a:defRPr b="1"/>
          </a:pPr>
          <a:r>
            <a:rPr lang="en-US"/>
            <a:t>Finding data is challenges</a:t>
          </a:r>
        </a:p>
      </dgm:t>
    </dgm:pt>
    <dgm:pt modelId="{695E998A-3852-428F-9970-89CB8123C9B5}" type="parTrans" cxnId="{49F43ED1-794C-4269-A272-E9905B426831}">
      <dgm:prSet/>
      <dgm:spPr/>
      <dgm:t>
        <a:bodyPr/>
        <a:lstStyle/>
        <a:p>
          <a:endParaRPr lang="en-US"/>
        </a:p>
      </dgm:t>
    </dgm:pt>
    <dgm:pt modelId="{43CF512B-51D2-4149-8909-A42AF78862F2}" type="sibTrans" cxnId="{49F43ED1-794C-4269-A272-E9905B426831}">
      <dgm:prSet/>
      <dgm:spPr/>
      <dgm:t>
        <a:bodyPr/>
        <a:lstStyle/>
        <a:p>
          <a:endParaRPr lang="en-US"/>
        </a:p>
      </dgm:t>
    </dgm:pt>
    <dgm:pt modelId="{D1DD0C69-4514-4F0D-B2EA-4135FB82DECC}">
      <dgm:prSet/>
      <dgm:spPr/>
      <dgm:t>
        <a:bodyPr/>
        <a:lstStyle/>
        <a:p>
          <a:pPr>
            <a:defRPr b="1"/>
          </a:pPr>
          <a:r>
            <a:rPr lang="en-US"/>
            <a:t>There still are many factors that need to be consider in real football game</a:t>
          </a:r>
        </a:p>
      </dgm:t>
    </dgm:pt>
    <dgm:pt modelId="{742DD65B-47FA-477E-BEC3-45FBC5DD439C}" type="parTrans" cxnId="{A7851209-4D18-4959-84DE-F1FAAA0009C8}">
      <dgm:prSet/>
      <dgm:spPr/>
      <dgm:t>
        <a:bodyPr/>
        <a:lstStyle/>
        <a:p>
          <a:endParaRPr lang="en-US"/>
        </a:p>
      </dgm:t>
    </dgm:pt>
    <dgm:pt modelId="{083BB67C-95EE-422D-B761-2DE96354A429}" type="sibTrans" cxnId="{A7851209-4D18-4959-84DE-F1FAAA0009C8}">
      <dgm:prSet/>
      <dgm:spPr/>
      <dgm:t>
        <a:bodyPr/>
        <a:lstStyle/>
        <a:p>
          <a:endParaRPr lang="en-US"/>
        </a:p>
      </dgm:t>
    </dgm:pt>
    <dgm:pt modelId="{765278D6-C065-4507-A184-006EEB8DFF13}">
      <dgm:prSet/>
      <dgm:spPr/>
      <dgm:t>
        <a:bodyPr/>
        <a:lstStyle/>
        <a:p>
          <a:r>
            <a:rPr lang="en-US"/>
            <a:t>Players centric stats</a:t>
          </a:r>
        </a:p>
      </dgm:t>
    </dgm:pt>
    <dgm:pt modelId="{DE0C8C97-0E3C-4225-9314-1701C8F534CE}" type="parTrans" cxnId="{A2DF7C2D-0023-4670-AA95-0B456A1307B6}">
      <dgm:prSet/>
      <dgm:spPr/>
      <dgm:t>
        <a:bodyPr/>
        <a:lstStyle/>
        <a:p>
          <a:endParaRPr lang="en-US"/>
        </a:p>
      </dgm:t>
    </dgm:pt>
    <dgm:pt modelId="{4537FBA6-3580-40C3-A9B8-FC07B8D7A804}" type="sibTrans" cxnId="{A2DF7C2D-0023-4670-AA95-0B456A1307B6}">
      <dgm:prSet/>
      <dgm:spPr/>
      <dgm:t>
        <a:bodyPr/>
        <a:lstStyle/>
        <a:p>
          <a:endParaRPr lang="en-US"/>
        </a:p>
      </dgm:t>
    </dgm:pt>
    <dgm:pt modelId="{E4537D05-4A72-453D-B6AA-3C83AAF64A34}">
      <dgm:prSet/>
      <dgm:spPr/>
      <dgm:t>
        <a:bodyPr/>
        <a:lstStyle/>
        <a:p>
          <a:r>
            <a:rPr lang="en-US"/>
            <a:t>Games stats, like corners, shots, tackles</a:t>
          </a:r>
        </a:p>
      </dgm:t>
    </dgm:pt>
    <dgm:pt modelId="{4841377B-F1F3-4D73-8012-4E3957EB14D7}" type="parTrans" cxnId="{813A95E8-973B-4ED7-8CA1-098DBCD7A5BE}">
      <dgm:prSet/>
      <dgm:spPr/>
      <dgm:t>
        <a:bodyPr/>
        <a:lstStyle/>
        <a:p>
          <a:endParaRPr lang="en-US"/>
        </a:p>
      </dgm:t>
    </dgm:pt>
    <dgm:pt modelId="{9DF765B2-9643-4BDA-A4FA-6019C90772E0}" type="sibTrans" cxnId="{813A95E8-973B-4ED7-8CA1-098DBCD7A5BE}">
      <dgm:prSet/>
      <dgm:spPr/>
      <dgm:t>
        <a:bodyPr/>
        <a:lstStyle/>
        <a:p>
          <a:endParaRPr lang="en-US"/>
        </a:p>
      </dgm:t>
    </dgm:pt>
    <dgm:pt modelId="{B84CA79F-03E0-4DA7-9E0A-B91F9D08B4EA}">
      <dgm:prSet/>
      <dgm:spPr/>
      <dgm:t>
        <a:bodyPr/>
        <a:lstStyle/>
        <a:p>
          <a:r>
            <a:rPr lang="en-US"/>
            <a:t>And Many more.</a:t>
          </a:r>
        </a:p>
      </dgm:t>
    </dgm:pt>
    <dgm:pt modelId="{98B7F223-ACC3-4A44-A38C-72F565630EE4}" type="parTrans" cxnId="{AC16AA46-7209-4526-BA7D-9915054E740F}">
      <dgm:prSet/>
      <dgm:spPr/>
      <dgm:t>
        <a:bodyPr/>
        <a:lstStyle/>
        <a:p>
          <a:endParaRPr lang="en-US"/>
        </a:p>
      </dgm:t>
    </dgm:pt>
    <dgm:pt modelId="{5754B0B7-6BA0-4CC6-AE48-CA14DE6D4881}" type="sibTrans" cxnId="{AC16AA46-7209-4526-BA7D-9915054E740F}">
      <dgm:prSet/>
      <dgm:spPr/>
      <dgm:t>
        <a:bodyPr/>
        <a:lstStyle/>
        <a:p>
          <a:endParaRPr lang="en-US"/>
        </a:p>
      </dgm:t>
    </dgm:pt>
    <dgm:pt modelId="{1F99928A-F3B1-4923-95FB-5CBD2880819F}" type="pres">
      <dgm:prSet presAssocID="{F528A04F-8D48-49D6-8348-9EC4F0D14343}" presName="root" presStyleCnt="0">
        <dgm:presLayoutVars>
          <dgm:dir/>
          <dgm:resizeHandles val="exact"/>
        </dgm:presLayoutVars>
      </dgm:prSet>
      <dgm:spPr/>
    </dgm:pt>
    <dgm:pt modelId="{99CAF477-1215-4A4B-B73C-5809094AC638}" type="pres">
      <dgm:prSet presAssocID="{12213B0A-DDB5-4789-97CE-CE3E73ACDB4D}" presName="compNode" presStyleCnt="0"/>
      <dgm:spPr/>
    </dgm:pt>
    <dgm:pt modelId="{DEEA15FC-3914-4523-BA62-7D649F333BF8}" type="pres">
      <dgm:prSet presAssocID="{12213B0A-DDB5-4789-97CE-CE3E73ACDB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2713179-989B-4EB0-98CD-FBD4E1F3B307}" type="pres">
      <dgm:prSet presAssocID="{12213B0A-DDB5-4789-97CE-CE3E73ACDB4D}" presName="iconSpace" presStyleCnt="0"/>
      <dgm:spPr/>
    </dgm:pt>
    <dgm:pt modelId="{40A01531-D44A-4519-82C7-D2E6D6EEA344}" type="pres">
      <dgm:prSet presAssocID="{12213B0A-DDB5-4789-97CE-CE3E73ACDB4D}" presName="parTx" presStyleLbl="revTx" presStyleIdx="0" presStyleCnt="4">
        <dgm:presLayoutVars>
          <dgm:chMax val="0"/>
          <dgm:chPref val="0"/>
        </dgm:presLayoutVars>
      </dgm:prSet>
      <dgm:spPr/>
    </dgm:pt>
    <dgm:pt modelId="{32174405-529D-49D7-A0AA-F8C209E30FB4}" type="pres">
      <dgm:prSet presAssocID="{12213B0A-DDB5-4789-97CE-CE3E73ACDB4D}" presName="txSpace" presStyleCnt="0"/>
      <dgm:spPr/>
    </dgm:pt>
    <dgm:pt modelId="{2B1D209C-3C5B-47E8-95C6-8C511D7CACBB}" type="pres">
      <dgm:prSet presAssocID="{12213B0A-DDB5-4789-97CE-CE3E73ACDB4D}" presName="desTx" presStyleLbl="revTx" presStyleIdx="1" presStyleCnt="4">
        <dgm:presLayoutVars/>
      </dgm:prSet>
      <dgm:spPr/>
    </dgm:pt>
    <dgm:pt modelId="{EFDDF561-AD24-494A-A6B0-A4BEB757BE05}" type="pres">
      <dgm:prSet presAssocID="{43CF512B-51D2-4149-8909-A42AF78862F2}" presName="sibTrans" presStyleCnt="0"/>
      <dgm:spPr/>
    </dgm:pt>
    <dgm:pt modelId="{980C3A45-26E3-4100-AE63-278BBB491C55}" type="pres">
      <dgm:prSet presAssocID="{D1DD0C69-4514-4F0D-B2EA-4135FB82DECC}" presName="compNode" presStyleCnt="0"/>
      <dgm:spPr/>
    </dgm:pt>
    <dgm:pt modelId="{B37029A0-6C4B-47BD-8219-545D0B3E94D6}" type="pres">
      <dgm:prSet presAssocID="{D1DD0C69-4514-4F0D-B2EA-4135FB82DE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7D7389D6-B40E-423B-AFE3-7368821C73DE}" type="pres">
      <dgm:prSet presAssocID="{D1DD0C69-4514-4F0D-B2EA-4135FB82DECC}" presName="iconSpace" presStyleCnt="0"/>
      <dgm:spPr/>
    </dgm:pt>
    <dgm:pt modelId="{F3F17E98-D155-4F70-8687-C369BA34BE25}" type="pres">
      <dgm:prSet presAssocID="{D1DD0C69-4514-4F0D-B2EA-4135FB82DECC}" presName="parTx" presStyleLbl="revTx" presStyleIdx="2" presStyleCnt="4">
        <dgm:presLayoutVars>
          <dgm:chMax val="0"/>
          <dgm:chPref val="0"/>
        </dgm:presLayoutVars>
      </dgm:prSet>
      <dgm:spPr/>
    </dgm:pt>
    <dgm:pt modelId="{A9F69E59-C7B8-469E-A4DA-BFA8AC9C31B9}" type="pres">
      <dgm:prSet presAssocID="{D1DD0C69-4514-4F0D-B2EA-4135FB82DECC}" presName="txSpace" presStyleCnt="0"/>
      <dgm:spPr/>
    </dgm:pt>
    <dgm:pt modelId="{F074C6BF-F41F-44C6-A913-83B5A26CD9C6}" type="pres">
      <dgm:prSet presAssocID="{D1DD0C69-4514-4F0D-B2EA-4135FB82DECC}" presName="desTx" presStyleLbl="revTx" presStyleIdx="3" presStyleCnt="4">
        <dgm:presLayoutVars/>
      </dgm:prSet>
      <dgm:spPr/>
    </dgm:pt>
  </dgm:ptLst>
  <dgm:cxnLst>
    <dgm:cxn modelId="{A7851209-4D18-4959-84DE-F1FAAA0009C8}" srcId="{F528A04F-8D48-49D6-8348-9EC4F0D14343}" destId="{D1DD0C69-4514-4F0D-B2EA-4135FB82DECC}" srcOrd="1" destOrd="0" parTransId="{742DD65B-47FA-477E-BEC3-45FBC5DD439C}" sibTransId="{083BB67C-95EE-422D-B761-2DE96354A429}"/>
    <dgm:cxn modelId="{53F67E0F-4182-4750-9385-0B2DC88EBE17}" type="presOf" srcId="{D1DD0C69-4514-4F0D-B2EA-4135FB82DECC}" destId="{F3F17E98-D155-4F70-8687-C369BA34BE25}" srcOrd="0" destOrd="0" presId="urn:microsoft.com/office/officeart/2018/2/layout/IconLabelDescriptionList"/>
    <dgm:cxn modelId="{A2DF7C2D-0023-4670-AA95-0B456A1307B6}" srcId="{D1DD0C69-4514-4F0D-B2EA-4135FB82DECC}" destId="{765278D6-C065-4507-A184-006EEB8DFF13}" srcOrd="0" destOrd="0" parTransId="{DE0C8C97-0E3C-4225-9314-1701C8F534CE}" sibTransId="{4537FBA6-3580-40C3-A9B8-FC07B8D7A804}"/>
    <dgm:cxn modelId="{AC16AA46-7209-4526-BA7D-9915054E740F}" srcId="{D1DD0C69-4514-4F0D-B2EA-4135FB82DECC}" destId="{B84CA79F-03E0-4DA7-9E0A-B91F9D08B4EA}" srcOrd="2" destOrd="0" parTransId="{98B7F223-ACC3-4A44-A38C-72F565630EE4}" sibTransId="{5754B0B7-6BA0-4CC6-AE48-CA14DE6D4881}"/>
    <dgm:cxn modelId="{AF22B252-EB26-4016-B264-148672D23ACD}" type="presOf" srcId="{B84CA79F-03E0-4DA7-9E0A-B91F9D08B4EA}" destId="{F074C6BF-F41F-44C6-A913-83B5A26CD9C6}" srcOrd="0" destOrd="2" presId="urn:microsoft.com/office/officeart/2018/2/layout/IconLabelDescriptionList"/>
    <dgm:cxn modelId="{03793B9F-A4AA-4984-A880-52186F4BACAC}" type="presOf" srcId="{765278D6-C065-4507-A184-006EEB8DFF13}" destId="{F074C6BF-F41F-44C6-A913-83B5A26CD9C6}" srcOrd="0" destOrd="0" presId="urn:microsoft.com/office/officeart/2018/2/layout/IconLabelDescriptionList"/>
    <dgm:cxn modelId="{F3984FAD-9668-4A6A-A13D-07CCF35930CB}" type="presOf" srcId="{F528A04F-8D48-49D6-8348-9EC4F0D14343}" destId="{1F99928A-F3B1-4923-95FB-5CBD2880819F}" srcOrd="0" destOrd="0" presId="urn:microsoft.com/office/officeart/2018/2/layout/IconLabelDescriptionList"/>
    <dgm:cxn modelId="{49F43ED1-794C-4269-A272-E9905B426831}" srcId="{F528A04F-8D48-49D6-8348-9EC4F0D14343}" destId="{12213B0A-DDB5-4789-97CE-CE3E73ACDB4D}" srcOrd="0" destOrd="0" parTransId="{695E998A-3852-428F-9970-89CB8123C9B5}" sibTransId="{43CF512B-51D2-4149-8909-A42AF78862F2}"/>
    <dgm:cxn modelId="{437CC5DE-8A43-41EC-9441-343D2D88473C}" type="presOf" srcId="{12213B0A-DDB5-4789-97CE-CE3E73ACDB4D}" destId="{40A01531-D44A-4519-82C7-D2E6D6EEA344}" srcOrd="0" destOrd="0" presId="urn:microsoft.com/office/officeart/2018/2/layout/IconLabelDescriptionList"/>
    <dgm:cxn modelId="{813A95E8-973B-4ED7-8CA1-098DBCD7A5BE}" srcId="{D1DD0C69-4514-4F0D-B2EA-4135FB82DECC}" destId="{E4537D05-4A72-453D-B6AA-3C83AAF64A34}" srcOrd="1" destOrd="0" parTransId="{4841377B-F1F3-4D73-8012-4E3957EB14D7}" sibTransId="{9DF765B2-9643-4BDA-A4FA-6019C90772E0}"/>
    <dgm:cxn modelId="{15B8E2EA-8D87-42AB-967C-A38F6FE053AD}" type="presOf" srcId="{E4537D05-4A72-453D-B6AA-3C83AAF64A34}" destId="{F074C6BF-F41F-44C6-A913-83B5A26CD9C6}" srcOrd="0" destOrd="1" presId="urn:microsoft.com/office/officeart/2018/2/layout/IconLabelDescriptionList"/>
    <dgm:cxn modelId="{5B663E77-196C-433D-B7A2-41B26594FF76}" type="presParOf" srcId="{1F99928A-F3B1-4923-95FB-5CBD2880819F}" destId="{99CAF477-1215-4A4B-B73C-5809094AC638}" srcOrd="0" destOrd="0" presId="urn:microsoft.com/office/officeart/2018/2/layout/IconLabelDescriptionList"/>
    <dgm:cxn modelId="{C9944A26-B7E4-47BA-8841-4E127BE9554D}" type="presParOf" srcId="{99CAF477-1215-4A4B-B73C-5809094AC638}" destId="{DEEA15FC-3914-4523-BA62-7D649F333BF8}" srcOrd="0" destOrd="0" presId="urn:microsoft.com/office/officeart/2018/2/layout/IconLabelDescriptionList"/>
    <dgm:cxn modelId="{0ACB548C-090C-4EF1-826D-B4B46E7682E8}" type="presParOf" srcId="{99CAF477-1215-4A4B-B73C-5809094AC638}" destId="{62713179-989B-4EB0-98CD-FBD4E1F3B307}" srcOrd="1" destOrd="0" presId="urn:microsoft.com/office/officeart/2018/2/layout/IconLabelDescriptionList"/>
    <dgm:cxn modelId="{A5636B73-F34A-4EC4-A756-CD55804C35D2}" type="presParOf" srcId="{99CAF477-1215-4A4B-B73C-5809094AC638}" destId="{40A01531-D44A-4519-82C7-D2E6D6EEA344}" srcOrd="2" destOrd="0" presId="urn:microsoft.com/office/officeart/2018/2/layout/IconLabelDescriptionList"/>
    <dgm:cxn modelId="{04DD07D5-67AF-482E-A865-F848CD41C33F}" type="presParOf" srcId="{99CAF477-1215-4A4B-B73C-5809094AC638}" destId="{32174405-529D-49D7-A0AA-F8C209E30FB4}" srcOrd="3" destOrd="0" presId="urn:microsoft.com/office/officeart/2018/2/layout/IconLabelDescriptionList"/>
    <dgm:cxn modelId="{906021D2-8FB9-4D74-9EE9-599C4ED0F425}" type="presParOf" srcId="{99CAF477-1215-4A4B-B73C-5809094AC638}" destId="{2B1D209C-3C5B-47E8-95C6-8C511D7CACBB}" srcOrd="4" destOrd="0" presId="urn:microsoft.com/office/officeart/2018/2/layout/IconLabelDescriptionList"/>
    <dgm:cxn modelId="{1A52C563-4AE7-4BFA-BF6F-CB68D802019E}" type="presParOf" srcId="{1F99928A-F3B1-4923-95FB-5CBD2880819F}" destId="{EFDDF561-AD24-494A-A6B0-A4BEB757BE05}" srcOrd="1" destOrd="0" presId="urn:microsoft.com/office/officeart/2018/2/layout/IconLabelDescriptionList"/>
    <dgm:cxn modelId="{9FB256CB-2D81-427D-9F28-E4503E365DFE}" type="presParOf" srcId="{1F99928A-F3B1-4923-95FB-5CBD2880819F}" destId="{980C3A45-26E3-4100-AE63-278BBB491C55}" srcOrd="2" destOrd="0" presId="urn:microsoft.com/office/officeart/2018/2/layout/IconLabelDescriptionList"/>
    <dgm:cxn modelId="{27050B8B-7159-4545-90DA-EEEC7339EEE8}" type="presParOf" srcId="{980C3A45-26E3-4100-AE63-278BBB491C55}" destId="{B37029A0-6C4B-47BD-8219-545D0B3E94D6}" srcOrd="0" destOrd="0" presId="urn:microsoft.com/office/officeart/2018/2/layout/IconLabelDescriptionList"/>
    <dgm:cxn modelId="{2E34FABE-8610-42D9-8207-DA4FACA0D83E}" type="presParOf" srcId="{980C3A45-26E3-4100-AE63-278BBB491C55}" destId="{7D7389D6-B40E-423B-AFE3-7368821C73DE}" srcOrd="1" destOrd="0" presId="urn:microsoft.com/office/officeart/2018/2/layout/IconLabelDescriptionList"/>
    <dgm:cxn modelId="{8338C19A-F65B-45E0-9E9A-87289E0885F0}" type="presParOf" srcId="{980C3A45-26E3-4100-AE63-278BBB491C55}" destId="{F3F17E98-D155-4F70-8687-C369BA34BE25}" srcOrd="2" destOrd="0" presId="urn:microsoft.com/office/officeart/2018/2/layout/IconLabelDescriptionList"/>
    <dgm:cxn modelId="{DB661FFD-E758-456C-B2CE-0F1145C48D4C}" type="presParOf" srcId="{980C3A45-26E3-4100-AE63-278BBB491C55}" destId="{A9F69E59-C7B8-469E-A4DA-BFA8AC9C31B9}" srcOrd="3" destOrd="0" presId="urn:microsoft.com/office/officeart/2018/2/layout/IconLabelDescriptionList"/>
    <dgm:cxn modelId="{8D82C88B-1FAC-4458-AF87-9A8D2D2B65FA}" type="presParOf" srcId="{980C3A45-26E3-4100-AE63-278BBB491C55}" destId="{F074C6BF-F41F-44C6-A913-83B5A26CD9C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9B7B-06A3-F94E-9373-E393896D290F}">
      <dsp:nvSpPr>
        <dsp:cNvPr id="0" name=""/>
        <dsp:cNvSpPr/>
      </dsp:nvSpPr>
      <dsp:spPr>
        <a:xfrm>
          <a:off x="0" y="518646"/>
          <a:ext cx="6367912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 one of the most popular sports on the planet.</a:t>
          </a:r>
        </a:p>
      </dsp:txBody>
      <dsp:txXfrm>
        <a:off x="62141" y="580787"/>
        <a:ext cx="6243630" cy="1148678"/>
      </dsp:txXfrm>
    </dsp:sp>
    <dsp:sp modelId="{5D5DC0BE-246A-A94E-9D73-325787228ABF}">
      <dsp:nvSpPr>
        <dsp:cNvPr id="0" name=""/>
        <dsp:cNvSpPr/>
      </dsp:nvSpPr>
      <dsp:spPr>
        <a:xfrm>
          <a:off x="0" y="1883766"/>
          <a:ext cx="6367912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There are many challenges in terms of data such as shot-per-game.</a:t>
          </a:r>
        </a:p>
      </dsp:txBody>
      <dsp:txXfrm>
        <a:off x="62141" y="1945907"/>
        <a:ext cx="6243630" cy="1148678"/>
      </dsp:txXfrm>
    </dsp:sp>
    <dsp:sp modelId="{31E942D9-787A-0844-98E2-01CD45A6EBD3}">
      <dsp:nvSpPr>
        <dsp:cNvPr id="0" name=""/>
        <dsp:cNvSpPr/>
      </dsp:nvSpPr>
      <dsp:spPr>
        <a:xfrm>
          <a:off x="0" y="3248886"/>
          <a:ext cx="6367912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These data always rapidly changed play-by-play collection.</a:t>
          </a:r>
        </a:p>
      </dsp:txBody>
      <dsp:txXfrm>
        <a:off x="62141" y="3311027"/>
        <a:ext cx="6243630" cy="1148678"/>
      </dsp:txXfrm>
    </dsp:sp>
    <dsp:sp modelId="{C5B95B24-E6F1-0544-A459-24759B65F418}">
      <dsp:nvSpPr>
        <dsp:cNvPr id="0" name=""/>
        <dsp:cNvSpPr/>
      </dsp:nvSpPr>
      <dsp:spPr>
        <a:xfrm>
          <a:off x="0" y="4614006"/>
          <a:ext cx="6367912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Science in football is the ability to evaluated team’s performance</a:t>
          </a:r>
        </a:p>
      </dsp:txBody>
      <dsp:txXfrm>
        <a:off x="62141" y="4676147"/>
        <a:ext cx="6243630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2426D-CA3C-8E4C-8ACB-E32730276571}">
      <dsp:nvSpPr>
        <dsp:cNvPr id="0" name=""/>
        <dsp:cNvSpPr/>
      </dsp:nvSpPr>
      <dsp:spPr>
        <a:xfrm>
          <a:off x="0" y="1015055"/>
          <a:ext cx="6489509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All the data used from</a:t>
          </a:r>
        </a:p>
      </dsp:txBody>
      <dsp:txXfrm>
        <a:off x="38638" y="1053693"/>
        <a:ext cx="6412233" cy="714229"/>
      </dsp:txXfrm>
    </dsp:sp>
    <dsp:sp modelId="{D53D2C1E-342D-D44A-81FD-0D8AF0F7A53B}">
      <dsp:nvSpPr>
        <dsp:cNvPr id="0" name=""/>
        <dsp:cNvSpPr/>
      </dsp:nvSpPr>
      <dsp:spPr>
        <a:xfrm>
          <a:off x="0" y="1806560"/>
          <a:ext cx="6489509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https://www.kaggle.com/saife245/english-premier-league</a:t>
          </a:r>
        </a:p>
      </dsp:txBody>
      <dsp:txXfrm>
        <a:off x="0" y="1806560"/>
        <a:ext cx="6489509" cy="819720"/>
      </dsp:txXfrm>
    </dsp:sp>
    <dsp:sp modelId="{3BB2BD9A-46D4-C540-AAC7-5E66B95550A0}">
      <dsp:nvSpPr>
        <dsp:cNvPr id="0" name=""/>
        <dsp:cNvSpPr/>
      </dsp:nvSpPr>
      <dsp:spPr>
        <a:xfrm>
          <a:off x="0" y="2626280"/>
          <a:ext cx="6489509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from current season from</a:t>
          </a:r>
        </a:p>
      </dsp:txBody>
      <dsp:txXfrm>
        <a:off x="38638" y="2664918"/>
        <a:ext cx="6412233" cy="714229"/>
      </dsp:txXfrm>
    </dsp:sp>
    <dsp:sp modelId="{74CD27B9-7F8F-3541-9994-4C913A41A77B}">
      <dsp:nvSpPr>
        <dsp:cNvPr id="0" name=""/>
        <dsp:cNvSpPr/>
      </dsp:nvSpPr>
      <dsp:spPr>
        <a:xfrm>
          <a:off x="0" y="3417785"/>
          <a:ext cx="6489509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4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https://fixturedownload.com/results/epl-2020</a:t>
          </a:r>
        </a:p>
      </dsp:txBody>
      <dsp:txXfrm>
        <a:off x="0" y="3417785"/>
        <a:ext cx="6489509" cy="819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A71CF-6C98-F948-86DE-AF51917634BD}">
      <dsp:nvSpPr>
        <dsp:cNvPr id="0" name=""/>
        <dsp:cNvSpPr/>
      </dsp:nvSpPr>
      <dsp:spPr>
        <a:xfrm>
          <a:off x="3078" y="680457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Logistic Regression</a:t>
          </a:r>
        </a:p>
      </dsp:txBody>
      <dsp:txXfrm>
        <a:off x="3078" y="680457"/>
        <a:ext cx="2441930" cy="1465158"/>
      </dsp:txXfrm>
    </dsp:sp>
    <dsp:sp modelId="{A5FF797D-AF62-5E4A-A913-0C68BE77076B}">
      <dsp:nvSpPr>
        <dsp:cNvPr id="0" name=""/>
        <dsp:cNvSpPr/>
      </dsp:nvSpPr>
      <dsp:spPr>
        <a:xfrm>
          <a:off x="2689201" y="680457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k-Nearest-Neighbors</a:t>
          </a:r>
        </a:p>
      </dsp:txBody>
      <dsp:txXfrm>
        <a:off x="2689201" y="680457"/>
        <a:ext cx="2441930" cy="1465158"/>
      </dsp:txXfrm>
    </dsp:sp>
    <dsp:sp modelId="{A308F991-D2B9-2E42-9697-28254A669C25}">
      <dsp:nvSpPr>
        <dsp:cNvPr id="0" name=""/>
        <dsp:cNvSpPr/>
      </dsp:nvSpPr>
      <dsp:spPr>
        <a:xfrm>
          <a:off x="5375324" y="680457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Gaussian Naive Bayes</a:t>
          </a:r>
        </a:p>
      </dsp:txBody>
      <dsp:txXfrm>
        <a:off x="5375324" y="680457"/>
        <a:ext cx="2441930" cy="1465158"/>
      </dsp:txXfrm>
    </dsp:sp>
    <dsp:sp modelId="{0A858E88-65B6-A64B-B0DE-22D346F31FE0}">
      <dsp:nvSpPr>
        <dsp:cNvPr id="0" name=""/>
        <dsp:cNvSpPr/>
      </dsp:nvSpPr>
      <dsp:spPr>
        <a:xfrm>
          <a:off x="8061447" y="680457"/>
          <a:ext cx="2441930" cy="1465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Random Forest Classifier</a:t>
          </a:r>
        </a:p>
      </dsp:txBody>
      <dsp:txXfrm>
        <a:off x="8061447" y="680457"/>
        <a:ext cx="2441930" cy="1465158"/>
      </dsp:txXfrm>
    </dsp:sp>
    <dsp:sp modelId="{BF3FAC02-2F9F-0945-B0C8-A575F57DD3B1}">
      <dsp:nvSpPr>
        <dsp:cNvPr id="0" name=""/>
        <dsp:cNvSpPr/>
      </dsp:nvSpPr>
      <dsp:spPr>
        <a:xfrm>
          <a:off x="3078" y="2389808"/>
          <a:ext cx="2441930" cy="1465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Decision Tree Classifier</a:t>
          </a:r>
        </a:p>
      </dsp:txBody>
      <dsp:txXfrm>
        <a:off x="3078" y="2389808"/>
        <a:ext cx="2441930" cy="1465158"/>
      </dsp:txXfrm>
    </dsp:sp>
    <dsp:sp modelId="{EAC3EC2B-9F09-F14F-9FD7-6B83548906B8}">
      <dsp:nvSpPr>
        <dsp:cNvPr id="0" name=""/>
        <dsp:cNvSpPr/>
      </dsp:nvSpPr>
      <dsp:spPr>
        <a:xfrm>
          <a:off x="2689201" y="2389808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SVM Regressor with Linear kernel</a:t>
          </a:r>
        </a:p>
      </dsp:txBody>
      <dsp:txXfrm>
        <a:off x="2689201" y="2389808"/>
        <a:ext cx="2441930" cy="1465158"/>
      </dsp:txXfrm>
    </dsp:sp>
    <dsp:sp modelId="{5EACAE93-2A16-C94B-A519-7B50A2372231}">
      <dsp:nvSpPr>
        <dsp:cNvPr id="0" name=""/>
        <dsp:cNvSpPr/>
      </dsp:nvSpPr>
      <dsp:spPr>
        <a:xfrm>
          <a:off x="5375324" y="2389808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LDA</a:t>
          </a:r>
        </a:p>
      </dsp:txBody>
      <dsp:txXfrm>
        <a:off x="5375324" y="2389808"/>
        <a:ext cx="2441930" cy="1465158"/>
      </dsp:txXfrm>
    </dsp:sp>
    <dsp:sp modelId="{B182DCE0-D05F-B043-B180-5E74A6D4567C}">
      <dsp:nvSpPr>
        <dsp:cNvPr id="0" name=""/>
        <dsp:cNvSpPr/>
      </dsp:nvSpPr>
      <dsp:spPr>
        <a:xfrm>
          <a:off x="8061447" y="2389808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QDA</a:t>
          </a:r>
        </a:p>
      </dsp:txBody>
      <dsp:txXfrm>
        <a:off x="8061447" y="2389808"/>
        <a:ext cx="2441930" cy="1465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15FC-3914-4523-BA62-7D649F333BF8}">
      <dsp:nvSpPr>
        <dsp:cNvPr id="0" name=""/>
        <dsp:cNvSpPr/>
      </dsp:nvSpPr>
      <dsp:spPr>
        <a:xfrm>
          <a:off x="555228" y="65795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01531-D44A-4519-82C7-D2E6D6EEA344}">
      <dsp:nvSpPr>
        <dsp:cNvPr id="0" name=""/>
        <dsp:cNvSpPr/>
      </dsp:nvSpPr>
      <dsp:spPr>
        <a:xfrm>
          <a:off x="555228" y="23083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Finding data is challenges</a:t>
          </a:r>
        </a:p>
      </dsp:txBody>
      <dsp:txXfrm>
        <a:off x="555228" y="2308395"/>
        <a:ext cx="4320000" cy="648000"/>
      </dsp:txXfrm>
    </dsp:sp>
    <dsp:sp modelId="{2B1D209C-3C5B-47E8-95C6-8C511D7CACBB}">
      <dsp:nvSpPr>
        <dsp:cNvPr id="0" name=""/>
        <dsp:cNvSpPr/>
      </dsp:nvSpPr>
      <dsp:spPr>
        <a:xfrm>
          <a:off x="555228" y="3020785"/>
          <a:ext cx="4320000" cy="8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029A0-6C4B-47BD-8219-545D0B3E94D6}">
      <dsp:nvSpPr>
        <dsp:cNvPr id="0" name=""/>
        <dsp:cNvSpPr/>
      </dsp:nvSpPr>
      <dsp:spPr>
        <a:xfrm>
          <a:off x="5631228" y="65795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17E98-D155-4F70-8687-C369BA34BE25}">
      <dsp:nvSpPr>
        <dsp:cNvPr id="0" name=""/>
        <dsp:cNvSpPr/>
      </dsp:nvSpPr>
      <dsp:spPr>
        <a:xfrm>
          <a:off x="5631228" y="23083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There still are many factors that need to be consider in real football game</a:t>
          </a:r>
        </a:p>
      </dsp:txBody>
      <dsp:txXfrm>
        <a:off x="5631228" y="2308395"/>
        <a:ext cx="4320000" cy="648000"/>
      </dsp:txXfrm>
    </dsp:sp>
    <dsp:sp modelId="{F074C6BF-F41F-44C6-A913-83B5A26CD9C6}">
      <dsp:nvSpPr>
        <dsp:cNvPr id="0" name=""/>
        <dsp:cNvSpPr/>
      </dsp:nvSpPr>
      <dsp:spPr>
        <a:xfrm>
          <a:off x="5631228" y="3020785"/>
          <a:ext cx="4320000" cy="8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Players centric stats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Games stats, like corners, shots, tackles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And Many more.</a:t>
          </a:r>
        </a:p>
      </dsp:txBody>
      <dsp:txXfrm>
        <a:off x="5631228" y="3020785"/>
        <a:ext cx="4320000" cy="856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828AE-C45F-CA4E-A68D-925AE84A5FFD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3B3AB-8A22-0C41-A2C2-6B48627E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football has always been followed very closely by a large number of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games and use that information to attempt to predict </a:t>
            </a:r>
            <a:r>
              <a:rPr lang="en-US" dirty="0" err="1"/>
              <a:t>theresult</a:t>
            </a:r>
            <a:r>
              <a:rPr lang="en-US" dirty="0"/>
              <a:t> of future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B3AB-8A22-0C41-A2C2-6B48627E8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Football-Data would like to acknowledge the following sources which have been </a:t>
            </a:r>
            <a:r>
              <a:rPr lang="en-US" dirty="0" err="1"/>
              <a:t>utilised</a:t>
            </a:r>
            <a:r>
              <a:rPr lang="en-US" dirty="0"/>
              <a:t> in the compilation of Football-Data's results and odds files.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Historical results:</a:t>
            </a:r>
            <a:br>
              <a:rPr lang="en-US" dirty="0"/>
            </a:br>
            <a:r>
              <a:rPr lang="en-US" dirty="0"/>
              <a:t>International Soccer Server - http://</a:t>
            </a:r>
            <a:r>
              <a:rPr lang="en-US" dirty="0" err="1"/>
              <a:t>sunsite.tut.fi</a:t>
            </a:r>
            <a:r>
              <a:rPr lang="en-US" dirty="0"/>
              <a:t>/rec/</a:t>
            </a:r>
            <a:r>
              <a:rPr lang="en-US" dirty="0" err="1"/>
              <a:t>riku</a:t>
            </a:r>
            <a:r>
              <a:rPr lang="en-US" dirty="0"/>
              <a:t>/</a:t>
            </a:r>
            <a:r>
              <a:rPr lang="en-US" dirty="0" err="1"/>
              <a:t>soccer.html</a:t>
            </a:r>
            <a:br>
              <a:rPr lang="en-US" dirty="0"/>
            </a:br>
            <a:r>
              <a:rPr lang="en-US" dirty="0"/>
              <a:t>European Football - http://</a:t>
            </a:r>
            <a:r>
              <a:rPr lang="en-US" dirty="0" err="1"/>
              <a:t>www.eurofootball.be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RSSSF Archive - http://</a:t>
            </a:r>
            <a:r>
              <a:rPr lang="en-US" dirty="0" err="1"/>
              <a:t>www.rsssf.com</a:t>
            </a:r>
            <a:r>
              <a:rPr lang="en-US" dirty="0"/>
              <a:t>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Current results (full time, half time)</a:t>
            </a:r>
            <a:br>
              <a:rPr lang="en-US" dirty="0"/>
            </a:br>
            <a:r>
              <a:rPr lang="en-US" dirty="0" err="1"/>
              <a:t>TBWSport</a:t>
            </a:r>
            <a:r>
              <a:rPr lang="en-US" dirty="0"/>
              <a:t> - http://</a:t>
            </a:r>
            <a:r>
              <a:rPr lang="en-US" dirty="0" err="1"/>
              <a:t>www.tbwsport.com</a:t>
            </a:r>
            <a:br>
              <a:rPr lang="en-US" dirty="0"/>
            </a:br>
            <a:r>
              <a:rPr lang="en-US" dirty="0" err="1"/>
              <a:t>Livescore</a:t>
            </a:r>
            <a:r>
              <a:rPr lang="en-US" dirty="0"/>
              <a:t>- http://</a:t>
            </a:r>
            <a:r>
              <a:rPr lang="en-US" dirty="0" err="1"/>
              <a:t>www.livescore.com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Match statistics</a:t>
            </a:r>
            <a:br>
              <a:rPr lang="en-US" dirty="0"/>
            </a:br>
            <a:r>
              <a:rPr lang="en-US" dirty="0" err="1"/>
              <a:t>Sportinglife</a:t>
            </a:r>
            <a:r>
              <a:rPr lang="en-US" dirty="0"/>
              <a:t>, ESPN Soccer, </a:t>
            </a:r>
            <a:r>
              <a:rPr lang="en-US" dirty="0" err="1"/>
              <a:t>Bundesliga.de</a:t>
            </a:r>
            <a:r>
              <a:rPr lang="en-US" dirty="0"/>
              <a:t>, </a:t>
            </a:r>
            <a:r>
              <a:rPr lang="en-US" dirty="0" err="1"/>
              <a:t>Gazzetta.it</a:t>
            </a:r>
            <a:r>
              <a:rPr lang="en-US" dirty="0"/>
              <a:t> and </a:t>
            </a:r>
            <a:r>
              <a:rPr lang="en-US" dirty="0" err="1"/>
              <a:t>Football.fr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Bookmakers betting odds</a:t>
            </a:r>
            <a:br>
              <a:rPr lang="en-US" dirty="0"/>
            </a:br>
            <a:r>
              <a:rPr lang="en-US" dirty="0" err="1"/>
              <a:t>Betbrain</a:t>
            </a:r>
            <a:r>
              <a:rPr lang="en-US" dirty="0"/>
              <a:t> - http://</a:t>
            </a:r>
            <a:r>
              <a:rPr lang="en-US" dirty="0" err="1"/>
              <a:t>www.betbrain.com</a:t>
            </a:r>
            <a:br>
              <a:rPr lang="en-US" dirty="0"/>
            </a:br>
            <a:r>
              <a:rPr lang="en-US" dirty="0" err="1"/>
              <a:t>Betbase</a:t>
            </a:r>
            <a:r>
              <a:rPr lang="en-US" dirty="0"/>
              <a:t> - http://</a:t>
            </a:r>
            <a:r>
              <a:rPr lang="en-US" dirty="0" err="1"/>
              <a:t>www.betbase.info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Betting odds for weekend games are collected Friday afternoons, and on Tuesday afternoons for midweek games.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Additional match statistics (corners, shots, bookings, referee etc.) for the 2000/01 and 2001/02 seasons for the English, Scottish and German leagues were provided by </a:t>
            </a:r>
            <a:r>
              <a:rPr lang="en-US" dirty="0" err="1"/>
              <a:t>Sports.com</a:t>
            </a:r>
            <a:r>
              <a:rPr lang="en-US" dirty="0"/>
              <a:t> (now under new ownership and no longer available).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B3AB-8A22-0C41-A2C2-6B48627E8B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strategy, tactics,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analysis•Identifying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players’ playing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styles•Player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acquisition, player valuation, and team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spending•Training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regimens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focus•Injury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prediction and prevention using test results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workloads•Performance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prediction•Match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outcome and league table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prediction•Tournament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scheduling•Betting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odds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B3AB-8A22-0C41-A2C2-6B48627E8B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3B3AB-8A22-0C41-A2C2-6B48627E8B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1C27-6E59-C747-A61B-1F08ED42C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EAFAD-4AFA-894C-BB5B-88AA26D5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C8D0-B99E-FA44-8360-F3A557E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52AC-55E6-4744-8E2F-802868F4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1B6C-3187-EA4A-B514-1AB8E64B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50B7-16A6-A640-B18B-2691E537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62C8-E8C5-2B4A-850C-ABC885255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17B8-0A8E-264A-9D2C-10DF4B6E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2104-25EE-1C47-A0F8-817EC5AD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F1AED-96F8-A34A-B3B1-DE37474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0F86E-DA85-6849-9333-898D9BB72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844E5-D1E4-CD44-8D32-AFB814B8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FFE-49C4-854C-8998-5526B3CE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B99D-AFFC-1842-B4F1-712AF84F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2C27-2867-EA40-B2D6-92D7F064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47F-53C6-C745-B2AA-87D02E70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A3AA-A7EF-B448-9677-AE9DF3BA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63A0-FACB-A74C-AB4C-903C3F6E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6B93-FC37-6049-85D5-0023F6EF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20FA-BB9D-A04E-8102-170994F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FDA1-BD05-3146-8D9D-37DB2B07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D822-6B4C-074E-B3FB-B1F797B3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015E-D68E-FC49-BC60-2E070C7A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DBDC-5226-BB4E-8989-F5F8DEA1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215D-8F27-954C-BED6-F3A6FC4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9650-E19B-5849-B17D-725D0BB8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FD6F-BF5F-9A4A-AE12-5DBFCE247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717A1-0BA2-E943-990A-75E4A9AF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731B-B35D-A847-B2BD-2AB4784A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B0799-0093-5C40-9605-57456A82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9FCD-802A-7F41-A305-C873AF6F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9A0B-B303-FB4C-B7C5-CF39E9AA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48C6F-FF4B-B34F-AAF8-958B66A9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8717-299B-E74A-863A-A67A772F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BE07F-B7B2-804E-8748-BAACFDEB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C04DA-24CA-FF4E-9E73-09F542DA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B6522-78AD-A044-B73B-24AD056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28126-183F-7D43-9D8B-7696D966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D2230-B725-4744-9C16-3FF78384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FD5B-5530-4B40-A757-8BC5966C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F5F9E-9652-5A4E-9F47-4EE205F7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D268F-5CEC-E24D-961B-20D00BE8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09081-D497-F743-9D20-593CE53B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CB364-B9D5-D542-8508-9F08347C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C2FD9-2255-324F-BEFE-F8427329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564C-E31D-FB45-8CBF-07FAD344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CF7D-3ACE-C243-9218-81D3D1A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6A03-C4EE-F34F-B717-F565EFF8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7E6F0-E440-A74D-99EE-84527FAEF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8B9E1-C0A4-B340-8A08-83D31977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B0B41-58C4-2542-B0F5-62ACFD38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C3D9A-40D0-3342-8563-52092CE3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E427-5C7F-4747-A0A9-2012F2D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CC22-6B2A-2B4E-9946-1AB8FA7D7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8BE4-97F5-8149-8BA4-78625C563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2B60-2128-4744-9339-B8DAFE12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03F01-40D2-5E46-B03C-3D341F44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42DF-0052-5E41-AC61-65DA1748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6FABF-4DD0-C542-B3FC-EE952484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7D215-A2BC-6145-BFD0-A8B207D1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8E6C-8B04-0242-9FCE-60A5ACE92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25F6-446B-8D4C-A246-6712E054AD0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F492-C3E3-2B47-95C0-BE981FB1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8D92-0E16-034B-9BE2-3CC4511C0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D975-511C-AA4C-BB08-FC50EFB9C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01D1-98B8-5E48-B3F1-38076066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CS677 – Term Project</a:t>
            </a:r>
          </a:p>
          <a:p>
            <a:r>
              <a:rPr lang="en-US" sz="2000">
                <a:solidFill>
                  <a:srgbClr val="080808"/>
                </a:solidFill>
              </a:rPr>
              <a:t>Wasupol Tungsakultong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F7C-E53C-8A4C-9239-62FD56206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English Premier Football Prediction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32146-706B-A84F-88C6-19EF9228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8A218-4E97-43E9-909F-8B03087D5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6034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7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8DD607-9C0D-9E49-A76E-F3B72979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E4ABDB-8C31-4AEC-9942-3C23FC08B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31700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ED308-96C2-CF4E-821F-D40F9012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Prepare 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54B93-D178-40AC-A931-DCFC7C89B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27534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9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B31B-6894-D046-9027-FF9458CD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ED39-1D46-964C-AEFF-82E190EF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All prediction is made by assumed that this season has not yet started.</a:t>
            </a:r>
          </a:p>
          <a:p>
            <a:r>
              <a:rPr lang="en-US" sz="2400">
                <a:solidFill>
                  <a:srgbClr val="FEFFFF"/>
                </a:solidFill>
              </a:rPr>
              <a:t>Used previous 6 seasons as the training set</a:t>
            </a:r>
          </a:p>
          <a:p>
            <a:r>
              <a:rPr lang="en-US" sz="2400">
                <a:solidFill>
                  <a:srgbClr val="FEFFFF"/>
                </a:solidFill>
              </a:rPr>
              <a:t>There are some additional factors that did not bring to consider in this project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Player’s injury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Match Strategy and Tactics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Player’s styles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41142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198B5-780F-9548-B800-0ECDDB26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Choice of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F95691-2A08-4EBD-9E4E-6F50C8D6E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35556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09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588916-0139-A04F-AC19-A323F7B5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DB6B2-784F-4A78-B1DB-0C45CC10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dirty="0"/>
              <a:t>using the SVM model with a linear kernel function, which we will choose in order to build our match outcome classification models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BF8FAB-CCD9-474B-8E53-5B0E6154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5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88916-0139-A04F-AC19-A323F7B5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E9D7DA-8EB4-774C-8214-ECC7F6D4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r="-2" b="-2"/>
          <a:stretch/>
        </p:blipFill>
        <p:spPr>
          <a:xfrm>
            <a:off x="793680" y="388237"/>
            <a:ext cx="3688877" cy="287730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682193-B5A0-4392-9779-FAE35188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obtain the lowest RMSE by using the Random Forest for match score.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F4E6A-5F43-9747-AF28-F76051CB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60" y="3421763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88916-0139-A04F-AC19-A323F7B5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682193-B5A0-4392-9779-FAE35188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From the best prediction in lowest RMSE and highest accuracy (Random Forest)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Man City will be champion for this season with </a:t>
            </a:r>
            <a:r>
              <a:rPr lang="en-US" sz="2000">
                <a:solidFill>
                  <a:srgbClr val="FFFFFF"/>
                </a:solidFill>
              </a:rPr>
              <a:t>28 wins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89A2C2D-D80B-9148-A428-3DDE1DCC0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2" y="1045434"/>
            <a:ext cx="5096158" cy="37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925C-6C93-9F4F-8FE6-CBAD4A58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8BD7-7F53-1647-B99B-917C8ED9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outcome classification results</a:t>
            </a:r>
          </a:p>
          <a:p>
            <a:r>
              <a:rPr lang="en-US" dirty="0"/>
              <a:t>Match Score outcome classification results</a:t>
            </a:r>
          </a:p>
          <a:p>
            <a:r>
              <a:rPr lang="en-US" dirty="0"/>
              <a:t>F1 score and RMSE in each models</a:t>
            </a:r>
          </a:p>
        </p:txBody>
      </p:sp>
    </p:spTree>
    <p:extLst>
      <p:ext uri="{BB962C8B-B14F-4D97-AF65-F5344CB8AC3E}">
        <p14:creationId xmlns:p14="http://schemas.microsoft.com/office/powerpoint/2010/main" val="71995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575</Words>
  <Application>Microsoft Macintosh PowerPoint</Application>
  <PresentationFormat>Widescreen</PresentationFormat>
  <Paragraphs>55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English Premier Football Prediction</vt:lpstr>
      <vt:lpstr>Objectives</vt:lpstr>
      <vt:lpstr>Prepare Datasets</vt:lpstr>
      <vt:lpstr>Assumptions</vt:lpstr>
      <vt:lpstr>Choice of Models</vt:lpstr>
      <vt:lpstr>Results</vt:lpstr>
      <vt:lpstr>Results</vt:lpstr>
      <vt:lpstr>Results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Premier Football Prediction</dc:title>
  <dc:creator>Tungsakultong, Wasupol</dc:creator>
  <cp:lastModifiedBy>Tungsakultong, Wasupol</cp:lastModifiedBy>
  <cp:revision>9</cp:revision>
  <dcterms:created xsi:type="dcterms:W3CDTF">2021-04-29T05:10:48Z</dcterms:created>
  <dcterms:modified xsi:type="dcterms:W3CDTF">2021-04-29T09:43:04Z</dcterms:modified>
</cp:coreProperties>
</file>