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Circle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4f5c0ad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a4f5c0ad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Git branching (Git flow)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Git Flow: Concept of using two main branches (ie master and development) to promote project development. Master branches for product release; Development branch for feature updates.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Continuous Integration/Continuous Delivery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Premerge build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Release publishing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Review process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Github branch rule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a4f5c0ad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a4f5c0ad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Raef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4f5c0ad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4f5c0ad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9eed218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9eed218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Jian Ma - speaking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a4f5c0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a4f5c0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Wasupol, Jian MA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4f5c0a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4f5c0a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4f5c0a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4f5c0a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Process model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Char char="-"/>
            </a:pPr>
            <a:r>
              <a:rPr lang="en" sz="1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Agile Methodology with Scrum Framework</a:t>
            </a:r>
            <a:endParaRPr sz="1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Objectives and Priorities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Maintain acceptable bugs known (85% pass)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No severity / high priorities bugs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All essential features must be implemented and delivered.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5cc0b2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5cc0b2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Process model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Char char="-"/>
            </a:pPr>
            <a:r>
              <a:rPr lang="en" sz="1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Agile Methodology with Scrum Framework</a:t>
            </a:r>
            <a:endParaRPr sz="1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-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Objectives and Priorities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Maintain acceptable bugs known (85% pass)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No severity / high priorities bugs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All essential features must be implemented and delivered.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a4f5c0a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a4f5c0a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a4f5c0ad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a4f5c0ad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Wasupol will speaking this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a4f5c0a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a4f5c0a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Metrics: Subject to change as the nature of the program’s complexity becomes clear. Will also use metrics to track the effectiveness of QA (</a:t>
            </a:r>
            <a:r>
              <a:rPr lang="en">
                <a:solidFill>
                  <a:schemeClr val="dk1"/>
                </a:solidFill>
              </a:rPr>
              <a:t>Defects resolved per an iteration/per man hours)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Critical/High defects: Defect addressed in current iteration potentially through a hotfix branch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Medium/Low defects: Story moved to backlog, addressed in future iteration.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opic/security/best-practic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3.jpg"/><Relationship Id="rId6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13" Type="http://schemas.openxmlformats.org/officeDocument/2006/relationships/image" Target="../media/image24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5" Type="http://schemas.openxmlformats.org/officeDocument/2006/relationships/image" Target="../media/image28.png"/><Relationship Id="rId14" Type="http://schemas.openxmlformats.org/officeDocument/2006/relationships/image" Target="../media/image26.png"/><Relationship Id="rId16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2.jp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Chat Application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18100" y="3550650"/>
            <a:ext cx="54648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1 :</a:t>
            </a:r>
            <a:r>
              <a:rPr lang="en" sz="1500"/>
              <a:t> </a:t>
            </a:r>
            <a:r>
              <a:rPr lang="en" sz="1500"/>
              <a:t>Wasupol, Peter, Ananya, Michael, Raef, Jian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18100" y="4056700"/>
            <a:ext cx="5464800" cy="5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MET CS 673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Professor Yuting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and Management Plan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25" y="1256650"/>
            <a:ext cx="4584900" cy="3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375" y="1342900"/>
            <a:ext cx="779125" cy="10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247500" y="1504350"/>
            <a:ext cx="186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Requires 1 reviewer in Github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400" y="2467500"/>
            <a:ext cx="217332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 rot="7726615">
            <a:off x="6461173" y="3217899"/>
            <a:ext cx="481407" cy="2447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8375" y="3733025"/>
            <a:ext cx="1162500" cy="7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5468375" y="3311775"/>
            <a:ext cx="987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Unit tests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6652" y="3075975"/>
            <a:ext cx="1865649" cy="5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 rot="-2871254">
            <a:off x="6499090" y="3914015"/>
            <a:ext cx="668833" cy="1690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6628" y="3640350"/>
            <a:ext cx="1555983" cy="8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Secure Android (Proguard, signed APK)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Firebase database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SSL\TLS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Encryption/Decryption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Practice for Android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Security Best Practices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813" y="1127138"/>
            <a:ext cx="4144375" cy="2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History (Background)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AIM TO DO (Objective)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 audience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95" y="1697595"/>
            <a:ext cx="1255950" cy="26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27875" y="1275300"/>
            <a:ext cx="99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WhatApps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091325" y="1275300"/>
            <a:ext cx="1911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Facebook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Messenger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175" y="1608675"/>
            <a:ext cx="1403900" cy="28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493763" y="1309950"/>
            <a:ext cx="624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Slack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2925" y="1648501"/>
            <a:ext cx="1606565" cy="28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350" y="1648500"/>
            <a:ext cx="1589984" cy="282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208037" y="1309950"/>
            <a:ext cx="900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Join.Me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requirements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Essential</a:t>
            </a:r>
            <a:r>
              <a:rPr lang="en"/>
              <a:t>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Desirable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Optional Features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175" y="445025"/>
            <a:ext cx="2614050" cy="22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25" y="1059400"/>
            <a:ext cx="5588951" cy="35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25" y="1059400"/>
            <a:ext cx="5588951" cy="35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6157375" y="1744425"/>
            <a:ext cx="1326000" cy="709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2700000">
            <a:off x="4754889" y="2592848"/>
            <a:ext cx="312683" cy="2537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358050" y="2192750"/>
            <a:ext cx="8277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3 week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4979555" y="2824678"/>
            <a:ext cx="6336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 txBox="1"/>
          <p:nvPr/>
        </p:nvSpPr>
        <p:spPr>
          <a:xfrm>
            <a:off x="6018550" y="1334450"/>
            <a:ext cx="1827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Just short updates. (2-3 days update)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71" y="1098925"/>
            <a:ext cx="7158454" cy="37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775" y="3521950"/>
            <a:ext cx="726525" cy="7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425" y="3622750"/>
            <a:ext cx="726525" cy="7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785650" y="1234075"/>
            <a:ext cx="1824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Development Tools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73100"/>
            <a:ext cx="825825" cy="8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3325" y="3573100"/>
            <a:ext cx="451505" cy="8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714800" y="1273575"/>
            <a:ext cx="1824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Releasing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Tools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5797" y="1655775"/>
            <a:ext cx="2359500" cy="12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0425" y="3008025"/>
            <a:ext cx="1950250" cy="5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91575" y="1576950"/>
            <a:ext cx="2296525" cy="10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12275" y="2528100"/>
            <a:ext cx="2055125" cy="6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02300" y="3373425"/>
            <a:ext cx="1572981" cy="82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4175" y="2696127"/>
            <a:ext cx="1572975" cy="82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1700" y="2773600"/>
            <a:ext cx="1216859" cy="6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27875" y="1738373"/>
            <a:ext cx="1824300" cy="95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375875" y="1333775"/>
            <a:ext cx="825824" cy="50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528625" y="3645150"/>
            <a:ext cx="1813842" cy="5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Plan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017725"/>
            <a:ext cx="3556500" cy="3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Management Tool: Pivotaltracker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Product Metrics: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Defects per lines of code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# failed chat applications per given # of reference chat applications.</a:t>
            </a:r>
            <a:endParaRPr sz="17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201" y="745538"/>
            <a:ext cx="4964100" cy="439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