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07" d="100"/>
          <a:sy n="107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7ea595f3-c17a-4d61-a1e5-218852ae88c3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ZS3PbNhD+Kxiemhk1JWg+ffHYst10xtNxrTQ5dHxYkgsKMUWwIGiZyei/d0HKceSqluvmIdU5mViCi/2+fWGtD04um7qE7leYobPvHCl1NQN9xbgzcqpVWeBiHOUuAuce9zyIPRC0S9VGqqpx9j84BnSB5o1sWiitQhL+cTlyoCzPobArAWWDI6dG3agKSvkeh830yugWFyMHb+pSabAqJwYMWrXXtJ3WZAp/uUcnQmbkNU4wM4P0Amulze165DTDU2/S6jurrD9wrCoDsiLFVpbFsRsLL4p5FHpZnkR+Kqy8kVVRLk28+/Z1V1taDN6YVN1YBtJ3pN9qWiwIAvAUuS9QgOdHuZ/4xJv9WsjSLA9Mu5ObWhM7xNmg7TC/hirD3Okp0Ng0S3sPi0JjAbfmn6y8HKuyna2RT1SrM7zAHsVJZaTp6IxjMMDOtRLDRijZpNXX2DnWapKTW/p9v1fyzxbZL8f9i9O2WpLn2eVUzccayTO5s+8uLknyIEsZ6HyVIlroHPVR18M/lvrWN97oHortgk5YSRSKKE3jEBDSEFzybx5EO+Xc37jLfmTjVmusDDss8B5S/v938iMoGJwdcyoFURb7e8KL/cgTiQg3OntMtBVKy4yIuu/vL4WH4LydymzKXktTIjvCxrBTaRrWkeKPSC9UiQcvufN3D4+2MlQPqfBT32ATKEF3nyFOU9DjKWizQ7G6iYPF5W0/pI/efdL4lmE4gNqWuLvsG6QbZF4cxrEXRlEQBlkOXrqNaRUQvFO4pkMN2g8KDbMZxRc7g6poySs7lEv/1NiChwDsYinb3Kx6w3etDjzgv29aAh6XI0PeQ+wmKQRRHIQ8CNwkdxN3G/Oe3wXhWLWV0R3LlY0/VhLJTFa71EQfj+a/XfSNRpxBfT+l1gbmz1q19RdtTI/DvAxLTvHo+WGWRlmaZEIkweaw3CoXh4T2lZqzV1DXHQONPVRZrdbMc9VIaxabSzNlZopMqLJUc/LqAfvhrdJXP51JQSWXrhoE7cXmC9eWRvxXocP/TsendOw9oWQU0NLstTs9+Kvl2TB9phlPgjQSGQ+4zyFE7ifPry4Ng8/zLkbrOViTcs+OgzVV+HvZ+VdpNNSaIE28JAmSzAsF+q5Lt/St/E9XtKQil0LIrC0Nm0PDpCGsumfFKJZSLFwRPfRo9R7szlX9yegenOc3JkSuqtbs2kD8mcj6psPzEyHYsaWfXO585cxQF/2PZao1TQ0ZnkOFve31cKDEfh8FOVS5DYz+Wdu/ZzS76yEu3kDZ2pDof6hz+mP60/4CCW9cWSgcAAA=&quot;"/>
    <we:property name="creatorSessionId" value="&quot;3ac68f48-fd43-475f-9b5c-7ca395135b72&quot;"/>
    <we:property name="creatorTenantId" value="&quot;021f4fe3-2b9c-4824-8378-bbcf9ec5accb&quot;"/>
    <we:property name="creatorUserId" value="&quot;10033FFFAFB972D8&quot;"/>
    <we:property name="datasetId" value="&quot;d1514a04-8706-41bf-ab90-389c6b8f8f52&quot;"/>
    <we:property name="embedUrl" value="&quot;/reportEmbed?reportId=5b3ab007-4cab-4b9b-9955-ec9f0c5f28d2&amp;config=eyJjbHVzdGVyVXJsIjoiaHR0cHM6Ly9XQUJJLVVTLU5PUlRILUNFTlRSQUwtRi1QUklNQVJZLXJlZGlyZWN0LmFuYWx5c2lzLndpbmRvd3MubmV0IiwiZW1iZWRGZWF0dXJlcyI6eyJtb2Rlcm5FbWJlZCI6dHJ1ZSwidXNhZ2VNZXRyaWNzVk5leHQiOnRydWV9fQ%3D%3D&amp;disableSensitivityBanner=true&quot;"/>
    <we:property name="initialStateBookmark" value="&quot;H4sIAAAAAAAAA+1Z23LbNhD9FQyfmhk1JWle/eKRZbvpxElcK00eOp7OklxSiCGCBUHJSkb/ngUo17HrWq6bi1TnScQSWOw5ewPED07B20bA4iVM0dl19qU8n4I6Z54zcOqV7NWr5y+Gp8//eDl8cUhi2Wgu69bZ/eBoUBXqN7ztQBgNJPz9bOCAECdQmVEJosWB06BqZQ2Cv8d+Mr3SqsPlwMGLRkgFRuVYg0ajdkbTaUx7e093aEfINZ/hGHPdS0+xkUpfjgdO2z9Zk66/M8rshiNZa+A1KTayPEncpPTjxIsjPy/SOMhKI295XYmViVdrXy8aw4PGC53JC8NA9o70G03LJUEAL0MvKLEEP4iLIA1cTMzqkgu92jBbHF40itghznptw2IGdY6FYylQ2LYre4dVpbCCS/MPr70cSdFNb5GPZadyPEWL4rDWXC9ojwPQwE6ULPuJINi4UzNcOMZqkpNb7Lzfav5nh+yXA/viqKtX5PlmOJHzkULyTOHsusszktzJUg6quE4RDVSBan9h4R9wdekbf3ADxWZBJ6wkiso4y5IIELIIXPJvEcZb5dxfPZf9yEadUlhrNqzwBlLv/+/ke1DQOzvxqBTEeRLslH4SxH6ZltFaZ4+ItkoqnhNRN/39pfAQnLcTnk/Ya64Fsn1sNTviumULUvwX0lMpcO+p5/zdw4ONDNUhFX7qG2wMAtTiM8RpBmo0AaW3KFbXcbA8u+yHtOjdJ41vFYY9qE2JuzPbIN0w95MoSfwojsMozAvws01Mq5DgHcGMNtVoFlQKplOKL3YMddWRV7Yol/6psYV3AdjGUra+WVnDt60O3OG/b1oC7pcjfd5D4qYZhHESRl4Yumnhpu4m5r13FYQj2dVaLVghTfwxQSQzXm9TE70/mv920NcKcQrNzZS6NTB/VrJrvmhjuh/mVVh6FI9+EOVZnGdpXpZpuD4sN8rFEaF9JufsGTTNgoFCC5XX12vmiWy5MYvNuZ4wPUFWSiHknLy6x354K9X5T8e8pJJLRw2C9mT9gWtDI/6r0BF8p+NTOnYeUDIq6OjutT09+KvlWX/7zHIvDbO4zL3QCzyI0AvSx1eX+ovP4y5Gt3NwS8o9Og5uqcLfy86/SqO+1oRZ6qdpmOZ+VGLgunRK38h/uuIVFQUvS553QrM5tIxrwqosK1qyjGLhnOihR6N3b3uO6g9Gd+d9fm1CFLLu9LZdiD8TWd/08vxACObaYm8uV75ypqgq+7FMdrptIMcTqNHa3vQbcrTzKMihLkxg2Gdlfo/p7q76uHgDojMhYT/UOXYTChWeCVyzwHy+c6xZ1rqP0wrQ7kkcAAA=&quot;"/>
    <we:property name="isFiltersActionButtonVisible" value="true"/>
    <we:property name="pageDisplayName" value="&quot;Page 1&quot;"/>
    <we:property name="pageName" value="&quot;ReportSection&quot;"/>
    <we:property name="reportEmbeddedTime" value="&quot;2023-04-05T21:46:45.777Z&quot;"/>
    <we:property name="reportName" value="&quot;ProfessionalSurvey Project(1)&quot;"/>
    <we:property name="reportState" value="&quot;CONNECTED&quot;"/>
    <we:property name="reportUrl" value="&quot;/groups/me/reports/5b3ab007-4cab-4b9b-9955-ec9f0c5f28d2/ReportSection?bookmarkGuid=5611a916-7c00-4728-9d65-a61ba192bc78&amp;bookmarkUsage=1&amp;ctid=021f4fe3-2b9c-4824-8378-bbcf9ec5accb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Lav Patel</cp:lastModifiedBy>
  <cp:revision>4</cp:revision>
  <dcterms:created xsi:type="dcterms:W3CDTF">2018-06-07T21:39:02Z</dcterms:created>
  <dcterms:modified xsi:type="dcterms:W3CDTF">2023-04-05T21:48:12Z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