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3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8238993711"/>
          <c:y val="0.069939243302955"/>
          <c:w val="0.70027906201841"/>
          <c:h val="0.727009113504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57855167"/>
        <c:axId val="51100310"/>
      </c:barChart>
      <c:catAx>
        <c:axId val="57855167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1100310"/>
        <c:crosses val="autoZero"/>
        <c:auto val="1"/>
        <c:lblAlgn val="ctr"/>
        <c:lblOffset val="100"/>
      </c:catAx>
      <c:valAx>
        <c:axId val="5110031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7855167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C02EC26-64E7-4649-A398-1AB43FCACBBE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720" cy="231336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400" cy="26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2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0DD42B-BA28-4FE4-91CB-ADEFE2AED221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040" cy="1332360"/>
            <a:chOff x="876240" y="990720"/>
            <a:chExt cx="1742040" cy="133236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600" cy="105624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560" cy="56088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5720" cy="143712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2880" cy="61812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00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73AF47E2-6351-4BF1-8EAB-2A0C6E12EBF1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40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NAME:A.PEER MOHAMED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NO:asunm1323312207787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48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4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2880" cy="521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52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8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040" cy="294120"/>
            <a:chOff x="466560" y="6410160"/>
            <a:chExt cx="3704040" cy="29412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000" cy="19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D190FC0-0EE8-46A1-BBDF-115D25416001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48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26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0720" cy="36072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560" cy="64656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600" cy="24660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080" cy="3008880"/>
            <a:chOff x="47520" y="3819600"/>
            <a:chExt cx="4123080" cy="300888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320" cy="3008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20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D1EDFDE-D6B2-410D-93BE-7585471D4681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120" cy="42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200" cy="3256560"/>
            <a:chOff x="7953480" y="3000240"/>
            <a:chExt cx="2761200" cy="325656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200" cy="325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58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46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49F131D-6AEF-4117-98B1-3DF3DAF4F580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98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2680" cy="3808800"/>
            <a:chOff x="8658360" y="2647800"/>
            <a:chExt cx="3532680" cy="380880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680" cy="380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4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30A41A9-8A44-4DF8-A3F9-23F688E8CA6F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6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69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36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160" cy="48456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568045D-B7A9-4352-851D-F2187A64ADA8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996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600" cy="324684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12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2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5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CD5B62A-5573-4B42-80E5-5AC285ECF5E6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0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696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5221BD7-EA58-449B-8680-A38371C04C82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00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04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2024-09-03T12:48:29Z</dcterms:modified>
  <cp:revision>24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