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67" r:id="rId6"/>
    <p:sldId id="565" r:id="rId7"/>
    <p:sldId id="564" r:id="rId8"/>
    <p:sldId id="556" r:id="rId9"/>
    <p:sldId id="552" r:id="rId10"/>
    <p:sldId id="558" r:id="rId11"/>
    <p:sldId id="557" r:id="rId12"/>
    <p:sldId id="559" r:id="rId13"/>
    <p:sldId id="561" r:id="rId14"/>
    <p:sldId id="560" r:id="rId15"/>
    <p:sldId id="5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B12F3F7-B926-4E5F-8816-E0118B176CE3}">
          <p14:sldIdLst>
            <p14:sldId id="530"/>
          </p14:sldIdLst>
        </p14:section>
        <p14:section name="introduction" id="{83D9D69D-67AD-495E-83AC-933994F62E08}">
          <p14:sldIdLst>
            <p14:sldId id="567"/>
            <p14:sldId id="565"/>
          </p14:sldIdLst>
        </p14:section>
        <p14:section name="sign up" id="{F9C4BB99-D24E-4F01-A6D4-E3F8EBAAE9B1}">
          <p14:sldIdLst>
            <p14:sldId id="564"/>
          </p14:sldIdLst>
        </p14:section>
        <p14:section name="engage" id="{02EE24E3-5F03-4B08-948E-FEF2DFB8660C}">
          <p14:sldIdLst>
            <p14:sldId id="556"/>
          </p14:sldIdLst>
        </p14:section>
        <p14:section name="buy" id="{D69117B1-7DD7-4DE1-A5B9-44A9AB55CCFF}">
          <p14:sldIdLst>
            <p14:sldId id="552"/>
            <p14:sldId id="558"/>
            <p14:sldId id="557"/>
            <p14:sldId id="559"/>
          </p14:sldIdLst>
        </p14:section>
        <p14:section name="stay" id="{9C4D2C80-6512-49FF-9538-755104CBB306}">
          <p14:sldIdLst>
            <p14:sldId id="561"/>
            <p14:sldId id="560"/>
          </p14:sldIdLst>
        </p14:section>
        <p14:section name="architecture" id="{E9D65D9B-2D09-493D-A7ED-E72CEC935878}">
          <p14:sldIdLst>
            <p14:sldId id="5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4F3"/>
    <a:srgbClr val="B0B0F3"/>
    <a:srgbClr val="B1BDF4"/>
    <a:srgbClr val="AAC3F3"/>
    <a:srgbClr val="102857"/>
    <a:srgbClr val="E3F3D1"/>
    <a:srgbClr val="DCF0C6"/>
    <a:srgbClr val="C7D7C3"/>
    <a:srgbClr val="63865B"/>
    <a:srgbClr val="C3B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97" d="100"/>
          <a:sy n="97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6CC8C-A0DA-494A-A0F3-F6614C657767}" type="doc">
      <dgm:prSet loTypeId="urn:microsoft.com/office/officeart/2008/layout/IncreasingCircleProcess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BDAA86-F7F9-4288-8298-553405710EFD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bg1"/>
              </a:solidFill>
            </a:rPr>
            <a:t>Make them signup</a:t>
          </a:r>
        </a:p>
      </dgm:t>
    </dgm:pt>
    <dgm:pt modelId="{68B57DE7-A68B-4FBC-8F79-3D79A8850A88}" type="parTrans" cxnId="{C97240E5-3FAF-442C-85BE-97453DBB45C5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CD1DA1D2-B908-48D8-8EDA-A081BE0BA77D}" type="sibTrans" cxnId="{C97240E5-3FAF-442C-85BE-97453DBB45C5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9DF4AD28-229F-4001-8F07-79B1F72518F0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bg1"/>
              </a:solidFill>
            </a:rPr>
            <a:t>Make them engage</a:t>
          </a:r>
        </a:p>
      </dgm:t>
    </dgm:pt>
    <dgm:pt modelId="{034A1FCD-9D90-4EA5-901D-5E42E669B86F}" type="parTrans" cxnId="{7C389554-40F6-4375-82E3-37F611B6FFEF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1BAACE1D-F65C-4E80-933D-B299AE314BC5}" type="sibTrans" cxnId="{7C389554-40F6-4375-82E3-37F611B6FFEF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AF1B4F53-9A29-4FCB-96DC-573DF905A2A6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bg1"/>
              </a:solidFill>
            </a:rPr>
            <a:t>Make them buy</a:t>
          </a:r>
          <a:endParaRPr lang="en-US" b="1" i="1" dirty="0">
            <a:solidFill>
              <a:schemeClr val="bg1"/>
            </a:solidFill>
          </a:endParaRPr>
        </a:p>
      </dgm:t>
    </dgm:pt>
    <dgm:pt modelId="{D0794DAE-9C8A-44F5-9A05-5C0464D49E84}" type="parTrans" cxnId="{1E6E8887-2D8D-425C-91E3-A0CA1CCB54A1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436BF120-B2E8-4465-A144-B7951862DD6F}" type="sibTrans" cxnId="{1E6E8887-2D8D-425C-91E3-A0CA1CCB54A1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F331C78C-5BB1-41F1-A44F-91DF00DBB835}">
      <dgm:prSet phldrT="[Text]" custT="1"/>
      <dgm:spPr/>
      <dgm:t>
        <a:bodyPr/>
        <a:lstStyle/>
        <a:p>
          <a:r>
            <a:rPr lang="en-US" sz="1400" b="1" i="1" dirty="0">
              <a:solidFill>
                <a:schemeClr val="bg1"/>
              </a:solidFill>
            </a:rPr>
            <a:t>Make them stay</a:t>
          </a:r>
          <a:endParaRPr lang="en-US" b="1" i="1" dirty="0">
            <a:solidFill>
              <a:schemeClr val="bg1"/>
            </a:solidFill>
          </a:endParaRPr>
        </a:p>
      </dgm:t>
    </dgm:pt>
    <dgm:pt modelId="{423703A7-C179-4F19-BCD7-4CC6EB21130A}" type="parTrans" cxnId="{F6826204-7803-487E-B9CD-954A872D44DF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C78660D2-5A1B-4273-8EB5-90F7EBA2FD6E}" type="sibTrans" cxnId="{F6826204-7803-487E-B9CD-954A872D44DF}">
      <dgm:prSet/>
      <dgm:spPr/>
      <dgm:t>
        <a:bodyPr/>
        <a:lstStyle/>
        <a:p>
          <a:endParaRPr lang="en-US" i="1">
            <a:solidFill>
              <a:schemeClr val="bg1"/>
            </a:solidFill>
          </a:endParaRPr>
        </a:p>
      </dgm:t>
    </dgm:pt>
    <dgm:pt modelId="{84987A42-713B-4D69-B1D3-7C1E3800DC34}" type="pres">
      <dgm:prSet presAssocID="{E396CC8C-A0DA-494A-A0F3-F6614C657767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1188E631-470A-4744-BBC3-D55AC112CB8D}" type="pres">
      <dgm:prSet presAssocID="{CEBDAA86-F7F9-4288-8298-553405710EFD}" presName="composite" presStyleCnt="0"/>
      <dgm:spPr/>
    </dgm:pt>
    <dgm:pt modelId="{96BDD30E-2E29-4646-BC5D-A03F792E12EF}" type="pres">
      <dgm:prSet presAssocID="{CEBDAA86-F7F9-4288-8298-553405710EFD}" presName="BackAccent" presStyleLbl="bgShp" presStyleIdx="0" presStyleCnt="4"/>
      <dgm:spPr/>
    </dgm:pt>
    <dgm:pt modelId="{531D549E-F4CD-4D10-BF56-F53F171D5EB2}" type="pres">
      <dgm:prSet presAssocID="{CEBDAA86-F7F9-4288-8298-553405710EFD}" presName="Accent" presStyleLbl="alignNode1" presStyleIdx="0" presStyleCnt="4"/>
      <dgm:spPr/>
    </dgm:pt>
    <dgm:pt modelId="{D023CA16-559C-465B-9857-1725C3FF2217}" type="pres">
      <dgm:prSet presAssocID="{CEBDAA86-F7F9-4288-8298-553405710EFD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D583DD9-633A-466E-8DE9-E037FE1086B4}" type="pres">
      <dgm:prSet presAssocID="{CEBDAA86-F7F9-4288-8298-553405710EFD}" presName="Parent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C8F8ED60-8E79-4D9B-974C-72C3B36E5939}" type="pres">
      <dgm:prSet presAssocID="{CD1DA1D2-B908-48D8-8EDA-A081BE0BA77D}" presName="sibTrans" presStyleCnt="0"/>
      <dgm:spPr/>
    </dgm:pt>
    <dgm:pt modelId="{8D53657F-49C7-4BDC-A63E-C3FF0FAE9A0C}" type="pres">
      <dgm:prSet presAssocID="{9DF4AD28-229F-4001-8F07-79B1F72518F0}" presName="composite" presStyleCnt="0"/>
      <dgm:spPr/>
    </dgm:pt>
    <dgm:pt modelId="{CD838F0A-EB03-4DD0-953E-8B463EB10614}" type="pres">
      <dgm:prSet presAssocID="{9DF4AD28-229F-4001-8F07-79B1F72518F0}" presName="BackAccent" presStyleLbl="bgShp" presStyleIdx="1" presStyleCnt="4"/>
      <dgm:spPr/>
    </dgm:pt>
    <dgm:pt modelId="{F95C8E4D-A674-4F0F-AABC-0701E0B9EE45}" type="pres">
      <dgm:prSet presAssocID="{9DF4AD28-229F-4001-8F07-79B1F72518F0}" presName="Accent" presStyleLbl="alignNode1" presStyleIdx="1" presStyleCnt="4"/>
      <dgm:spPr/>
    </dgm:pt>
    <dgm:pt modelId="{EBA55CBD-48E6-411A-86C9-3769C9C53726}" type="pres">
      <dgm:prSet presAssocID="{9DF4AD28-229F-4001-8F07-79B1F72518F0}" presName="Child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61CC3B3-D484-4F9E-8FF8-77D2ECFAEDB5}" type="pres">
      <dgm:prSet presAssocID="{9DF4AD28-229F-4001-8F07-79B1F72518F0}" presName="Parent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AB3BD74-0B31-46D0-9461-19AA9193E6EE}" type="pres">
      <dgm:prSet presAssocID="{1BAACE1D-F65C-4E80-933D-B299AE314BC5}" presName="sibTrans" presStyleCnt="0"/>
      <dgm:spPr/>
    </dgm:pt>
    <dgm:pt modelId="{67EA57CF-33A8-4A95-A6D2-0E0375AF73C1}" type="pres">
      <dgm:prSet presAssocID="{AF1B4F53-9A29-4FCB-96DC-573DF905A2A6}" presName="composite" presStyleCnt="0"/>
      <dgm:spPr/>
    </dgm:pt>
    <dgm:pt modelId="{6AC13011-7C55-4228-A8F7-B6BF0602772E}" type="pres">
      <dgm:prSet presAssocID="{AF1B4F53-9A29-4FCB-96DC-573DF905A2A6}" presName="BackAccent" presStyleLbl="bgShp" presStyleIdx="2" presStyleCnt="4"/>
      <dgm:spPr/>
    </dgm:pt>
    <dgm:pt modelId="{1AC2715D-0BB5-4F1F-9F4C-4473337B37D5}" type="pres">
      <dgm:prSet presAssocID="{AF1B4F53-9A29-4FCB-96DC-573DF905A2A6}" presName="Accent" presStyleLbl="alignNode1" presStyleIdx="2" presStyleCnt="4"/>
      <dgm:spPr/>
    </dgm:pt>
    <dgm:pt modelId="{32206429-60CD-4EF1-8E3B-F60D2BC9A2FE}" type="pres">
      <dgm:prSet presAssocID="{AF1B4F53-9A29-4FCB-96DC-573DF905A2A6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76A2187-9915-47B3-93C3-DD17C36F0AC5}" type="pres">
      <dgm:prSet presAssocID="{AF1B4F53-9A29-4FCB-96DC-573DF905A2A6}" presName="Parent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DF07B07E-960E-4CC3-97A8-8A2BCDF1A79D}" type="pres">
      <dgm:prSet presAssocID="{436BF120-B2E8-4465-A144-B7951862DD6F}" presName="sibTrans" presStyleCnt="0"/>
      <dgm:spPr/>
    </dgm:pt>
    <dgm:pt modelId="{A0210BED-6A04-4D8D-8F9C-4532FBA2D0A2}" type="pres">
      <dgm:prSet presAssocID="{F331C78C-5BB1-41F1-A44F-91DF00DBB835}" presName="composite" presStyleCnt="0"/>
      <dgm:spPr/>
    </dgm:pt>
    <dgm:pt modelId="{2B16F97B-6F95-4575-AF0E-88F9D953CE86}" type="pres">
      <dgm:prSet presAssocID="{F331C78C-5BB1-41F1-A44F-91DF00DBB835}" presName="BackAccent" presStyleLbl="bgShp" presStyleIdx="3" presStyleCnt="4"/>
      <dgm:spPr/>
    </dgm:pt>
    <dgm:pt modelId="{B63B0238-13FD-423C-B668-83770E89216D}" type="pres">
      <dgm:prSet presAssocID="{F331C78C-5BB1-41F1-A44F-91DF00DBB835}" presName="Accent" presStyleLbl="alignNode1" presStyleIdx="3" presStyleCnt="4"/>
      <dgm:spPr/>
    </dgm:pt>
    <dgm:pt modelId="{8FAA291F-29A1-48C1-9607-9C422F3C890E}" type="pres">
      <dgm:prSet presAssocID="{F331C78C-5BB1-41F1-A44F-91DF00DBB835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83449E8-9D84-448C-943D-04C657D536BB}" type="pres">
      <dgm:prSet presAssocID="{F331C78C-5BB1-41F1-A44F-91DF00DBB835}" presName="Parent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0D68100-3EA4-4FBD-B374-741A9257DBE9}" type="presOf" srcId="{AF1B4F53-9A29-4FCB-96DC-573DF905A2A6}" destId="{276A2187-9915-47B3-93C3-DD17C36F0AC5}" srcOrd="0" destOrd="0" presId="urn:microsoft.com/office/officeart/2008/layout/IncreasingCircleProcess"/>
    <dgm:cxn modelId="{F6826204-7803-487E-B9CD-954A872D44DF}" srcId="{E396CC8C-A0DA-494A-A0F3-F6614C657767}" destId="{F331C78C-5BB1-41F1-A44F-91DF00DBB835}" srcOrd="3" destOrd="0" parTransId="{423703A7-C179-4F19-BCD7-4CC6EB21130A}" sibTransId="{C78660D2-5A1B-4273-8EB5-90F7EBA2FD6E}"/>
    <dgm:cxn modelId="{D46CA10E-7093-4EDB-8FB0-62E2A1BF9786}" type="presOf" srcId="{CEBDAA86-F7F9-4288-8298-553405710EFD}" destId="{9D583DD9-633A-466E-8DE9-E037FE1086B4}" srcOrd="0" destOrd="0" presId="urn:microsoft.com/office/officeart/2008/layout/IncreasingCircleProcess"/>
    <dgm:cxn modelId="{CB53690F-AB7D-4C24-8016-441B9E253D9B}" type="presOf" srcId="{E396CC8C-A0DA-494A-A0F3-F6614C657767}" destId="{84987A42-713B-4D69-B1D3-7C1E3800DC34}" srcOrd="0" destOrd="0" presId="urn:microsoft.com/office/officeart/2008/layout/IncreasingCircleProcess"/>
    <dgm:cxn modelId="{7C389554-40F6-4375-82E3-37F611B6FFEF}" srcId="{E396CC8C-A0DA-494A-A0F3-F6614C657767}" destId="{9DF4AD28-229F-4001-8F07-79B1F72518F0}" srcOrd="1" destOrd="0" parTransId="{034A1FCD-9D90-4EA5-901D-5E42E669B86F}" sibTransId="{1BAACE1D-F65C-4E80-933D-B299AE314BC5}"/>
    <dgm:cxn modelId="{75FB0778-4347-460E-8FE4-81C9EC190C49}" type="presOf" srcId="{9DF4AD28-229F-4001-8F07-79B1F72518F0}" destId="{C61CC3B3-D484-4F9E-8FF8-77D2ECFAEDB5}" srcOrd="0" destOrd="0" presId="urn:microsoft.com/office/officeart/2008/layout/IncreasingCircleProcess"/>
    <dgm:cxn modelId="{1E6E8887-2D8D-425C-91E3-A0CA1CCB54A1}" srcId="{E396CC8C-A0DA-494A-A0F3-F6614C657767}" destId="{AF1B4F53-9A29-4FCB-96DC-573DF905A2A6}" srcOrd="2" destOrd="0" parTransId="{D0794DAE-9C8A-44F5-9A05-5C0464D49E84}" sibTransId="{436BF120-B2E8-4465-A144-B7951862DD6F}"/>
    <dgm:cxn modelId="{C97240E5-3FAF-442C-85BE-97453DBB45C5}" srcId="{E396CC8C-A0DA-494A-A0F3-F6614C657767}" destId="{CEBDAA86-F7F9-4288-8298-553405710EFD}" srcOrd="0" destOrd="0" parTransId="{68B57DE7-A68B-4FBC-8F79-3D79A8850A88}" sibTransId="{CD1DA1D2-B908-48D8-8EDA-A081BE0BA77D}"/>
    <dgm:cxn modelId="{405713F1-4735-4DE1-BB8A-FB22EB7D08B7}" type="presOf" srcId="{F331C78C-5BB1-41F1-A44F-91DF00DBB835}" destId="{883449E8-9D84-448C-943D-04C657D536BB}" srcOrd="0" destOrd="0" presId="urn:microsoft.com/office/officeart/2008/layout/IncreasingCircleProcess"/>
    <dgm:cxn modelId="{12A801BE-35AF-4BA8-BEBF-46C909C61F03}" type="presParOf" srcId="{84987A42-713B-4D69-B1D3-7C1E3800DC34}" destId="{1188E631-470A-4744-BBC3-D55AC112CB8D}" srcOrd="0" destOrd="0" presId="urn:microsoft.com/office/officeart/2008/layout/IncreasingCircleProcess"/>
    <dgm:cxn modelId="{28F2277E-A872-439E-893E-02246F1EECBB}" type="presParOf" srcId="{1188E631-470A-4744-BBC3-D55AC112CB8D}" destId="{96BDD30E-2E29-4646-BC5D-A03F792E12EF}" srcOrd="0" destOrd="0" presId="urn:microsoft.com/office/officeart/2008/layout/IncreasingCircleProcess"/>
    <dgm:cxn modelId="{951D26E2-6E60-4338-AC77-116DF67C64F0}" type="presParOf" srcId="{1188E631-470A-4744-BBC3-D55AC112CB8D}" destId="{531D549E-F4CD-4D10-BF56-F53F171D5EB2}" srcOrd="1" destOrd="0" presId="urn:microsoft.com/office/officeart/2008/layout/IncreasingCircleProcess"/>
    <dgm:cxn modelId="{1B772AE3-426A-41DA-A26F-0B9212A79705}" type="presParOf" srcId="{1188E631-470A-4744-BBC3-D55AC112CB8D}" destId="{D023CA16-559C-465B-9857-1725C3FF2217}" srcOrd="2" destOrd="0" presId="urn:microsoft.com/office/officeart/2008/layout/IncreasingCircleProcess"/>
    <dgm:cxn modelId="{3F39437A-1308-4A3E-A27C-5C5019B1F876}" type="presParOf" srcId="{1188E631-470A-4744-BBC3-D55AC112CB8D}" destId="{9D583DD9-633A-466E-8DE9-E037FE1086B4}" srcOrd="3" destOrd="0" presId="urn:microsoft.com/office/officeart/2008/layout/IncreasingCircleProcess"/>
    <dgm:cxn modelId="{C0801DB9-F1ED-4DF8-9A74-2D03B3A2E7CD}" type="presParOf" srcId="{84987A42-713B-4D69-B1D3-7C1E3800DC34}" destId="{C8F8ED60-8E79-4D9B-974C-72C3B36E5939}" srcOrd="1" destOrd="0" presId="urn:microsoft.com/office/officeart/2008/layout/IncreasingCircleProcess"/>
    <dgm:cxn modelId="{F5D885DB-D4B9-4164-8A56-927C9097A5B1}" type="presParOf" srcId="{84987A42-713B-4D69-B1D3-7C1E3800DC34}" destId="{8D53657F-49C7-4BDC-A63E-C3FF0FAE9A0C}" srcOrd="2" destOrd="0" presId="urn:microsoft.com/office/officeart/2008/layout/IncreasingCircleProcess"/>
    <dgm:cxn modelId="{8893D173-AD78-42D6-863E-072F3377D648}" type="presParOf" srcId="{8D53657F-49C7-4BDC-A63E-C3FF0FAE9A0C}" destId="{CD838F0A-EB03-4DD0-953E-8B463EB10614}" srcOrd="0" destOrd="0" presId="urn:microsoft.com/office/officeart/2008/layout/IncreasingCircleProcess"/>
    <dgm:cxn modelId="{68113312-17F6-4CA8-9E53-762E349FBDCE}" type="presParOf" srcId="{8D53657F-49C7-4BDC-A63E-C3FF0FAE9A0C}" destId="{F95C8E4D-A674-4F0F-AABC-0701E0B9EE45}" srcOrd="1" destOrd="0" presId="urn:microsoft.com/office/officeart/2008/layout/IncreasingCircleProcess"/>
    <dgm:cxn modelId="{81DBDD6C-BEBE-49E7-86CA-5EB588BCC6CE}" type="presParOf" srcId="{8D53657F-49C7-4BDC-A63E-C3FF0FAE9A0C}" destId="{EBA55CBD-48E6-411A-86C9-3769C9C53726}" srcOrd="2" destOrd="0" presId="urn:microsoft.com/office/officeart/2008/layout/IncreasingCircleProcess"/>
    <dgm:cxn modelId="{2152D627-3828-47B7-B406-5CC86D2030E3}" type="presParOf" srcId="{8D53657F-49C7-4BDC-A63E-C3FF0FAE9A0C}" destId="{C61CC3B3-D484-4F9E-8FF8-77D2ECFAEDB5}" srcOrd="3" destOrd="0" presId="urn:microsoft.com/office/officeart/2008/layout/IncreasingCircleProcess"/>
    <dgm:cxn modelId="{375199B7-E2FF-4C6B-963C-7FDA1D3B00F7}" type="presParOf" srcId="{84987A42-713B-4D69-B1D3-7C1E3800DC34}" destId="{FAB3BD74-0B31-46D0-9461-19AA9193E6EE}" srcOrd="3" destOrd="0" presId="urn:microsoft.com/office/officeart/2008/layout/IncreasingCircleProcess"/>
    <dgm:cxn modelId="{2F88CD16-8172-4595-86F8-8905E92F0A88}" type="presParOf" srcId="{84987A42-713B-4D69-B1D3-7C1E3800DC34}" destId="{67EA57CF-33A8-4A95-A6D2-0E0375AF73C1}" srcOrd="4" destOrd="0" presId="urn:microsoft.com/office/officeart/2008/layout/IncreasingCircleProcess"/>
    <dgm:cxn modelId="{F0D72AEE-2722-40C5-8EA4-BE0EF62CE426}" type="presParOf" srcId="{67EA57CF-33A8-4A95-A6D2-0E0375AF73C1}" destId="{6AC13011-7C55-4228-A8F7-B6BF0602772E}" srcOrd="0" destOrd="0" presId="urn:microsoft.com/office/officeart/2008/layout/IncreasingCircleProcess"/>
    <dgm:cxn modelId="{2CD1FEAE-A50A-4942-A22B-40B884109360}" type="presParOf" srcId="{67EA57CF-33A8-4A95-A6D2-0E0375AF73C1}" destId="{1AC2715D-0BB5-4F1F-9F4C-4473337B37D5}" srcOrd="1" destOrd="0" presId="urn:microsoft.com/office/officeart/2008/layout/IncreasingCircleProcess"/>
    <dgm:cxn modelId="{2F218A15-47DA-4558-9E8C-BC47FBB26968}" type="presParOf" srcId="{67EA57CF-33A8-4A95-A6D2-0E0375AF73C1}" destId="{32206429-60CD-4EF1-8E3B-F60D2BC9A2FE}" srcOrd="2" destOrd="0" presId="urn:microsoft.com/office/officeart/2008/layout/IncreasingCircleProcess"/>
    <dgm:cxn modelId="{33084964-A442-4500-AD2B-A92367202C25}" type="presParOf" srcId="{67EA57CF-33A8-4A95-A6D2-0E0375AF73C1}" destId="{276A2187-9915-47B3-93C3-DD17C36F0AC5}" srcOrd="3" destOrd="0" presId="urn:microsoft.com/office/officeart/2008/layout/IncreasingCircleProcess"/>
    <dgm:cxn modelId="{FF9B815B-9977-4FA9-A5C0-72EEE4DEC63B}" type="presParOf" srcId="{84987A42-713B-4D69-B1D3-7C1E3800DC34}" destId="{DF07B07E-960E-4CC3-97A8-8A2BCDF1A79D}" srcOrd="5" destOrd="0" presId="urn:microsoft.com/office/officeart/2008/layout/IncreasingCircleProcess"/>
    <dgm:cxn modelId="{B6632DE9-0A15-4E5A-98D6-E7BF54BDB21C}" type="presParOf" srcId="{84987A42-713B-4D69-B1D3-7C1E3800DC34}" destId="{A0210BED-6A04-4D8D-8F9C-4532FBA2D0A2}" srcOrd="6" destOrd="0" presId="urn:microsoft.com/office/officeart/2008/layout/IncreasingCircleProcess"/>
    <dgm:cxn modelId="{7DC001C3-3CC8-4A8E-9532-B01CD4E684F6}" type="presParOf" srcId="{A0210BED-6A04-4D8D-8F9C-4532FBA2D0A2}" destId="{2B16F97B-6F95-4575-AF0E-88F9D953CE86}" srcOrd="0" destOrd="0" presId="urn:microsoft.com/office/officeart/2008/layout/IncreasingCircleProcess"/>
    <dgm:cxn modelId="{0842CDCB-6F44-47D1-874F-0C79A56699AB}" type="presParOf" srcId="{A0210BED-6A04-4D8D-8F9C-4532FBA2D0A2}" destId="{B63B0238-13FD-423C-B668-83770E89216D}" srcOrd="1" destOrd="0" presId="urn:microsoft.com/office/officeart/2008/layout/IncreasingCircleProcess"/>
    <dgm:cxn modelId="{160E904A-DDC8-45EF-9FEC-EB4762FABD36}" type="presParOf" srcId="{A0210BED-6A04-4D8D-8F9C-4532FBA2D0A2}" destId="{8FAA291F-29A1-48C1-9607-9C422F3C890E}" srcOrd="2" destOrd="0" presId="urn:microsoft.com/office/officeart/2008/layout/IncreasingCircleProcess"/>
    <dgm:cxn modelId="{9B780739-ACA5-450E-B28B-A3B55F499458}" type="presParOf" srcId="{A0210BED-6A04-4D8D-8F9C-4532FBA2D0A2}" destId="{883449E8-9D84-448C-943D-04C657D536BB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C01280-92E9-423E-AC00-C05B4D639983}" type="doc">
      <dgm:prSet loTypeId="urn:microsoft.com/office/officeart/2005/8/layout/hProcess11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398AF3-0BFA-4825-8397-D80075687B75}">
      <dgm:prSet phldrT="[Text]" custT="1"/>
      <dgm:spPr>
        <a:ln>
          <a:noFill/>
        </a:ln>
      </dgm:spPr>
      <dgm:t>
        <a:bodyPr/>
        <a:lstStyle/>
        <a:p>
          <a:r>
            <a:rPr lang="en-US" sz="1400" i="1" dirty="0">
              <a:solidFill>
                <a:schemeClr val="bg1"/>
              </a:solidFill>
            </a:rPr>
            <a:t>Download app</a:t>
          </a:r>
        </a:p>
      </dgm:t>
    </dgm:pt>
    <dgm:pt modelId="{56F97111-7BD2-4E52-B108-355035F65D5A}" type="parTrans" cxnId="{30F6C39D-7CD6-4EA3-840A-A6C76E4694A1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BE63D8F6-6C04-42C0-84CD-71F184487C69}" type="sibTrans" cxnId="{30F6C39D-7CD6-4EA3-840A-A6C76E4694A1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08FAA754-87C7-42AF-88DA-31868B665C90}">
      <dgm:prSet phldrT="[Text]" custT="1"/>
      <dgm:spPr>
        <a:ln>
          <a:noFill/>
        </a:ln>
      </dgm:spPr>
      <dgm:t>
        <a:bodyPr/>
        <a:lstStyle/>
        <a:p>
          <a:r>
            <a:rPr lang="en-US" sz="1400" i="1" dirty="0">
              <a:solidFill>
                <a:schemeClr val="bg1"/>
              </a:solidFill>
            </a:rPr>
            <a:t>Read the news</a:t>
          </a:r>
        </a:p>
      </dgm:t>
    </dgm:pt>
    <dgm:pt modelId="{45E87F92-A1D5-4350-AB31-62CD7DB4CD56}" type="parTrans" cxnId="{5CC430B0-F729-47EA-BD61-F34B2235C38D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E5F17DAF-3042-479C-B046-59FE22A26AD9}" type="sibTrans" cxnId="{5CC430B0-F729-47EA-BD61-F34B2235C38D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E49E56E8-9923-4E77-B226-F8D4BABFF59A}">
      <dgm:prSet phldrT="[Text]" custT="1"/>
      <dgm:spPr>
        <a:ln>
          <a:noFill/>
        </a:ln>
      </dgm:spPr>
      <dgm:t>
        <a:bodyPr/>
        <a:lstStyle/>
        <a:p>
          <a:r>
            <a:rPr lang="en-US" sz="1400" i="1" dirty="0">
              <a:solidFill>
                <a:schemeClr val="bg1"/>
              </a:solidFill>
            </a:rPr>
            <a:t>Click ads</a:t>
          </a:r>
        </a:p>
      </dgm:t>
    </dgm:pt>
    <dgm:pt modelId="{27B2EF2C-26C1-4C7F-A581-F0EAA2D4EEBF}" type="parTrans" cxnId="{353DAC8C-C9AB-4BF7-874E-AED0409F8342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F09987EF-9030-4E49-BF53-6A65198B3FD3}" type="sibTrans" cxnId="{353DAC8C-C9AB-4BF7-874E-AED0409F8342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E06EF735-0375-418C-BEA0-26D947FA2532}">
      <dgm:prSet phldrT="[Text]" custT="1"/>
      <dgm:spPr>
        <a:ln>
          <a:noFill/>
        </a:ln>
      </dgm:spPr>
      <dgm:t>
        <a:bodyPr/>
        <a:lstStyle/>
        <a:p>
          <a:r>
            <a:rPr lang="en-US" sz="1400" i="1" dirty="0">
              <a:solidFill>
                <a:schemeClr val="bg1"/>
              </a:solidFill>
            </a:rPr>
            <a:t>Get invitation</a:t>
          </a:r>
        </a:p>
      </dgm:t>
    </dgm:pt>
    <dgm:pt modelId="{10F1A457-6A7C-485F-8C37-5571FACDBAB7}" type="parTrans" cxnId="{915C27DA-8420-4DD2-921E-2D8EE01285F8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530A5A2F-E51C-40EC-A516-1D78C1427BDC}" type="sibTrans" cxnId="{915C27DA-8420-4DD2-921E-2D8EE01285F8}">
      <dgm:prSet/>
      <dgm:spPr/>
      <dgm:t>
        <a:bodyPr/>
        <a:lstStyle/>
        <a:p>
          <a:endParaRPr lang="en-US" sz="1600" i="1">
            <a:solidFill>
              <a:schemeClr val="bg1"/>
            </a:solidFill>
          </a:endParaRPr>
        </a:p>
      </dgm:t>
    </dgm:pt>
    <dgm:pt modelId="{644EB279-95A7-436C-A9B4-3C4EA07DC7C2}" type="pres">
      <dgm:prSet presAssocID="{60C01280-92E9-423E-AC00-C05B4D639983}" presName="Name0" presStyleCnt="0">
        <dgm:presLayoutVars>
          <dgm:dir/>
          <dgm:resizeHandles val="exact"/>
        </dgm:presLayoutVars>
      </dgm:prSet>
      <dgm:spPr/>
    </dgm:pt>
    <dgm:pt modelId="{A76F399E-F9B7-449C-BCAA-1A7B9737E6AC}" type="pres">
      <dgm:prSet presAssocID="{60C01280-92E9-423E-AC00-C05B4D639983}" presName="arrow" presStyleLbl="bgShp" presStyleIdx="0" presStyleCnt="1"/>
      <dgm:spPr/>
    </dgm:pt>
    <dgm:pt modelId="{11B8D814-D62A-4C92-B518-5649B9682C17}" type="pres">
      <dgm:prSet presAssocID="{60C01280-92E9-423E-AC00-C05B4D639983}" presName="points" presStyleCnt="0"/>
      <dgm:spPr/>
    </dgm:pt>
    <dgm:pt modelId="{1576FE60-B165-4F01-818E-8BCE72884858}" type="pres">
      <dgm:prSet presAssocID="{7C398AF3-0BFA-4825-8397-D80075687B75}" presName="compositeA" presStyleCnt="0"/>
      <dgm:spPr/>
    </dgm:pt>
    <dgm:pt modelId="{A66A6081-1345-4198-9AB8-440332EF1CB4}" type="pres">
      <dgm:prSet presAssocID="{7C398AF3-0BFA-4825-8397-D80075687B75}" presName="textA" presStyleLbl="revTx" presStyleIdx="0" presStyleCnt="4">
        <dgm:presLayoutVars>
          <dgm:bulletEnabled val="1"/>
        </dgm:presLayoutVars>
      </dgm:prSet>
      <dgm:spPr/>
    </dgm:pt>
    <dgm:pt modelId="{FF58714B-4392-4F16-B34C-EB48BC75BD1B}" type="pres">
      <dgm:prSet presAssocID="{7C398AF3-0BFA-4825-8397-D80075687B75}" presName="circleA" presStyleLbl="node1" presStyleIdx="0" presStyleCnt="4"/>
      <dgm:spPr/>
    </dgm:pt>
    <dgm:pt modelId="{B7027B07-B92A-4807-8D2C-6DF5425CA829}" type="pres">
      <dgm:prSet presAssocID="{7C398AF3-0BFA-4825-8397-D80075687B75}" presName="spaceA" presStyleCnt="0"/>
      <dgm:spPr/>
    </dgm:pt>
    <dgm:pt modelId="{6B639594-33FC-447B-B8CE-DB71DDD36465}" type="pres">
      <dgm:prSet presAssocID="{BE63D8F6-6C04-42C0-84CD-71F184487C69}" presName="space" presStyleCnt="0"/>
      <dgm:spPr/>
    </dgm:pt>
    <dgm:pt modelId="{25CEA277-C74F-4B8B-9CFC-809421AD118F}" type="pres">
      <dgm:prSet presAssocID="{08FAA754-87C7-42AF-88DA-31868B665C90}" presName="compositeB" presStyleCnt="0"/>
      <dgm:spPr/>
    </dgm:pt>
    <dgm:pt modelId="{937069BA-66D1-473E-8B24-048F2854C727}" type="pres">
      <dgm:prSet presAssocID="{08FAA754-87C7-42AF-88DA-31868B665C90}" presName="textB" presStyleLbl="revTx" presStyleIdx="1" presStyleCnt="4">
        <dgm:presLayoutVars>
          <dgm:bulletEnabled val="1"/>
        </dgm:presLayoutVars>
      </dgm:prSet>
      <dgm:spPr/>
    </dgm:pt>
    <dgm:pt modelId="{181A8495-FAF9-41EB-8BE5-6FD90A027EEA}" type="pres">
      <dgm:prSet presAssocID="{08FAA754-87C7-42AF-88DA-31868B665C90}" presName="circleB" presStyleLbl="node1" presStyleIdx="1" presStyleCnt="4"/>
      <dgm:spPr/>
    </dgm:pt>
    <dgm:pt modelId="{766F98FA-3B65-4A1E-9E86-53CF05FDCDB5}" type="pres">
      <dgm:prSet presAssocID="{08FAA754-87C7-42AF-88DA-31868B665C90}" presName="spaceB" presStyleCnt="0"/>
      <dgm:spPr/>
    </dgm:pt>
    <dgm:pt modelId="{F7A93F04-7A2E-4C6D-A1E9-8FAF85C7CEF4}" type="pres">
      <dgm:prSet presAssocID="{E5F17DAF-3042-479C-B046-59FE22A26AD9}" presName="space" presStyleCnt="0"/>
      <dgm:spPr/>
    </dgm:pt>
    <dgm:pt modelId="{982E871E-9274-4567-8DDF-AFD705F1B34B}" type="pres">
      <dgm:prSet presAssocID="{E49E56E8-9923-4E77-B226-F8D4BABFF59A}" presName="compositeA" presStyleCnt="0"/>
      <dgm:spPr/>
    </dgm:pt>
    <dgm:pt modelId="{0B6DB431-0CC0-448A-88A2-BF69C21AA66D}" type="pres">
      <dgm:prSet presAssocID="{E49E56E8-9923-4E77-B226-F8D4BABFF59A}" presName="textA" presStyleLbl="revTx" presStyleIdx="2" presStyleCnt="4">
        <dgm:presLayoutVars>
          <dgm:bulletEnabled val="1"/>
        </dgm:presLayoutVars>
      </dgm:prSet>
      <dgm:spPr/>
    </dgm:pt>
    <dgm:pt modelId="{10D480E9-BCB1-4BD8-B552-5C56F0FF9BB6}" type="pres">
      <dgm:prSet presAssocID="{E49E56E8-9923-4E77-B226-F8D4BABFF59A}" presName="circleA" presStyleLbl="node1" presStyleIdx="2" presStyleCnt="4"/>
      <dgm:spPr/>
    </dgm:pt>
    <dgm:pt modelId="{66DEA1BE-ABB5-43BD-B3D0-F33B3ECEA2CF}" type="pres">
      <dgm:prSet presAssocID="{E49E56E8-9923-4E77-B226-F8D4BABFF59A}" presName="spaceA" presStyleCnt="0"/>
      <dgm:spPr/>
    </dgm:pt>
    <dgm:pt modelId="{AEB561FE-A8BF-473B-B9E0-B0477320FC57}" type="pres">
      <dgm:prSet presAssocID="{F09987EF-9030-4E49-BF53-6A65198B3FD3}" presName="space" presStyleCnt="0"/>
      <dgm:spPr/>
    </dgm:pt>
    <dgm:pt modelId="{7CBABCAC-AF4D-4782-A917-D97254196F7A}" type="pres">
      <dgm:prSet presAssocID="{E06EF735-0375-418C-BEA0-26D947FA2532}" presName="compositeB" presStyleCnt="0"/>
      <dgm:spPr/>
    </dgm:pt>
    <dgm:pt modelId="{C261CA34-835D-475B-89D5-588DB0919EBC}" type="pres">
      <dgm:prSet presAssocID="{E06EF735-0375-418C-BEA0-26D947FA2532}" presName="textB" presStyleLbl="revTx" presStyleIdx="3" presStyleCnt="4">
        <dgm:presLayoutVars>
          <dgm:bulletEnabled val="1"/>
        </dgm:presLayoutVars>
      </dgm:prSet>
      <dgm:spPr/>
    </dgm:pt>
    <dgm:pt modelId="{253B358F-A25C-4C58-B869-8D913A3C0F29}" type="pres">
      <dgm:prSet presAssocID="{E06EF735-0375-418C-BEA0-26D947FA2532}" presName="circleB" presStyleLbl="node1" presStyleIdx="3" presStyleCnt="4"/>
      <dgm:spPr/>
    </dgm:pt>
    <dgm:pt modelId="{53A8CD65-39B6-47D9-8501-0702BAF6597A}" type="pres">
      <dgm:prSet presAssocID="{E06EF735-0375-418C-BEA0-26D947FA2532}" presName="spaceB" presStyleCnt="0"/>
      <dgm:spPr/>
    </dgm:pt>
  </dgm:ptLst>
  <dgm:cxnLst>
    <dgm:cxn modelId="{5DE7EC00-AE5C-48D8-88EF-C988B851053D}" type="presOf" srcId="{60C01280-92E9-423E-AC00-C05B4D639983}" destId="{644EB279-95A7-436C-A9B4-3C4EA07DC7C2}" srcOrd="0" destOrd="0" presId="urn:microsoft.com/office/officeart/2005/8/layout/hProcess11"/>
    <dgm:cxn modelId="{BBA69A72-043E-4454-A113-85B014690F4A}" type="presOf" srcId="{7C398AF3-0BFA-4825-8397-D80075687B75}" destId="{A66A6081-1345-4198-9AB8-440332EF1CB4}" srcOrd="0" destOrd="0" presId="urn:microsoft.com/office/officeart/2005/8/layout/hProcess11"/>
    <dgm:cxn modelId="{353DAC8C-C9AB-4BF7-874E-AED0409F8342}" srcId="{60C01280-92E9-423E-AC00-C05B4D639983}" destId="{E49E56E8-9923-4E77-B226-F8D4BABFF59A}" srcOrd="2" destOrd="0" parTransId="{27B2EF2C-26C1-4C7F-A581-F0EAA2D4EEBF}" sibTransId="{F09987EF-9030-4E49-BF53-6A65198B3FD3}"/>
    <dgm:cxn modelId="{30F6C39D-7CD6-4EA3-840A-A6C76E4694A1}" srcId="{60C01280-92E9-423E-AC00-C05B4D639983}" destId="{7C398AF3-0BFA-4825-8397-D80075687B75}" srcOrd="0" destOrd="0" parTransId="{56F97111-7BD2-4E52-B108-355035F65D5A}" sibTransId="{BE63D8F6-6C04-42C0-84CD-71F184487C69}"/>
    <dgm:cxn modelId="{49BD68A3-F0E2-4C3B-934D-6195E7F6D324}" type="presOf" srcId="{E06EF735-0375-418C-BEA0-26D947FA2532}" destId="{C261CA34-835D-475B-89D5-588DB0919EBC}" srcOrd="0" destOrd="0" presId="urn:microsoft.com/office/officeart/2005/8/layout/hProcess11"/>
    <dgm:cxn modelId="{5CC430B0-F729-47EA-BD61-F34B2235C38D}" srcId="{60C01280-92E9-423E-AC00-C05B4D639983}" destId="{08FAA754-87C7-42AF-88DA-31868B665C90}" srcOrd="1" destOrd="0" parTransId="{45E87F92-A1D5-4350-AB31-62CD7DB4CD56}" sibTransId="{E5F17DAF-3042-479C-B046-59FE22A26AD9}"/>
    <dgm:cxn modelId="{915C27DA-8420-4DD2-921E-2D8EE01285F8}" srcId="{60C01280-92E9-423E-AC00-C05B4D639983}" destId="{E06EF735-0375-418C-BEA0-26D947FA2532}" srcOrd="3" destOrd="0" parTransId="{10F1A457-6A7C-485F-8C37-5571FACDBAB7}" sibTransId="{530A5A2F-E51C-40EC-A516-1D78C1427BDC}"/>
    <dgm:cxn modelId="{C26399F3-FC65-40B0-8BD2-7D0769596925}" type="presOf" srcId="{08FAA754-87C7-42AF-88DA-31868B665C90}" destId="{937069BA-66D1-473E-8B24-048F2854C727}" srcOrd="0" destOrd="0" presId="urn:microsoft.com/office/officeart/2005/8/layout/hProcess11"/>
    <dgm:cxn modelId="{239FB0F5-3A31-430E-9229-DD2122640EAE}" type="presOf" srcId="{E49E56E8-9923-4E77-B226-F8D4BABFF59A}" destId="{0B6DB431-0CC0-448A-88A2-BF69C21AA66D}" srcOrd="0" destOrd="0" presId="urn:microsoft.com/office/officeart/2005/8/layout/hProcess11"/>
    <dgm:cxn modelId="{C45C4235-BC48-4025-80C3-50BB703A6BAF}" type="presParOf" srcId="{644EB279-95A7-436C-A9B4-3C4EA07DC7C2}" destId="{A76F399E-F9B7-449C-BCAA-1A7B9737E6AC}" srcOrd="0" destOrd="0" presId="urn:microsoft.com/office/officeart/2005/8/layout/hProcess11"/>
    <dgm:cxn modelId="{8542CC7D-EA2D-4D9F-BE2A-7C57BBCB273D}" type="presParOf" srcId="{644EB279-95A7-436C-A9B4-3C4EA07DC7C2}" destId="{11B8D814-D62A-4C92-B518-5649B9682C17}" srcOrd="1" destOrd="0" presId="urn:microsoft.com/office/officeart/2005/8/layout/hProcess11"/>
    <dgm:cxn modelId="{5921BF46-B6A6-4F3C-AED3-4E0F20F71E2B}" type="presParOf" srcId="{11B8D814-D62A-4C92-B518-5649B9682C17}" destId="{1576FE60-B165-4F01-818E-8BCE72884858}" srcOrd="0" destOrd="0" presId="urn:microsoft.com/office/officeart/2005/8/layout/hProcess11"/>
    <dgm:cxn modelId="{EA0E6CE7-B865-4200-B8A9-8048BC0F5E3E}" type="presParOf" srcId="{1576FE60-B165-4F01-818E-8BCE72884858}" destId="{A66A6081-1345-4198-9AB8-440332EF1CB4}" srcOrd="0" destOrd="0" presId="urn:microsoft.com/office/officeart/2005/8/layout/hProcess11"/>
    <dgm:cxn modelId="{208E5484-1012-40C2-8D66-03C86B4ED662}" type="presParOf" srcId="{1576FE60-B165-4F01-818E-8BCE72884858}" destId="{FF58714B-4392-4F16-B34C-EB48BC75BD1B}" srcOrd="1" destOrd="0" presId="urn:microsoft.com/office/officeart/2005/8/layout/hProcess11"/>
    <dgm:cxn modelId="{DABB6DCE-1DFD-4660-810D-C6155E842A76}" type="presParOf" srcId="{1576FE60-B165-4F01-818E-8BCE72884858}" destId="{B7027B07-B92A-4807-8D2C-6DF5425CA829}" srcOrd="2" destOrd="0" presId="urn:microsoft.com/office/officeart/2005/8/layout/hProcess11"/>
    <dgm:cxn modelId="{92A04AFC-D6E6-4A8B-AE0A-468E7C057CB1}" type="presParOf" srcId="{11B8D814-D62A-4C92-B518-5649B9682C17}" destId="{6B639594-33FC-447B-B8CE-DB71DDD36465}" srcOrd="1" destOrd="0" presId="urn:microsoft.com/office/officeart/2005/8/layout/hProcess11"/>
    <dgm:cxn modelId="{F40FC0A4-CEE5-4E0F-ABF5-5F08046C8F17}" type="presParOf" srcId="{11B8D814-D62A-4C92-B518-5649B9682C17}" destId="{25CEA277-C74F-4B8B-9CFC-809421AD118F}" srcOrd="2" destOrd="0" presId="urn:microsoft.com/office/officeart/2005/8/layout/hProcess11"/>
    <dgm:cxn modelId="{9EB2C1BE-46FF-4952-835A-F9F5663C9FF6}" type="presParOf" srcId="{25CEA277-C74F-4B8B-9CFC-809421AD118F}" destId="{937069BA-66D1-473E-8B24-048F2854C727}" srcOrd="0" destOrd="0" presId="urn:microsoft.com/office/officeart/2005/8/layout/hProcess11"/>
    <dgm:cxn modelId="{14BC7D5E-565B-4971-A4F0-F93C4F27991E}" type="presParOf" srcId="{25CEA277-C74F-4B8B-9CFC-809421AD118F}" destId="{181A8495-FAF9-41EB-8BE5-6FD90A027EEA}" srcOrd="1" destOrd="0" presId="urn:microsoft.com/office/officeart/2005/8/layout/hProcess11"/>
    <dgm:cxn modelId="{37803A4C-E736-45F0-A29F-71515A98A60F}" type="presParOf" srcId="{25CEA277-C74F-4B8B-9CFC-809421AD118F}" destId="{766F98FA-3B65-4A1E-9E86-53CF05FDCDB5}" srcOrd="2" destOrd="0" presId="urn:microsoft.com/office/officeart/2005/8/layout/hProcess11"/>
    <dgm:cxn modelId="{B1E1432A-2D5C-449A-B2A3-386426AC9E92}" type="presParOf" srcId="{11B8D814-D62A-4C92-B518-5649B9682C17}" destId="{F7A93F04-7A2E-4C6D-A1E9-8FAF85C7CEF4}" srcOrd="3" destOrd="0" presId="urn:microsoft.com/office/officeart/2005/8/layout/hProcess11"/>
    <dgm:cxn modelId="{97A7D46F-2C1F-4012-903D-7971DEAEF66E}" type="presParOf" srcId="{11B8D814-D62A-4C92-B518-5649B9682C17}" destId="{982E871E-9274-4567-8DDF-AFD705F1B34B}" srcOrd="4" destOrd="0" presId="urn:microsoft.com/office/officeart/2005/8/layout/hProcess11"/>
    <dgm:cxn modelId="{35966ABB-9EE6-4786-A222-9C3192BBA66B}" type="presParOf" srcId="{982E871E-9274-4567-8DDF-AFD705F1B34B}" destId="{0B6DB431-0CC0-448A-88A2-BF69C21AA66D}" srcOrd="0" destOrd="0" presId="urn:microsoft.com/office/officeart/2005/8/layout/hProcess11"/>
    <dgm:cxn modelId="{7F214B0C-E6BC-4878-A3B2-E496B0F5D053}" type="presParOf" srcId="{982E871E-9274-4567-8DDF-AFD705F1B34B}" destId="{10D480E9-BCB1-4BD8-B552-5C56F0FF9BB6}" srcOrd="1" destOrd="0" presId="urn:microsoft.com/office/officeart/2005/8/layout/hProcess11"/>
    <dgm:cxn modelId="{A1889AC2-4AEF-41C4-A5F3-5EC06FCC9635}" type="presParOf" srcId="{982E871E-9274-4567-8DDF-AFD705F1B34B}" destId="{66DEA1BE-ABB5-43BD-B3D0-F33B3ECEA2CF}" srcOrd="2" destOrd="0" presId="urn:microsoft.com/office/officeart/2005/8/layout/hProcess11"/>
    <dgm:cxn modelId="{88D60108-350B-420B-8D0C-9CF6B1D3BE14}" type="presParOf" srcId="{11B8D814-D62A-4C92-B518-5649B9682C17}" destId="{AEB561FE-A8BF-473B-B9E0-B0477320FC57}" srcOrd="5" destOrd="0" presId="urn:microsoft.com/office/officeart/2005/8/layout/hProcess11"/>
    <dgm:cxn modelId="{AB321C06-FB7E-4F1A-B002-6ED7ECA921E5}" type="presParOf" srcId="{11B8D814-D62A-4C92-B518-5649B9682C17}" destId="{7CBABCAC-AF4D-4782-A917-D97254196F7A}" srcOrd="6" destOrd="0" presId="urn:microsoft.com/office/officeart/2005/8/layout/hProcess11"/>
    <dgm:cxn modelId="{BC483FAF-67EA-4484-AF74-29B4F507F699}" type="presParOf" srcId="{7CBABCAC-AF4D-4782-A917-D97254196F7A}" destId="{C261CA34-835D-475B-89D5-588DB0919EBC}" srcOrd="0" destOrd="0" presId="urn:microsoft.com/office/officeart/2005/8/layout/hProcess11"/>
    <dgm:cxn modelId="{10048A9F-1339-4E8D-B9B8-8C981832B807}" type="presParOf" srcId="{7CBABCAC-AF4D-4782-A917-D97254196F7A}" destId="{253B358F-A25C-4C58-B869-8D913A3C0F29}" srcOrd="1" destOrd="0" presId="urn:microsoft.com/office/officeart/2005/8/layout/hProcess11"/>
    <dgm:cxn modelId="{E6B2CA65-225E-4089-A3BD-457C5214FCF8}" type="presParOf" srcId="{7CBABCAC-AF4D-4782-A917-D97254196F7A}" destId="{53A8CD65-39B6-47D9-8501-0702BAF6597A}" srcOrd="2" destOrd="0" presId="urn:microsoft.com/office/officeart/2005/8/layout/hProcess1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58824-7765-4159-96B6-E2B6625059BB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2621DDC-FE94-4A14-B6B6-27A99BA8884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High-performance marketing</a:t>
          </a:r>
        </a:p>
      </dgm:t>
    </dgm:pt>
    <dgm:pt modelId="{A0AF6C38-965F-4164-A2D0-7E8A2C17BD6E}" type="parTrans" cxnId="{29A55A73-42BB-41F2-9E39-2FD18E2465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1626DA-93E2-4B2A-848E-2A150CD41882}" type="sibTrans" cxnId="{29A55A73-42BB-41F2-9E39-2FD18E24653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7F5363C-5490-43BC-A77E-E13F1DA4315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Make them sign-up</a:t>
          </a:r>
        </a:p>
      </dgm:t>
    </dgm:pt>
    <dgm:pt modelId="{6086FB9E-E88B-48A2-9B29-3BE16F6645E9}" type="parTrans" cxnId="{F2E16064-6166-4AFC-9A2C-9127E1BB27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B60FFD-8AF5-4B5B-9064-1FEE5DD68820}" type="sibTrans" cxnId="{F2E16064-6166-4AFC-9A2C-9127E1BB27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E15B66-1B0B-45F0-A629-D1FAA40BE1A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Make them engage</a:t>
          </a:r>
        </a:p>
      </dgm:t>
    </dgm:pt>
    <dgm:pt modelId="{DBB8755A-9480-4C98-9F1F-B194C8B0D0C6}" type="parTrans" cxnId="{0E4AA6D5-FF52-4624-A849-56B59D56A0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C15727-70F8-402D-B1E1-F3853D516F8C}" type="sibTrans" cxnId="{0E4AA6D5-FF52-4624-A849-56B59D56A0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ECF4863-C0BD-4208-836C-896D0C104A0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Make them purchase</a:t>
          </a:r>
        </a:p>
      </dgm:t>
    </dgm:pt>
    <dgm:pt modelId="{747C961D-D62A-4654-8B33-F93AB0051367}" type="parTrans" cxnId="{CDA390C0-D547-458D-BE0A-5ABFF95171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02038A-1593-432B-8652-B79B20968BC0}" type="sibTrans" cxnId="{CDA390C0-D547-458D-BE0A-5ABFF951716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8D8141-9D17-407D-BDD4-89684C35F36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Make them stay</a:t>
          </a:r>
        </a:p>
      </dgm:t>
    </dgm:pt>
    <dgm:pt modelId="{E472202B-C003-4471-94DE-5640B3F2BB0F}" type="parTrans" cxnId="{3FD08891-E97F-45EE-AC4A-D52072BB89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B7BEDD8-49D3-4402-B67E-8222824817AD}" type="sibTrans" cxnId="{3FD08891-E97F-45EE-AC4A-D52072BB89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3FD329B-1591-4BAA-9D0B-52E174CB5C0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Sign-up signal</a:t>
          </a:r>
        </a:p>
      </dgm:t>
    </dgm:pt>
    <dgm:pt modelId="{C1AF83AB-CD74-4F06-AFF1-E6F8684C60AC}" type="parTrans" cxnId="{F4006ECF-D184-41A2-BA3B-B5448AC336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6369BD-A462-4DA5-89E6-70865639F9F6}" type="sibTrans" cxnId="{F4006ECF-D184-41A2-BA3B-B5448AC3366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9C06F1-1378-4982-B5D9-8906E8309C5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Customer’s persona</a:t>
          </a:r>
        </a:p>
      </dgm:t>
    </dgm:pt>
    <dgm:pt modelId="{0C43DDFB-2454-4829-A752-BB5278AA4DA2}" type="parTrans" cxnId="{75914C54-3011-4B60-94F1-7C20829356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5DBDBA4-498C-4851-BF42-CD1B278740E1}" type="sibTrans" cxnId="{75914C54-3011-4B60-94F1-7C20829356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08B898-BE52-4922-B8EA-13DB98ACEDDE}">
      <dgm:prSet phldrT="[Text]"/>
      <dgm:spPr/>
      <dgm:t>
        <a:bodyPr/>
        <a:lstStyle/>
        <a:p>
          <a:r>
            <a:rPr lang="en-US">
              <a:solidFill>
                <a:schemeClr val="tx1"/>
              </a:solidFill>
            </a:rPr>
            <a:t>Customer’s persona</a:t>
          </a:r>
          <a:endParaRPr lang="en-US" dirty="0">
            <a:solidFill>
              <a:schemeClr val="tx1"/>
            </a:solidFill>
          </a:endParaRPr>
        </a:p>
      </dgm:t>
    </dgm:pt>
    <dgm:pt modelId="{03112916-94D9-4B2B-A27D-E73186A8E27D}" type="parTrans" cxnId="{3E2C9DB1-7C3F-4E09-8FBF-F9451A4FAB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F0E16A-B1C3-4FC8-87C1-F66AEC6DE6C9}" type="sibTrans" cxnId="{3E2C9DB1-7C3F-4E09-8FBF-F9451A4FAB4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ECB2A52-0C40-4506-80AF-E92E9814C9B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Propensity-to-buy</a:t>
          </a:r>
        </a:p>
      </dgm:t>
    </dgm:pt>
    <dgm:pt modelId="{DAD446DC-D2A0-450B-866C-62A08E770232}" type="parTrans" cxnId="{F292CE54-37B0-4A98-B495-3BF2E1A1E33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B37E346-24E2-495F-B208-BE166D1330FB}" type="sibTrans" cxnId="{F292CE54-37B0-4A98-B495-3BF2E1A1E33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E6E1653-E5E1-45A9-B684-579810A31B0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Funnel-to-buy</a:t>
          </a:r>
        </a:p>
      </dgm:t>
    </dgm:pt>
    <dgm:pt modelId="{2D487628-6889-4D52-B9F8-EDF94F7EA8B3}" type="parTrans" cxnId="{C61B066B-A168-42DB-86A9-A8F8DC11F5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CAFE07-EE68-4697-8830-1A1E8F6CD4AA}" type="sibTrans" cxnId="{C61B066B-A168-42DB-86A9-A8F8DC11F51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03560B1-2273-4C7D-A813-8CDC4D26220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 usage</a:t>
          </a:r>
        </a:p>
      </dgm:t>
    </dgm:pt>
    <dgm:pt modelId="{765CE8C9-0C96-46F4-A736-815DC5B284D5}" type="parTrans" cxnId="{3C9389E7-71D0-47E4-8706-EE990F3C39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EF4B80-3F61-4AF0-BEF0-3D77942792E5}" type="sibTrans" cxnId="{3C9389E7-71D0-47E4-8706-EE990F3C39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450712-D481-4AAA-A89E-F8B1B317879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Demographic</a:t>
          </a:r>
        </a:p>
      </dgm:t>
    </dgm:pt>
    <dgm:pt modelId="{6EDD9375-2AD0-4B62-BC94-8692F807CC85}" type="parTrans" cxnId="{57FF8361-71FF-40B1-A849-8CEF9DD684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88C7CA-704C-43A7-B316-D2D181BB91EC}" type="sibTrans" cxnId="{57FF8361-71FF-40B1-A849-8CEF9DD684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6AD2E6-AE36-425B-B3DE-6188B978D82C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Demographic</a:t>
          </a:r>
        </a:p>
      </dgm:t>
    </dgm:pt>
    <dgm:pt modelId="{B023374E-CD94-4B5B-A3A7-688F0C3A69AB}" type="parTrans" cxnId="{0FA59EA8-7563-4CF5-B726-90C1F35A11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8081F43-01F1-4571-AEFE-1C7C0D098EB2}" type="sibTrans" cxnId="{0FA59EA8-7563-4CF5-B726-90C1F35A11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D2FC52-A7EB-4BE4-A1EA-3D2F484CF3D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A7F9C9CA-834E-478B-9E98-41B073660AB3}" type="parTrans" cxnId="{EF7177E5-3F07-45EF-AB89-525B4D2D5D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4DC23BE-757A-41E9-A14D-ABE5B4E98ED5}" type="sibTrans" cxnId="{EF7177E5-3F07-45EF-AB89-525B4D2D5D7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1EF267-AB73-4574-8274-2810803D1C3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Demographic</a:t>
          </a:r>
        </a:p>
      </dgm:t>
    </dgm:pt>
    <dgm:pt modelId="{659956DA-7C3F-46BD-9351-ED84C1C571E1}" type="parTrans" cxnId="{E15F4FD3-2E26-4B31-993B-E061E9C1DA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9073568-6540-48D4-890B-2E7DC3D31ED2}" type="sibTrans" cxnId="{E15F4FD3-2E26-4B31-993B-E061E9C1DA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8C2EB8-1708-4822-83E9-A2274E4D1B5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E7C03AF2-1986-48A9-8045-2890A1176F71}" type="parTrans" cxnId="{8BB01F38-48AD-4099-9B99-881CEAF39A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C065541-D8FE-42CD-B668-B9FF957A82B9}" type="sibTrans" cxnId="{8BB01F38-48AD-4099-9B99-881CEAF39A6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E85B1C-23CC-4AAB-B9AC-9475E5E6AC2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C5ED633E-9C96-4007-9C60-BD57C8E23CCC}" type="parTrans" cxnId="{FD3E3EB0-ECCD-485C-99B0-ED62B9ED0B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3FB620-CE2F-408B-BC62-27675CA47796}" type="sibTrans" cxnId="{FD3E3EB0-ECCD-485C-99B0-ED62B9ED0B0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E6DC245-FB7A-4746-BED3-0CF49D7AA3C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 usage</a:t>
          </a:r>
        </a:p>
      </dgm:t>
    </dgm:pt>
    <dgm:pt modelId="{827D94D7-BE8C-43CB-8504-63DBD8D5FC8E}" type="parTrans" cxnId="{60F70639-CD3B-48CE-9E07-062AF693987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9BECA6-0295-4D89-98DE-520515003F91}" type="sibTrans" cxnId="{60F70639-CD3B-48CE-9E07-062AF693987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405428-AB67-41E4-B9B3-E9C84269254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Salary prediction &amp; CLI</a:t>
          </a:r>
        </a:p>
      </dgm:t>
    </dgm:pt>
    <dgm:pt modelId="{DCC253A9-97F3-49E2-BA13-C6408638006C}" type="parTrans" cxnId="{1D0FF387-6E22-4946-A831-AFB9FE858C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601376-C270-4BE6-8751-A9FED6EAC94B}" type="sibTrans" cxnId="{1D0FF387-6E22-4946-A831-AFB9FE858C5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913792-2AB7-4507-BED8-D0811F67FD9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Redemption signal</a:t>
          </a:r>
        </a:p>
      </dgm:t>
    </dgm:pt>
    <dgm:pt modelId="{E9E3F9E2-3633-4A14-B65A-9C3799AC35E1}" type="parTrans" cxnId="{DAA6D59C-6890-45E8-87CA-4EC920D553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4EB219-F92E-4756-A926-45A768289E59}" type="sibTrans" cxnId="{DAA6D59C-6890-45E8-87CA-4EC920D553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2ABED13-A6DA-4FD5-9050-79B90D8C362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Survival analysis</a:t>
          </a:r>
        </a:p>
      </dgm:t>
    </dgm:pt>
    <dgm:pt modelId="{93EEC2DC-0C25-4472-B9CC-612E8E1E741C}" type="parTrans" cxnId="{704E0C87-2F84-424F-ADCA-8E1667FFC7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D3D028B-77DA-42BF-B72D-84C6D4A70251}" type="sibTrans" cxnId="{704E0C87-2F84-424F-ADCA-8E1667FFC79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7D7E0FD-2B8B-487C-B074-7B9D766B84D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95D0689F-DC78-41F1-BF4B-2127F08BA136}" type="parTrans" cxnId="{F6C3D07E-0102-4B1A-9428-C980C9FDDAE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37693DF-2704-430E-90DE-542C967170CE}" type="sibTrans" cxnId="{F6C3D07E-0102-4B1A-9428-C980C9FDDAE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933C80B-42CC-4F07-AF8A-5FC5072E2AB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Demographic</a:t>
          </a:r>
        </a:p>
      </dgm:t>
    </dgm:pt>
    <dgm:pt modelId="{2FE93EAC-6FB2-4321-AE6D-4449FD3DCE52}" type="parTrans" cxnId="{3A3B1CCE-0347-497A-B3F1-B5DDF10859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DD1C6DC-C427-417B-BF88-3A5679C04392}" type="sibTrans" cxnId="{3A3B1CCE-0347-497A-B3F1-B5DDF108593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2FA816-3A05-4E26-9373-F897C364144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FOMO/JOMO prediction</a:t>
          </a:r>
        </a:p>
      </dgm:t>
    </dgm:pt>
    <dgm:pt modelId="{D317EA36-C73E-4561-B7E9-2679FBCD6D72}" type="parTrans" cxnId="{EEF89996-3349-474D-AD94-D87EE855EA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8C8A76-0D80-4364-8AA9-F78F2066A560}" type="sibTrans" cxnId="{EEF89996-3349-474D-AD94-D87EE855EA6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594C71-8420-44A9-A999-FD69A820788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55B0B928-5982-4F52-9915-C2D5C29F82CB}" type="parTrans" cxnId="{9DD3FF40-F14E-4456-9239-EEE93343FE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A2295A-C959-4209-BCD8-BB3EFF7DA576}" type="sibTrans" cxnId="{9DD3FF40-F14E-4456-9239-EEE93343FE8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36112D5-35B2-406D-98C3-0AF7EDE94CC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20DE3EAA-D2AC-475A-971E-042A60DBA866}" type="parTrans" cxnId="{B51F4EE5-8CB9-40FF-B905-86CD2D4207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C1FE926-A263-4CE5-A52D-76D2D72A2FD9}" type="sibTrans" cxnId="{B51F4EE5-8CB9-40FF-B905-86CD2D4207B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CC8C4DB-02AA-4FF6-AC12-6C10C77954C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Demographic</a:t>
          </a:r>
        </a:p>
      </dgm:t>
    </dgm:pt>
    <dgm:pt modelId="{D3941284-1042-4ACC-8D05-1B8CA2F3827A}" type="parTrans" cxnId="{B56317AC-1F6D-487D-B204-619422B078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B3E52A-04C6-4FB5-AF74-A5E86370E2B3}" type="sibTrans" cxnId="{B56317AC-1F6D-487D-B204-619422B0781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DCBC3FE-286D-4283-BF3C-71271B02C00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Demographic</a:t>
          </a:r>
        </a:p>
      </dgm:t>
    </dgm:pt>
    <dgm:pt modelId="{AAB0AD0D-C7C2-4E22-8EAC-413F4E4366CD}" type="parTrans" cxnId="{172D5C4D-6432-47A2-88C2-A0E2DB9E02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6E8EF9-4773-4B22-B3F0-BB0C63EA59DE}" type="sibTrans" cxnId="{172D5C4D-6432-47A2-88C2-A0E2DB9E029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6B324A1-BA77-49CF-8293-D9665A59FB06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Transaction</a:t>
          </a:r>
        </a:p>
      </dgm:t>
    </dgm:pt>
    <dgm:pt modelId="{E78F89CD-D7CA-4614-9A11-56442406519F}" type="parTrans" cxnId="{979E83B4-EE20-47BB-9BD3-A8ECCC844F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A161E89-64C3-448D-BD96-8CDBF69A0EA0}" type="sibTrans" cxnId="{979E83B4-EE20-47BB-9BD3-A8ECCC844F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E027BF-3699-4320-8009-AC1E59AEDE96}" type="pres">
      <dgm:prSet presAssocID="{41958824-7765-4159-96B6-E2B6625059B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F2817B-3346-4B8D-9D59-E828BF51C431}" type="pres">
      <dgm:prSet presAssocID="{92621DDC-FE94-4A14-B6B6-27A99BA8884C}" presName="hierRoot1" presStyleCnt="0">
        <dgm:presLayoutVars>
          <dgm:hierBranch val="init"/>
        </dgm:presLayoutVars>
      </dgm:prSet>
      <dgm:spPr/>
    </dgm:pt>
    <dgm:pt modelId="{D4169C8D-CFD8-44A3-914E-911D10CC1588}" type="pres">
      <dgm:prSet presAssocID="{92621DDC-FE94-4A14-B6B6-27A99BA8884C}" presName="rootComposite1" presStyleCnt="0"/>
      <dgm:spPr/>
    </dgm:pt>
    <dgm:pt modelId="{D1741C07-015F-4952-A0B5-76D98974DA19}" type="pres">
      <dgm:prSet presAssocID="{92621DDC-FE94-4A14-B6B6-27A99BA8884C}" presName="rootText1" presStyleLbl="node0" presStyleIdx="0" presStyleCnt="1">
        <dgm:presLayoutVars>
          <dgm:chPref val="3"/>
        </dgm:presLayoutVars>
      </dgm:prSet>
      <dgm:spPr/>
    </dgm:pt>
    <dgm:pt modelId="{07C506D3-6AA7-486A-837A-E0CF9E4FBDC2}" type="pres">
      <dgm:prSet presAssocID="{92621DDC-FE94-4A14-B6B6-27A99BA8884C}" presName="rootConnector1" presStyleLbl="node1" presStyleIdx="0" presStyleCnt="0"/>
      <dgm:spPr/>
    </dgm:pt>
    <dgm:pt modelId="{DF9D88BC-3458-4979-BD2A-EE7DF7D97256}" type="pres">
      <dgm:prSet presAssocID="{92621DDC-FE94-4A14-B6B6-27A99BA8884C}" presName="hierChild2" presStyleCnt="0"/>
      <dgm:spPr/>
    </dgm:pt>
    <dgm:pt modelId="{4E18404C-DD5C-4235-A615-9D0D093B9EE8}" type="pres">
      <dgm:prSet presAssocID="{6086FB9E-E88B-48A2-9B29-3BE16F6645E9}" presName="Name37" presStyleLbl="parChTrans1D2" presStyleIdx="0" presStyleCnt="4"/>
      <dgm:spPr/>
    </dgm:pt>
    <dgm:pt modelId="{A2313AEA-A854-433C-8BA9-629050A80C21}" type="pres">
      <dgm:prSet presAssocID="{67F5363C-5490-43BC-A77E-E13F1DA4315B}" presName="hierRoot2" presStyleCnt="0">
        <dgm:presLayoutVars>
          <dgm:hierBranch val="init"/>
        </dgm:presLayoutVars>
      </dgm:prSet>
      <dgm:spPr/>
    </dgm:pt>
    <dgm:pt modelId="{E770C9E3-3510-4931-B524-23980814D656}" type="pres">
      <dgm:prSet presAssocID="{67F5363C-5490-43BC-A77E-E13F1DA4315B}" presName="rootComposite" presStyleCnt="0"/>
      <dgm:spPr/>
    </dgm:pt>
    <dgm:pt modelId="{7E39BFE0-6557-4AE5-81D7-A03AD2AC300C}" type="pres">
      <dgm:prSet presAssocID="{67F5363C-5490-43BC-A77E-E13F1DA4315B}" presName="rootText" presStyleLbl="node2" presStyleIdx="0" presStyleCnt="4">
        <dgm:presLayoutVars>
          <dgm:chPref val="3"/>
        </dgm:presLayoutVars>
      </dgm:prSet>
      <dgm:spPr/>
    </dgm:pt>
    <dgm:pt modelId="{38D4EA3B-1997-40CF-9F25-4AFBE274DB89}" type="pres">
      <dgm:prSet presAssocID="{67F5363C-5490-43BC-A77E-E13F1DA4315B}" presName="rootConnector" presStyleLbl="node2" presStyleIdx="0" presStyleCnt="4"/>
      <dgm:spPr/>
    </dgm:pt>
    <dgm:pt modelId="{4315EE6C-E298-4F3E-8F0C-4B9B6BDD46C0}" type="pres">
      <dgm:prSet presAssocID="{67F5363C-5490-43BC-A77E-E13F1DA4315B}" presName="hierChild4" presStyleCnt="0"/>
      <dgm:spPr/>
    </dgm:pt>
    <dgm:pt modelId="{0670C2FC-5E01-4620-BBAF-56282A78AB18}" type="pres">
      <dgm:prSet presAssocID="{C1AF83AB-CD74-4F06-AFF1-E6F8684C60AC}" presName="Name37" presStyleLbl="parChTrans1D3" presStyleIdx="0" presStyleCnt="9"/>
      <dgm:spPr/>
    </dgm:pt>
    <dgm:pt modelId="{99FF84DD-B5BD-47E5-8741-727183573390}" type="pres">
      <dgm:prSet presAssocID="{63FD329B-1591-4BAA-9D0B-52E174CB5C09}" presName="hierRoot2" presStyleCnt="0">
        <dgm:presLayoutVars>
          <dgm:hierBranch val="init"/>
        </dgm:presLayoutVars>
      </dgm:prSet>
      <dgm:spPr/>
    </dgm:pt>
    <dgm:pt modelId="{0722DCB4-BD63-4DBF-8627-73401B0EF4C7}" type="pres">
      <dgm:prSet presAssocID="{63FD329B-1591-4BAA-9D0B-52E174CB5C09}" presName="rootComposite" presStyleCnt="0"/>
      <dgm:spPr/>
    </dgm:pt>
    <dgm:pt modelId="{B2F75502-FCF7-4AE1-924C-9499AEC56CC8}" type="pres">
      <dgm:prSet presAssocID="{63FD329B-1591-4BAA-9D0B-52E174CB5C09}" presName="rootText" presStyleLbl="node3" presStyleIdx="0" presStyleCnt="9">
        <dgm:presLayoutVars>
          <dgm:chPref val="3"/>
        </dgm:presLayoutVars>
      </dgm:prSet>
      <dgm:spPr/>
    </dgm:pt>
    <dgm:pt modelId="{37783B59-6745-4675-BDB4-A94B812F0368}" type="pres">
      <dgm:prSet presAssocID="{63FD329B-1591-4BAA-9D0B-52E174CB5C09}" presName="rootConnector" presStyleLbl="node3" presStyleIdx="0" presStyleCnt="9"/>
      <dgm:spPr/>
    </dgm:pt>
    <dgm:pt modelId="{6DDBC72A-41CD-4B44-833F-1CBCFCACBC9A}" type="pres">
      <dgm:prSet presAssocID="{63FD329B-1591-4BAA-9D0B-52E174CB5C09}" presName="hierChild4" presStyleCnt="0"/>
      <dgm:spPr/>
    </dgm:pt>
    <dgm:pt modelId="{26DF5D6E-229D-4F5B-8F42-104C61809CE3}" type="pres">
      <dgm:prSet presAssocID="{765CE8C9-0C96-46F4-A736-815DC5B284D5}" presName="Name37" presStyleLbl="parChTrans1D4" presStyleIdx="0" presStyleCnt="15"/>
      <dgm:spPr/>
    </dgm:pt>
    <dgm:pt modelId="{EA73A849-5177-4C5D-8CE9-7DF3F12375EF}" type="pres">
      <dgm:prSet presAssocID="{903560B1-2273-4C7D-A813-8CDC4D262201}" presName="hierRoot2" presStyleCnt="0">
        <dgm:presLayoutVars>
          <dgm:hierBranch val="init"/>
        </dgm:presLayoutVars>
      </dgm:prSet>
      <dgm:spPr/>
    </dgm:pt>
    <dgm:pt modelId="{AA07C927-6B9D-412D-A37D-CD02161BC560}" type="pres">
      <dgm:prSet presAssocID="{903560B1-2273-4C7D-A813-8CDC4D262201}" presName="rootComposite" presStyleCnt="0"/>
      <dgm:spPr/>
    </dgm:pt>
    <dgm:pt modelId="{4A318BED-DFE1-47E0-A217-EEC435D338FF}" type="pres">
      <dgm:prSet presAssocID="{903560B1-2273-4C7D-A813-8CDC4D262201}" presName="rootText" presStyleLbl="node4" presStyleIdx="0" presStyleCnt="15">
        <dgm:presLayoutVars>
          <dgm:chPref val="3"/>
        </dgm:presLayoutVars>
      </dgm:prSet>
      <dgm:spPr/>
    </dgm:pt>
    <dgm:pt modelId="{F9CEFCDA-2CD4-4F5B-BA46-4D1F8C27FB7C}" type="pres">
      <dgm:prSet presAssocID="{903560B1-2273-4C7D-A813-8CDC4D262201}" presName="rootConnector" presStyleLbl="node4" presStyleIdx="0" presStyleCnt="15"/>
      <dgm:spPr/>
    </dgm:pt>
    <dgm:pt modelId="{0F7772B3-B664-4149-A003-097F951A5530}" type="pres">
      <dgm:prSet presAssocID="{903560B1-2273-4C7D-A813-8CDC4D262201}" presName="hierChild4" presStyleCnt="0"/>
      <dgm:spPr/>
    </dgm:pt>
    <dgm:pt modelId="{DAEAE686-47BD-4A75-962B-67D4FC307831}" type="pres">
      <dgm:prSet presAssocID="{903560B1-2273-4C7D-A813-8CDC4D262201}" presName="hierChild5" presStyleCnt="0"/>
      <dgm:spPr/>
    </dgm:pt>
    <dgm:pt modelId="{98C37205-1612-4D56-9741-21DAE9C4B928}" type="pres">
      <dgm:prSet presAssocID="{6EDD9375-2AD0-4B62-BC94-8692F807CC85}" presName="Name37" presStyleLbl="parChTrans1D4" presStyleIdx="1" presStyleCnt="15"/>
      <dgm:spPr/>
    </dgm:pt>
    <dgm:pt modelId="{70BA9820-EECE-4DF7-9135-ED2DD0037EE1}" type="pres">
      <dgm:prSet presAssocID="{54450712-D481-4AAA-A89E-F8B1B317879E}" presName="hierRoot2" presStyleCnt="0">
        <dgm:presLayoutVars>
          <dgm:hierBranch val="init"/>
        </dgm:presLayoutVars>
      </dgm:prSet>
      <dgm:spPr/>
    </dgm:pt>
    <dgm:pt modelId="{52EFA73F-927F-4B4B-9E5C-964348D92027}" type="pres">
      <dgm:prSet presAssocID="{54450712-D481-4AAA-A89E-F8B1B317879E}" presName="rootComposite" presStyleCnt="0"/>
      <dgm:spPr/>
    </dgm:pt>
    <dgm:pt modelId="{D7274511-CDD4-4EDE-83C3-816B3E0D81AC}" type="pres">
      <dgm:prSet presAssocID="{54450712-D481-4AAA-A89E-F8B1B317879E}" presName="rootText" presStyleLbl="node4" presStyleIdx="1" presStyleCnt="15">
        <dgm:presLayoutVars>
          <dgm:chPref val="3"/>
        </dgm:presLayoutVars>
      </dgm:prSet>
      <dgm:spPr/>
    </dgm:pt>
    <dgm:pt modelId="{F8AFABE2-4303-4461-B5E8-010640515813}" type="pres">
      <dgm:prSet presAssocID="{54450712-D481-4AAA-A89E-F8B1B317879E}" presName="rootConnector" presStyleLbl="node4" presStyleIdx="1" presStyleCnt="15"/>
      <dgm:spPr/>
    </dgm:pt>
    <dgm:pt modelId="{68C5F460-3A5A-4D2C-8DD3-6AE11119EA6A}" type="pres">
      <dgm:prSet presAssocID="{54450712-D481-4AAA-A89E-F8B1B317879E}" presName="hierChild4" presStyleCnt="0"/>
      <dgm:spPr/>
    </dgm:pt>
    <dgm:pt modelId="{60724CBC-C5F2-48D5-B4DF-E71F0D56D9D1}" type="pres">
      <dgm:prSet presAssocID="{54450712-D481-4AAA-A89E-F8B1B317879E}" presName="hierChild5" presStyleCnt="0"/>
      <dgm:spPr/>
    </dgm:pt>
    <dgm:pt modelId="{9875F77E-3665-45A0-B899-E186E13F55E4}" type="pres">
      <dgm:prSet presAssocID="{63FD329B-1591-4BAA-9D0B-52E174CB5C09}" presName="hierChild5" presStyleCnt="0"/>
      <dgm:spPr/>
    </dgm:pt>
    <dgm:pt modelId="{E12300BB-155E-46C9-B8D5-E7F265DF5CAA}" type="pres">
      <dgm:prSet presAssocID="{67F5363C-5490-43BC-A77E-E13F1DA4315B}" presName="hierChild5" presStyleCnt="0"/>
      <dgm:spPr/>
    </dgm:pt>
    <dgm:pt modelId="{298F3B21-E7B2-4F17-9FD2-D618EC225CBA}" type="pres">
      <dgm:prSet presAssocID="{DBB8755A-9480-4C98-9F1F-B194C8B0D0C6}" presName="Name37" presStyleLbl="parChTrans1D2" presStyleIdx="1" presStyleCnt="4"/>
      <dgm:spPr/>
    </dgm:pt>
    <dgm:pt modelId="{12324D7B-23E5-45D5-B20F-929F679A24A0}" type="pres">
      <dgm:prSet presAssocID="{78E15B66-1B0B-45F0-A629-D1FAA40BE1A4}" presName="hierRoot2" presStyleCnt="0">
        <dgm:presLayoutVars>
          <dgm:hierBranch val="init"/>
        </dgm:presLayoutVars>
      </dgm:prSet>
      <dgm:spPr/>
    </dgm:pt>
    <dgm:pt modelId="{3CAD6596-C325-4DF9-BE0D-3B9C97869155}" type="pres">
      <dgm:prSet presAssocID="{78E15B66-1B0B-45F0-A629-D1FAA40BE1A4}" presName="rootComposite" presStyleCnt="0"/>
      <dgm:spPr/>
    </dgm:pt>
    <dgm:pt modelId="{8DBC2129-26FF-4C0F-9835-540575A9345F}" type="pres">
      <dgm:prSet presAssocID="{78E15B66-1B0B-45F0-A629-D1FAA40BE1A4}" presName="rootText" presStyleLbl="node2" presStyleIdx="1" presStyleCnt="4">
        <dgm:presLayoutVars>
          <dgm:chPref val="3"/>
        </dgm:presLayoutVars>
      </dgm:prSet>
      <dgm:spPr/>
    </dgm:pt>
    <dgm:pt modelId="{93E6A0CF-4067-46A6-967D-BC51AA29E8D2}" type="pres">
      <dgm:prSet presAssocID="{78E15B66-1B0B-45F0-A629-D1FAA40BE1A4}" presName="rootConnector" presStyleLbl="node2" presStyleIdx="1" presStyleCnt="4"/>
      <dgm:spPr/>
    </dgm:pt>
    <dgm:pt modelId="{74DBCEB7-9D46-4D4A-8D47-A917D06C6061}" type="pres">
      <dgm:prSet presAssocID="{78E15B66-1B0B-45F0-A629-D1FAA40BE1A4}" presName="hierChild4" presStyleCnt="0"/>
      <dgm:spPr/>
    </dgm:pt>
    <dgm:pt modelId="{8ED58473-1452-4BE3-959C-22BF97AE6FE0}" type="pres">
      <dgm:prSet presAssocID="{0C43DDFB-2454-4829-A752-BB5278AA4DA2}" presName="Name37" presStyleLbl="parChTrans1D3" presStyleIdx="1" presStyleCnt="9"/>
      <dgm:spPr/>
    </dgm:pt>
    <dgm:pt modelId="{6FF3E677-735D-44F2-80A0-82AE1E1634F9}" type="pres">
      <dgm:prSet presAssocID="{AE9C06F1-1378-4982-B5D9-8906E8309C55}" presName="hierRoot2" presStyleCnt="0">
        <dgm:presLayoutVars>
          <dgm:hierBranch val="init"/>
        </dgm:presLayoutVars>
      </dgm:prSet>
      <dgm:spPr/>
    </dgm:pt>
    <dgm:pt modelId="{A3544051-7C8B-4A02-9D49-2099CC086592}" type="pres">
      <dgm:prSet presAssocID="{AE9C06F1-1378-4982-B5D9-8906E8309C55}" presName="rootComposite" presStyleCnt="0"/>
      <dgm:spPr/>
    </dgm:pt>
    <dgm:pt modelId="{0E3A4E4B-CD1A-4B68-996D-6B04D12FEE35}" type="pres">
      <dgm:prSet presAssocID="{AE9C06F1-1378-4982-B5D9-8906E8309C55}" presName="rootText" presStyleLbl="node3" presStyleIdx="1" presStyleCnt="9">
        <dgm:presLayoutVars>
          <dgm:chPref val="3"/>
        </dgm:presLayoutVars>
      </dgm:prSet>
      <dgm:spPr/>
    </dgm:pt>
    <dgm:pt modelId="{D03C732D-828B-4AD0-95DC-9E1F426DA66A}" type="pres">
      <dgm:prSet presAssocID="{AE9C06F1-1378-4982-B5D9-8906E8309C55}" presName="rootConnector" presStyleLbl="node3" presStyleIdx="1" presStyleCnt="9"/>
      <dgm:spPr/>
    </dgm:pt>
    <dgm:pt modelId="{8E7A17F6-1468-4B9C-B394-25B35D27915B}" type="pres">
      <dgm:prSet presAssocID="{AE9C06F1-1378-4982-B5D9-8906E8309C55}" presName="hierChild4" presStyleCnt="0"/>
      <dgm:spPr/>
    </dgm:pt>
    <dgm:pt modelId="{935AE389-D666-47FD-802B-761E8E7B8F06}" type="pres">
      <dgm:prSet presAssocID="{B023374E-CD94-4B5B-A3A7-688F0C3A69AB}" presName="Name37" presStyleLbl="parChTrans1D4" presStyleIdx="2" presStyleCnt="15"/>
      <dgm:spPr/>
    </dgm:pt>
    <dgm:pt modelId="{C16A5DB3-48AA-422D-AB46-6FBD3AA1851F}" type="pres">
      <dgm:prSet presAssocID="{6F6AD2E6-AE36-425B-B3DE-6188B978D82C}" presName="hierRoot2" presStyleCnt="0">
        <dgm:presLayoutVars>
          <dgm:hierBranch val="init"/>
        </dgm:presLayoutVars>
      </dgm:prSet>
      <dgm:spPr/>
    </dgm:pt>
    <dgm:pt modelId="{338AE84D-3441-4BEB-824E-68BCFDB69BEC}" type="pres">
      <dgm:prSet presAssocID="{6F6AD2E6-AE36-425B-B3DE-6188B978D82C}" presName="rootComposite" presStyleCnt="0"/>
      <dgm:spPr/>
    </dgm:pt>
    <dgm:pt modelId="{0DCEEDB2-62F1-489D-9525-FF2F75E1236F}" type="pres">
      <dgm:prSet presAssocID="{6F6AD2E6-AE36-425B-B3DE-6188B978D82C}" presName="rootText" presStyleLbl="node4" presStyleIdx="2" presStyleCnt="15">
        <dgm:presLayoutVars>
          <dgm:chPref val="3"/>
        </dgm:presLayoutVars>
      </dgm:prSet>
      <dgm:spPr/>
    </dgm:pt>
    <dgm:pt modelId="{77221D3F-8A62-4190-99E8-BB43165B28F8}" type="pres">
      <dgm:prSet presAssocID="{6F6AD2E6-AE36-425B-B3DE-6188B978D82C}" presName="rootConnector" presStyleLbl="node4" presStyleIdx="2" presStyleCnt="15"/>
      <dgm:spPr/>
    </dgm:pt>
    <dgm:pt modelId="{90CFD71C-25DE-4E6C-B41F-C66CA20482AC}" type="pres">
      <dgm:prSet presAssocID="{6F6AD2E6-AE36-425B-B3DE-6188B978D82C}" presName="hierChild4" presStyleCnt="0"/>
      <dgm:spPr/>
    </dgm:pt>
    <dgm:pt modelId="{B7E1E659-06DC-4E0E-B218-179F30651B67}" type="pres">
      <dgm:prSet presAssocID="{6F6AD2E6-AE36-425B-B3DE-6188B978D82C}" presName="hierChild5" presStyleCnt="0"/>
      <dgm:spPr/>
    </dgm:pt>
    <dgm:pt modelId="{DE083336-291E-4EF8-8242-AC3283896751}" type="pres">
      <dgm:prSet presAssocID="{A7F9C9CA-834E-478B-9E98-41B073660AB3}" presName="Name37" presStyleLbl="parChTrans1D4" presStyleIdx="3" presStyleCnt="15"/>
      <dgm:spPr/>
    </dgm:pt>
    <dgm:pt modelId="{D08B5D5A-A187-4D27-900B-9438399DB43D}" type="pres">
      <dgm:prSet presAssocID="{9DD2FC52-A7EB-4BE4-A1EA-3D2F484CF3DA}" presName="hierRoot2" presStyleCnt="0">
        <dgm:presLayoutVars>
          <dgm:hierBranch val="init"/>
        </dgm:presLayoutVars>
      </dgm:prSet>
      <dgm:spPr/>
    </dgm:pt>
    <dgm:pt modelId="{BCEFE9BC-BA51-4FCD-9A3B-ED19F2BE2E10}" type="pres">
      <dgm:prSet presAssocID="{9DD2FC52-A7EB-4BE4-A1EA-3D2F484CF3DA}" presName="rootComposite" presStyleCnt="0"/>
      <dgm:spPr/>
    </dgm:pt>
    <dgm:pt modelId="{843764F5-5965-437F-9DED-FC7F70587163}" type="pres">
      <dgm:prSet presAssocID="{9DD2FC52-A7EB-4BE4-A1EA-3D2F484CF3DA}" presName="rootText" presStyleLbl="node4" presStyleIdx="3" presStyleCnt="15">
        <dgm:presLayoutVars>
          <dgm:chPref val="3"/>
        </dgm:presLayoutVars>
      </dgm:prSet>
      <dgm:spPr/>
    </dgm:pt>
    <dgm:pt modelId="{D027F672-95CD-4188-ABE5-EF9357172A93}" type="pres">
      <dgm:prSet presAssocID="{9DD2FC52-A7EB-4BE4-A1EA-3D2F484CF3DA}" presName="rootConnector" presStyleLbl="node4" presStyleIdx="3" presStyleCnt="15"/>
      <dgm:spPr/>
    </dgm:pt>
    <dgm:pt modelId="{CB7E501A-0209-4D02-8598-B68075B30885}" type="pres">
      <dgm:prSet presAssocID="{9DD2FC52-A7EB-4BE4-A1EA-3D2F484CF3DA}" presName="hierChild4" presStyleCnt="0"/>
      <dgm:spPr/>
    </dgm:pt>
    <dgm:pt modelId="{5E311611-8D7F-49EC-9C8E-1B65A8E24CDB}" type="pres">
      <dgm:prSet presAssocID="{9DD2FC52-A7EB-4BE4-A1EA-3D2F484CF3DA}" presName="hierChild5" presStyleCnt="0"/>
      <dgm:spPr/>
    </dgm:pt>
    <dgm:pt modelId="{2B33891E-B147-493F-97C1-68CC37D0FD4B}" type="pres">
      <dgm:prSet presAssocID="{AE9C06F1-1378-4982-B5D9-8906E8309C55}" presName="hierChild5" presStyleCnt="0"/>
      <dgm:spPr/>
    </dgm:pt>
    <dgm:pt modelId="{63098201-6D5E-43A5-BECC-4E4605755D97}" type="pres">
      <dgm:prSet presAssocID="{78E15B66-1B0B-45F0-A629-D1FAA40BE1A4}" presName="hierChild5" presStyleCnt="0"/>
      <dgm:spPr/>
    </dgm:pt>
    <dgm:pt modelId="{967DCAE2-A199-489F-8FDE-7ABF3DC70E02}" type="pres">
      <dgm:prSet presAssocID="{747C961D-D62A-4654-8B33-F93AB0051367}" presName="Name37" presStyleLbl="parChTrans1D2" presStyleIdx="2" presStyleCnt="4"/>
      <dgm:spPr/>
    </dgm:pt>
    <dgm:pt modelId="{E57C52DA-E9F6-4D82-9F1C-3F5445FBA058}" type="pres">
      <dgm:prSet presAssocID="{5ECF4863-C0BD-4208-836C-896D0C104A07}" presName="hierRoot2" presStyleCnt="0">
        <dgm:presLayoutVars>
          <dgm:hierBranch val="init"/>
        </dgm:presLayoutVars>
      </dgm:prSet>
      <dgm:spPr/>
    </dgm:pt>
    <dgm:pt modelId="{47E31852-7CBD-457D-8EA4-741BBEE8EAAF}" type="pres">
      <dgm:prSet presAssocID="{5ECF4863-C0BD-4208-836C-896D0C104A07}" presName="rootComposite" presStyleCnt="0"/>
      <dgm:spPr/>
    </dgm:pt>
    <dgm:pt modelId="{0A2BA27B-AB11-4582-A591-987B8CD16E46}" type="pres">
      <dgm:prSet presAssocID="{5ECF4863-C0BD-4208-836C-896D0C104A07}" presName="rootText" presStyleLbl="node2" presStyleIdx="2" presStyleCnt="4">
        <dgm:presLayoutVars>
          <dgm:chPref val="3"/>
        </dgm:presLayoutVars>
      </dgm:prSet>
      <dgm:spPr/>
    </dgm:pt>
    <dgm:pt modelId="{9E463802-278A-4DE4-9D0C-CAD300992E77}" type="pres">
      <dgm:prSet presAssocID="{5ECF4863-C0BD-4208-836C-896D0C104A07}" presName="rootConnector" presStyleLbl="node2" presStyleIdx="2" presStyleCnt="4"/>
      <dgm:spPr/>
    </dgm:pt>
    <dgm:pt modelId="{59B76313-BC22-49B0-909E-C74C12A1826C}" type="pres">
      <dgm:prSet presAssocID="{5ECF4863-C0BD-4208-836C-896D0C104A07}" presName="hierChild4" presStyleCnt="0"/>
      <dgm:spPr/>
    </dgm:pt>
    <dgm:pt modelId="{43CEBC68-83BB-4446-8369-C7335FC9E27C}" type="pres">
      <dgm:prSet presAssocID="{03112916-94D9-4B2B-A27D-E73186A8E27D}" presName="Name37" presStyleLbl="parChTrans1D3" presStyleIdx="2" presStyleCnt="9"/>
      <dgm:spPr/>
    </dgm:pt>
    <dgm:pt modelId="{9F6B035F-D707-4B3A-B10F-1698DAFC97E8}" type="pres">
      <dgm:prSet presAssocID="{FE08B898-BE52-4922-B8EA-13DB98ACEDDE}" presName="hierRoot2" presStyleCnt="0">
        <dgm:presLayoutVars>
          <dgm:hierBranch val="init"/>
        </dgm:presLayoutVars>
      </dgm:prSet>
      <dgm:spPr/>
    </dgm:pt>
    <dgm:pt modelId="{98E7A98F-CB21-48F2-984B-E5A12F739DC5}" type="pres">
      <dgm:prSet presAssocID="{FE08B898-BE52-4922-B8EA-13DB98ACEDDE}" presName="rootComposite" presStyleCnt="0"/>
      <dgm:spPr/>
    </dgm:pt>
    <dgm:pt modelId="{9B6E3DBB-B1EE-4D25-87FA-B5483CBC1C14}" type="pres">
      <dgm:prSet presAssocID="{FE08B898-BE52-4922-B8EA-13DB98ACEDDE}" presName="rootText" presStyleLbl="node3" presStyleIdx="2" presStyleCnt="9">
        <dgm:presLayoutVars>
          <dgm:chPref val="3"/>
        </dgm:presLayoutVars>
      </dgm:prSet>
      <dgm:spPr/>
    </dgm:pt>
    <dgm:pt modelId="{2ED8225D-A74F-4FB2-B61C-6B590771A04F}" type="pres">
      <dgm:prSet presAssocID="{FE08B898-BE52-4922-B8EA-13DB98ACEDDE}" presName="rootConnector" presStyleLbl="node3" presStyleIdx="2" presStyleCnt="9"/>
      <dgm:spPr/>
    </dgm:pt>
    <dgm:pt modelId="{E875CB00-66E6-4597-8E42-4D0143CAA42C}" type="pres">
      <dgm:prSet presAssocID="{FE08B898-BE52-4922-B8EA-13DB98ACEDDE}" presName="hierChild4" presStyleCnt="0"/>
      <dgm:spPr/>
    </dgm:pt>
    <dgm:pt modelId="{A2726E3C-87F9-42DB-856D-36314DAC2937}" type="pres">
      <dgm:prSet presAssocID="{659956DA-7C3F-46BD-9351-ED84C1C571E1}" presName="Name37" presStyleLbl="parChTrans1D4" presStyleIdx="4" presStyleCnt="15"/>
      <dgm:spPr/>
    </dgm:pt>
    <dgm:pt modelId="{678D31FF-7D12-4EE4-8AE7-09861587605F}" type="pres">
      <dgm:prSet presAssocID="{491EF267-AB73-4574-8274-2810803D1C3F}" presName="hierRoot2" presStyleCnt="0">
        <dgm:presLayoutVars>
          <dgm:hierBranch val="init"/>
        </dgm:presLayoutVars>
      </dgm:prSet>
      <dgm:spPr/>
    </dgm:pt>
    <dgm:pt modelId="{4686B0BE-E3B5-46CD-A820-254240135CC4}" type="pres">
      <dgm:prSet presAssocID="{491EF267-AB73-4574-8274-2810803D1C3F}" presName="rootComposite" presStyleCnt="0"/>
      <dgm:spPr/>
    </dgm:pt>
    <dgm:pt modelId="{EAB3DEA0-8F6C-4145-8028-C0FDB3307ADE}" type="pres">
      <dgm:prSet presAssocID="{491EF267-AB73-4574-8274-2810803D1C3F}" presName="rootText" presStyleLbl="node4" presStyleIdx="4" presStyleCnt="15">
        <dgm:presLayoutVars>
          <dgm:chPref val="3"/>
        </dgm:presLayoutVars>
      </dgm:prSet>
      <dgm:spPr/>
    </dgm:pt>
    <dgm:pt modelId="{0FF4EDAA-884E-4693-BFFE-CF67AF0AEFD3}" type="pres">
      <dgm:prSet presAssocID="{491EF267-AB73-4574-8274-2810803D1C3F}" presName="rootConnector" presStyleLbl="node4" presStyleIdx="4" presStyleCnt="15"/>
      <dgm:spPr/>
    </dgm:pt>
    <dgm:pt modelId="{0C4DD651-ED32-4DB3-BF1D-7424E042AB19}" type="pres">
      <dgm:prSet presAssocID="{491EF267-AB73-4574-8274-2810803D1C3F}" presName="hierChild4" presStyleCnt="0"/>
      <dgm:spPr/>
    </dgm:pt>
    <dgm:pt modelId="{C472A73A-F736-4E1A-B4A9-EEF229286772}" type="pres">
      <dgm:prSet presAssocID="{491EF267-AB73-4574-8274-2810803D1C3F}" presName="hierChild5" presStyleCnt="0"/>
      <dgm:spPr/>
    </dgm:pt>
    <dgm:pt modelId="{DEB882C0-1196-4AD8-A20D-D0F1856CC3F0}" type="pres">
      <dgm:prSet presAssocID="{E7C03AF2-1986-48A9-8045-2890A1176F71}" presName="Name37" presStyleLbl="parChTrans1D4" presStyleIdx="5" presStyleCnt="15"/>
      <dgm:spPr/>
    </dgm:pt>
    <dgm:pt modelId="{54AE846B-9B46-4292-9198-1235999B88D7}" type="pres">
      <dgm:prSet presAssocID="{6B8C2EB8-1708-4822-83E9-A2274E4D1B55}" presName="hierRoot2" presStyleCnt="0">
        <dgm:presLayoutVars>
          <dgm:hierBranch val="init"/>
        </dgm:presLayoutVars>
      </dgm:prSet>
      <dgm:spPr/>
    </dgm:pt>
    <dgm:pt modelId="{DE4066E4-B6CE-4FC4-8A82-5BA8698DA4B2}" type="pres">
      <dgm:prSet presAssocID="{6B8C2EB8-1708-4822-83E9-A2274E4D1B55}" presName="rootComposite" presStyleCnt="0"/>
      <dgm:spPr/>
    </dgm:pt>
    <dgm:pt modelId="{83B714C1-08D9-4126-B709-4219049396E2}" type="pres">
      <dgm:prSet presAssocID="{6B8C2EB8-1708-4822-83E9-A2274E4D1B55}" presName="rootText" presStyleLbl="node4" presStyleIdx="5" presStyleCnt="15">
        <dgm:presLayoutVars>
          <dgm:chPref val="3"/>
        </dgm:presLayoutVars>
      </dgm:prSet>
      <dgm:spPr/>
    </dgm:pt>
    <dgm:pt modelId="{02604020-C5D7-4385-A269-30AF65828039}" type="pres">
      <dgm:prSet presAssocID="{6B8C2EB8-1708-4822-83E9-A2274E4D1B55}" presName="rootConnector" presStyleLbl="node4" presStyleIdx="5" presStyleCnt="15"/>
      <dgm:spPr/>
    </dgm:pt>
    <dgm:pt modelId="{8D2B9ACF-5B2E-473C-A8A1-E8D7076F89ED}" type="pres">
      <dgm:prSet presAssocID="{6B8C2EB8-1708-4822-83E9-A2274E4D1B55}" presName="hierChild4" presStyleCnt="0"/>
      <dgm:spPr/>
    </dgm:pt>
    <dgm:pt modelId="{EB779032-F64F-43B8-987C-D42AD2428261}" type="pres">
      <dgm:prSet presAssocID="{6B8C2EB8-1708-4822-83E9-A2274E4D1B55}" presName="hierChild5" presStyleCnt="0"/>
      <dgm:spPr/>
    </dgm:pt>
    <dgm:pt modelId="{AA231315-5B84-4473-8E35-137676A4FA2D}" type="pres">
      <dgm:prSet presAssocID="{FE08B898-BE52-4922-B8EA-13DB98ACEDDE}" presName="hierChild5" presStyleCnt="0"/>
      <dgm:spPr/>
    </dgm:pt>
    <dgm:pt modelId="{ED5A0446-30E1-4725-9F59-93EAEDB2FC0D}" type="pres">
      <dgm:prSet presAssocID="{DAD446DC-D2A0-450B-866C-62A08E770232}" presName="Name37" presStyleLbl="parChTrans1D3" presStyleIdx="3" presStyleCnt="9"/>
      <dgm:spPr/>
    </dgm:pt>
    <dgm:pt modelId="{7712D150-1E57-4A8D-A251-0B6EF54F1DA9}" type="pres">
      <dgm:prSet presAssocID="{9ECB2A52-0C40-4506-80AF-E92E9814C9B6}" presName="hierRoot2" presStyleCnt="0">
        <dgm:presLayoutVars>
          <dgm:hierBranch val="init"/>
        </dgm:presLayoutVars>
      </dgm:prSet>
      <dgm:spPr/>
    </dgm:pt>
    <dgm:pt modelId="{D72DBF1C-D8C4-4E33-BC82-8A77EC313EB6}" type="pres">
      <dgm:prSet presAssocID="{9ECB2A52-0C40-4506-80AF-E92E9814C9B6}" presName="rootComposite" presStyleCnt="0"/>
      <dgm:spPr/>
    </dgm:pt>
    <dgm:pt modelId="{167CD69B-5C01-4864-8123-1A0035EF435A}" type="pres">
      <dgm:prSet presAssocID="{9ECB2A52-0C40-4506-80AF-E92E9814C9B6}" presName="rootText" presStyleLbl="node3" presStyleIdx="3" presStyleCnt="9">
        <dgm:presLayoutVars>
          <dgm:chPref val="3"/>
        </dgm:presLayoutVars>
      </dgm:prSet>
      <dgm:spPr/>
    </dgm:pt>
    <dgm:pt modelId="{7743EC5E-2B2B-4B6A-AD41-C7F63499A92C}" type="pres">
      <dgm:prSet presAssocID="{9ECB2A52-0C40-4506-80AF-E92E9814C9B6}" presName="rootConnector" presStyleLbl="node3" presStyleIdx="3" presStyleCnt="9"/>
      <dgm:spPr/>
    </dgm:pt>
    <dgm:pt modelId="{034977E7-E842-4913-A9B5-C2E16C3C7D8A}" type="pres">
      <dgm:prSet presAssocID="{9ECB2A52-0C40-4506-80AF-E92E9814C9B6}" presName="hierChild4" presStyleCnt="0"/>
      <dgm:spPr/>
    </dgm:pt>
    <dgm:pt modelId="{44DDE8C7-405F-46BC-957A-61B56417C571}" type="pres">
      <dgm:prSet presAssocID="{C5ED633E-9C96-4007-9C60-BD57C8E23CCC}" presName="Name37" presStyleLbl="parChTrans1D4" presStyleIdx="6" presStyleCnt="15"/>
      <dgm:spPr/>
    </dgm:pt>
    <dgm:pt modelId="{10FDF534-26D8-4104-9110-CF63391431B4}" type="pres">
      <dgm:prSet presAssocID="{1AE85B1C-23CC-4AAB-B9AC-9475E5E6AC23}" presName="hierRoot2" presStyleCnt="0">
        <dgm:presLayoutVars>
          <dgm:hierBranch val="init"/>
        </dgm:presLayoutVars>
      </dgm:prSet>
      <dgm:spPr/>
    </dgm:pt>
    <dgm:pt modelId="{6E7845F4-8F29-4946-AAE1-39157AF95F2F}" type="pres">
      <dgm:prSet presAssocID="{1AE85B1C-23CC-4AAB-B9AC-9475E5E6AC23}" presName="rootComposite" presStyleCnt="0"/>
      <dgm:spPr/>
    </dgm:pt>
    <dgm:pt modelId="{68C61132-DFFD-4B1F-8D91-A1C2DC555ACF}" type="pres">
      <dgm:prSet presAssocID="{1AE85B1C-23CC-4AAB-B9AC-9475E5E6AC23}" presName="rootText" presStyleLbl="node4" presStyleIdx="6" presStyleCnt="15">
        <dgm:presLayoutVars>
          <dgm:chPref val="3"/>
        </dgm:presLayoutVars>
      </dgm:prSet>
      <dgm:spPr/>
    </dgm:pt>
    <dgm:pt modelId="{7E49049C-347E-42F5-A1AB-D1D68EDC7ACF}" type="pres">
      <dgm:prSet presAssocID="{1AE85B1C-23CC-4AAB-B9AC-9475E5E6AC23}" presName="rootConnector" presStyleLbl="node4" presStyleIdx="6" presStyleCnt="15"/>
      <dgm:spPr/>
    </dgm:pt>
    <dgm:pt modelId="{075E8BAD-113F-410A-BA49-B413CAE5F014}" type="pres">
      <dgm:prSet presAssocID="{1AE85B1C-23CC-4AAB-B9AC-9475E5E6AC23}" presName="hierChild4" presStyleCnt="0"/>
      <dgm:spPr/>
    </dgm:pt>
    <dgm:pt modelId="{E48E5A6B-DBEB-42DF-B16E-F295F2450497}" type="pres">
      <dgm:prSet presAssocID="{1AE85B1C-23CC-4AAB-B9AC-9475E5E6AC23}" presName="hierChild5" presStyleCnt="0"/>
      <dgm:spPr/>
    </dgm:pt>
    <dgm:pt modelId="{3A62F2E9-6D9B-400D-9004-8C6413235CF9}" type="pres">
      <dgm:prSet presAssocID="{9ECB2A52-0C40-4506-80AF-E92E9814C9B6}" presName="hierChild5" presStyleCnt="0"/>
      <dgm:spPr/>
    </dgm:pt>
    <dgm:pt modelId="{EAAE5035-DB72-4540-8AAD-31DB01B23402}" type="pres">
      <dgm:prSet presAssocID="{2D487628-6889-4D52-B9F8-EDF94F7EA8B3}" presName="Name37" presStyleLbl="parChTrans1D3" presStyleIdx="4" presStyleCnt="9"/>
      <dgm:spPr/>
    </dgm:pt>
    <dgm:pt modelId="{3AB502A1-9555-4617-8A03-2E6AD52CBA1F}" type="pres">
      <dgm:prSet presAssocID="{BE6E1653-E5E1-45A9-B684-579810A31B08}" presName="hierRoot2" presStyleCnt="0">
        <dgm:presLayoutVars>
          <dgm:hierBranch val="init"/>
        </dgm:presLayoutVars>
      </dgm:prSet>
      <dgm:spPr/>
    </dgm:pt>
    <dgm:pt modelId="{A587069C-2D07-4C7D-B6AB-EB9A9BA702C4}" type="pres">
      <dgm:prSet presAssocID="{BE6E1653-E5E1-45A9-B684-579810A31B08}" presName="rootComposite" presStyleCnt="0"/>
      <dgm:spPr/>
    </dgm:pt>
    <dgm:pt modelId="{E0F27BB6-2CAD-483E-BB49-A5AE311F1C1D}" type="pres">
      <dgm:prSet presAssocID="{BE6E1653-E5E1-45A9-B684-579810A31B08}" presName="rootText" presStyleLbl="node3" presStyleIdx="4" presStyleCnt="9">
        <dgm:presLayoutVars>
          <dgm:chPref val="3"/>
        </dgm:presLayoutVars>
      </dgm:prSet>
      <dgm:spPr/>
    </dgm:pt>
    <dgm:pt modelId="{5E8DE156-5F0D-4268-935A-3E8BD566C919}" type="pres">
      <dgm:prSet presAssocID="{BE6E1653-E5E1-45A9-B684-579810A31B08}" presName="rootConnector" presStyleLbl="node3" presStyleIdx="4" presStyleCnt="9"/>
      <dgm:spPr/>
    </dgm:pt>
    <dgm:pt modelId="{064650F8-5F2F-42B8-8D43-00F65E7918B1}" type="pres">
      <dgm:prSet presAssocID="{BE6E1653-E5E1-45A9-B684-579810A31B08}" presName="hierChild4" presStyleCnt="0"/>
      <dgm:spPr/>
    </dgm:pt>
    <dgm:pt modelId="{CAD22F6B-D0F4-4165-9625-6CC706D6711F}" type="pres">
      <dgm:prSet presAssocID="{827D94D7-BE8C-43CB-8504-63DBD8D5FC8E}" presName="Name37" presStyleLbl="parChTrans1D4" presStyleIdx="7" presStyleCnt="15"/>
      <dgm:spPr/>
    </dgm:pt>
    <dgm:pt modelId="{025A617B-A7A1-4193-B28A-7A06C070EAD4}" type="pres">
      <dgm:prSet presAssocID="{2E6DC245-FB7A-4746-BED3-0CF49D7AA3CD}" presName="hierRoot2" presStyleCnt="0">
        <dgm:presLayoutVars>
          <dgm:hierBranch val="init"/>
        </dgm:presLayoutVars>
      </dgm:prSet>
      <dgm:spPr/>
    </dgm:pt>
    <dgm:pt modelId="{65DC47F5-5DFE-45AD-8C9A-68D92B5B825C}" type="pres">
      <dgm:prSet presAssocID="{2E6DC245-FB7A-4746-BED3-0CF49D7AA3CD}" presName="rootComposite" presStyleCnt="0"/>
      <dgm:spPr/>
    </dgm:pt>
    <dgm:pt modelId="{A2E5999E-9761-472A-BB3F-481B0D2BF6AE}" type="pres">
      <dgm:prSet presAssocID="{2E6DC245-FB7A-4746-BED3-0CF49D7AA3CD}" presName="rootText" presStyleLbl="node4" presStyleIdx="7" presStyleCnt="15">
        <dgm:presLayoutVars>
          <dgm:chPref val="3"/>
        </dgm:presLayoutVars>
      </dgm:prSet>
      <dgm:spPr/>
    </dgm:pt>
    <dgm:pt modelId="{08480A19-9E52-4684-B7D2-8EE49CD8E5BE}" type="pres">
      <dgm:prSet presAssocID="{2E6DC245-FB7A-4746-BED3-0CF49D7AA3CD}" presName="rootConnector" presStyleLbl="node4" presStyleIdx="7" presStyleCnt="15"/>
      <dgm:spPr/>
    </dgm:pt>
    <dgm:pt modelId="{569F0366-4485-4550-B9E2-7002DF422B15}" type="pres">
      <dgm:prSet presAssocID="{2E6DC245-FB7A-4746-BED3-0CF49D7AA3CD}" presName="hierChild4" presStyleCnt="0"/>
      <dgm:spPr/>
    </dgm:pt>
    <dgm:pt modelId="{DA966227-4497-4C1E-9C6C-B8F5B2D60417}" type="pres">
      <dgm:prSet presAssocID="{2E6DC245-FB7A-4746-BED3-0CF49D7AA3CD}" presName="hierChild5" presStyleCnt="0"/>
      <dgm:spPr/>
    </dgm:pt>
    <dgm:pt modelId="{0C01A03F-B48A-4E02-9DF1-2E66E3D3FF38}" type="pres">
      <dgm:prSet presAssocID="{BE6E1653-E5E1-45A9-B684-579810A31B08}" presName="hierChild5" presStyleCnt="0"/>
      <dgm:spPr/>
    </dgm:pt>
    <dgm:pt modelId="{B08B4919-FCA6-479E-BD94-193A67DF7208}" type="pres">
      <dgm:prSet presAssocID="{D317EA36-C73E-4561-B7E9-2679FBCD6D72}" presName="Name37" presStyleLbl="parChTrans1D3" presStyleIdx="5" presStyleCnt="9"/>
      <dgm:spPr/>
    </dgm:pt>
    <dgm:pt modelId="{FFFDCC63-3652-49E8-A917-A236AC3F255D}" type="pres">
      <dgm:prSet presAssocID="{1B2FA816-3A05-4E26-9373-F897C364144B}" presName="hierRoot2" presStyleCnt="0">
        <dgm:presLayoutVars>
          <dgm:hierBranch val="init"/>
        </dgm:presLayoutVars>
      </dgm:prSet>
      <dgm:spPr/>
    </dgm:pt>
    <dgm:pt modelId="{30A4DAEB-52F9-40B2-BD06-EAD9F021E453}" type="pres">
      <dgm:prSet presAssocID="{1B2FA816-3A05-4E26-9373-F897C364144B}" presName="rootComposite" presStyleCnt="0"/>
      <dgm:spPr/>
    </dgm:pt>
    <dgm:pt modelId="{AD3A6C62-15C8-4D60-8A0B-034E62B9850A}" type="pres">
      <dgm:prSet presAssocID="{1B2FA816-3A05-4E26-9373-F897C364144B}" presName="rootText" presStyleLbl="node3" presStyleIdx="5" presStyleCnt="9">
        <dgm:presLayoutVars>
          <dgm:chPref val="3"/>
        </dgm:presLayoutVars>
      </dgm:prSet>
      <dgm:spPr/>
    </dgm:pt>
    <dgm:pt modelId="{DF755D30-C2C2-4D9F-B6CC-1663C7198E67}" type="pres">
      <dgm:prSet presAssocID="{1B2FA816-3A05-4E26-9373-F897C364144B}" presName="rootConnector" presStyleLbl="node3" presStyleIdx="5" presStyleCnt="9"/>
      <dgm:spPr/>
    </dgm:pt>
    <dgm:pt modelId="{0F8BE2C8-1A56-4B1C-B316-2FA7C13FD584}" type="pres">
      <dgm:prSet presAssocID="{1B2FA816-3A05-4E26-9373-F897C364144B}" presName="hierChild4" presStyleCnt="0"/>
      <dgm:spPr/>
    </dgm:pt>
    <dgm:pt modelId="{A3A8603C-3413-4223-86E4-48E3D115D9EA}" type="pres">
      <dgm:prSet presAssocID="{55B0B928-5982-4F52-9915-C2D5C29F82CB}" presName="Name37" presStyleLbl="parChTrans1D4" presStyleIdx="8" presStyleCnt="15"/>
      <dgm:spPr/>
    </dgm:pt>
    <dgm:pt modelId="{DBDB9FCB-141B-4FBC-AC77-98DFF3143682}" type="pres">
      <dgm:prSet presAssocID="{41594C71-8420-44A9-A999-FD69A8207883}" presName="hierRoot2" presStyleCnt="0">
        <dgm:presLayoutVars>
          <dgm:hierBranch val="init"/>
        </dgm:presLayoutVars>
      </dgm:prSet>
      <dgm:spPr/>
    </dgm:pt>
    <dgm:pt modelId="{12A6A63D-557D-4560-AE63-3AC028C9282B}" type="pres">
      <dgm:prSet presAssocID="{41594C71-8420-44A9-A999-FD69A8207883}" presName="rootComposite" presStyleCnt="0"/>
      <dgm:spPr/>
    </dgm:pt>
    <dgm:pt modelId="{38330D89-4C90-499B-B6FC-259F42D4B64F}" type="pres">
      <dgm:prSet presAssocID="{41594C71-8420-44A9-A999-FD69A8207883}" presName="rootText" presStyleLbl="node4" presStyleIdx="8" presStyleCnt="15">
        <dgm:presLayoutVars>
          <dgm:chPref val="3"/>
        </dgm:presLayoutVars>
      </dgm:prSet>
      <dgm:spPr/>
    </dgm:pt>
    <dgm:pt modelId="{137D45B6-2395-4513-83C7-89CE266940F7}" type="pres">
      <dgm:prSet presAssocID="{41594C71-8420-44A9-A999-FD69A8207883}" presName="rootConnector" presStyleLbl="node4" presStyleIdx="8" presStyleCnt="15"/>
      <dgm:spPr/>
    </dgm:pt>
    <dgm:pt modelId="{757E6B8D-F05F-4969-9AC2-82BA5F4900D4}" type="pres">
      <dgm:prSet presAssocID="{41594C71-8420-44A9-A999-FD69A8207883}" presName="hierChild4" presStyleCnt="0"/>
      <dgm:spPr/>
    </dgm:pt>
    <dgm:pt modelId="{DE8470FD-18F9-48DB-B61D-7874CB224E80}" type="pres">
      <dgm:prSet presAssocID="{41594C71-8420-44A9-A999-FD69A8207883}" presName="hierChild5" presStyleCnt="0"/>
      <dgm:spPr/>
    </dgm:pt>
    <dgm:pt modelId="{097F39E8-3689-4D33-B713-C9E656301DDF}" type="pres">
      <dgm:prSet presAssocID="{1B2FA816-3A05-4E26-9373-F897C364144B}" presName="hierChild5" presStyleCnt="0"/>
      <dgm:spPr/>
    </dgm:pt>
    <dgm:pt modelId="{E8F2C3EA-4834-4B12-8400-D67FADD0013A}" type="pres">
      <dgm:prSet presAssocID="{DCC253A9-97F3-49E2-BA13-C6408638006C}" presName="Name37" presStyleLbl="parChTrans1D3" presStyleIdx="6" presStyleCnt="9"/>
      <dgm:spPr/>
    </dgm:pt>
    <dgm:pt modelId="{5FB2B41E-533A-4BB9-9F25-9D0E7880EE46}" type="pres">
      <dgm:prSet presAssocID="{A7405428-AB67-41E4-B9B3-E9C842692542}" presName="hierRoot2" presStyleCnt="0">
        <dgm:presLayoutVars>
          <dgm:hierBranch val="init"/>
        </dgm:presLayoutVars>
      </dgm:prSet>
      <dgm:spPr/>
    </dgm:pt>
    <dgm:pt modelId="{92583B96-FDF8-41B8-85C8-C5D5854275FB}" type="pres">
      <dgm:prSet presAssocID="{A7405428-AB67-41E4-B9B3-E9C842692542}" presName="rootComposite" presStyleCnt="0"/>
      <dgm:spPr/>
    </dgm:pt>
    <dgm:pt modelId="{60FC7D31-BA38-4196-A1D1-CB65F124F73C}" type="pres">
      <dgm:prSet presAssocID="{A7405428-AB67-41E4-B9B3-E9C842692542}" presName="rootText" presStyleLbl="node3" presStyleIdx="6" presStyleCnt="9">
        <dgm:presLayoutVars>
          <dgm:chPref val="3"/>
        </dgm:presLayoutVars>
      </dgm:prSet>
      <dgm:spPr/>
    </dgm:pt>
    <dgm:pt modelId="{12284CB9-FFA8-4600-8026-5736D35858A8}" type="pres">
      <dgm:prSet presAssocID="{A7405428-AB67-41E4-B9B3-E9C842692542}" presName="rootConnector" presStyleLbl="node3" presStyleIdx="6" presStyleCnt="9"/>
      <dgm:spPr/>
    </dgm:pt>
    <dgm:pt modelId="{A5D62374-8A2C-41C2-9254-C3A1EB85A342}" type="pres">
      <dgm:prSet presAssocID="{A7405428-AB67-41E4-B9B3-E9C842692542}" presName="hierChild4" presStyleCnt="0"/>
      <dgm:spPr/>
    </dgm:pt>
    <dgm:pt modelId="{541AB928-1392-4737-985A-96C44E47A9B3}" type="pres">
      <dgm:prSet presAssocID="{2FE93EAC-6FB2-4321-AE6D-4449FD3DCE52}" presName="Name37" presStyleLbl="parChTrans1D4" presStyleIdx="9" presStyleCnt="15"/>
      <dgm:spPr/>
    </dgm:pt>
    <dgm:pt modelId="{5E90D202-9EA0-4C58-86C1-8E368300B122}" type="pres">
      <dgm:prSet presAssocID="{9933C80B-42CC-4F07-AF8A-5FC5072E2ABA}" presName="hierRoot2" presStyleCnt="0">
        <dgm:presLayoutVars>
          <dgm:hierBranch val="init"/>
        </dgm:presLayoutVars>
      </dgm:prSet>
      <dgm:spPr/>
    </dgm:pt>
    <dgm:pt modelId="{1E292FAD-3456-4288-8B49-90762FDBA988}" type="pres">
      <dgm:prSet presAssocID="{9933C80B-42CC-4F07-AF8A-5FC5072E2ABA}" presName="rootComposite" presStyleCnt="0"/>
      <dgm:spPr/>
    </dgm:pt>
    <dgm:pt modelId="{EC1F5FAB-AE84-4F95-95FF-508BCF64C961}" type="pres">
      <dgm:prSet presAssocID="{9933C80B-42CC-4F07-AF8A-5FC5072E2ABA}" presName="rootText" presStyleLbl="node4" presStyleIdx="9" presStyleCnt="15">
        <dgm:presLayoutVars>
          <dgm:chPref val="3"/>
        </dgm:presLayoutVars>
      </dgm:prSet>
      <dgm:spPr/>
    </dgm:pt>
    <dgm:pt modelId="{A89C3E0F-2E3E-43E1-8D64-44E11DB9D023}" type="pres">
      <dgm:prSet presAssocID="{9933C80B-42CC-4F07-AF8A-5FC5072E2ABA}" presName="rootConnector" presStyleLbl="node4" presStyleIdx="9" presStyleCnt="15"/>
      <dgm:spPr/>
    </dgm:pt>
    <dgm:pt modelId="{60446D17-7A72-44A1-B9F1-684009286BAF}" type="pres">
      <dgm:prSet presAssocID="{9933C80B-42CC-4F07-AF8A-5FC5072E2ABA}" presName="hierChild4" presStyleCnt="0"/>
      <dgm:spPr/>
    </dgm:pt>
    <dgm:pt modelId="{422BAE66-4F62-437F-B7D4-053579E6BC06}" type="pres">
      <dgm:prSet presAssocID="{9933C80B-42CC-4F07-AF8A-5FC5072E2ABA}" presName="hierChild5" presStyleCnt="0"/>
      <dgm:spPr/>
    </dgm:pt>
    <dgm:pt modelId="{92E01376-F9EF-4994-A93F-81C5F604DF3E}" type="pres">
      <dgm:prSet presAssocID="{95D0689F-DC78-41F1-BF4B-2127F08BA136}" presName="Name37" presStyleLbl="parChTrans1D4" presStyleIdx="10" presStyleCnt="15"/>
      <dgm:spPr/>
    </dgm:pt>
    <dgm:pt modelId="{A90F4FB5-2300-4774-B4A9-B1B4A86FD01B}" type="pres">
      <dgm:prSet presAssocID="{47D7E0FD-2B8B-487C-B074-7B9D766B84D0}" presName="hierRoot2" presStyleCnt="0">
        <dgm:presLayoutVars>
          <dgm:hierBranch val="init"/>
        </dgm:presLayoutVars>
      </dgm:prSet>
      <dgm:spPr/>
    </dgm:pt>
    <dgm:pt modelId="{6D2FC237-21EC-47B1-92EA-C982F301CF6B}" type="pres">
      <dgm:prSet presAssocID="{47D7E0FD-2B8B-487C-B074-7B9D766B84D0}" presName="rootComposite" presStyleCnt="0"/>
      <dgm:spPr/>
    </dgm:pt>
    <dgm:pt modelId="{4D0187FE-15A1-4963-8A0F-B6D48DB0E5F5}" type="pres">
      <dgm:prSet presAssocID="{47D7E0FD-2B8B-487C-B074-7B9D766B84D0}" presName="rootText" presStyleLbl="node4" presStyleIdx="10" presStyleCnt="15">
        <dgm:presLayoutVars>
          <dgm:chPref val="3"/>
        </dgm:presLayoutVars>
      </dgm:prSet>
      <dgm:spPr/>
    </dgm:pt>
    <dgm:pt modelId="{64631005-B23C-4F63-9DD0-5D43368439E6}" type="pres">
      <dgm:prSet presAssocID="{47D7E0FD-2B8B-487C-B074-7B9D766B84D0}" presName="rootConnector" presStyleLbl="node4" presStyleIdx="10" presStyleCnt="15"/>
      <dgm:spPr/>
    </dgm:pt>
    <dgm:pt modelId="{FDEB8D0C-3502-4CA5-8C88-EF116A8249B4}" type="pres">
      <dgm:prSet presAssocID="{47D7E0FD-2B8B-487C-B074-7B9D766B84D0}" presName="hierChild4" presStyleCnt="0"/>
      <dgm:spPr/>
    </dgm:pt>
    <dgm:pt modelId="{94575F93-BA99-42C2-98AF-BB0CB1C9AFA1}" type="pres">
      <dgm:prSet presAssocID="{47D7E0FD-2B8B-487C-B074-7B9D766B84D0}" presName="hierChild5" presStyleCnt="0"/>
      <dgm:spPr/>
    </dgm:pt>
    <dgm:pt modelId="{459575C4-E76F-4E10-812C-D8799ADD6F95}" type="pres">
      <dgm:prSet presAssocID="{A7405428-AB67-41E4-B9B3-E9C842692542}" presName="hierChild5" presStyleCnt="0"/>
      <dgm:spPr/>
    </dgm:pt>
    <dgm:pt modelId="{8C9A5CEF-A34C-4833-9B48-3A457C579C0C}" type="pres">
      <dgm:prSet presAssocID="{5ECF4863-C0BD-4208-836C-896D0C104A07}" presName="hierChild5" presStyleCnt="0"/>
      <dgm:spPr/>
    </dgm:pt>
    <dgm:pt modelId="{B77AE0B8-7D70-44EE-A920-8DBEC8FFADED}" type="pres">
      <dgm:prSet presAssocID="{E472202B-C003-4471-94DE-5640B3F2BB0F}" presName="Name37" presStyleLbl="parChTrans1D2" presStyleIdx="3" presStyleCnt="4"/>
      <dgm:spPr/>
    </dgm:pt>
    <dgm:pt modelId="{05AE8395-4898-43BF-9F68-F872C77A96E7}" type="pres">
      <dgm:prSet presAssocID="{DC8D8141-9D17-407D-BDD4-89684C35F367}" presName="hierRoot2" presStyleCnt="0">
        <dgm:presLayoutVars>
          <dgm:hierBranch val="init"/>
        </dgm:presLayoutVars>
      </dgm:prSet>
      <dgm:spPr/>
    </dgm:pt>
    <dgm:pt modelId="{CAABC293-E46C-47E4-A184-2A5759ABFFF1}" type="pres">
      <dgm:prSet presAssocID="{DC8D8141-9D17-407D-BDD4-89684C35F367}" presName="rootComposite" presStyleCnt="0"/>
      <dgm:spPr/>
    </dgm:pt>
    <dgm:pt modelId="{F1E2556D-5B61-43C2-8675-79462D9872DC}" type="pres">
      <dgm:prSet presAssocID="{DC8D8141-9D17-407D-BDD4-89684C35F367}" presName="rootText" presStyleLbl="node2" presStyleIdx="3" presStyleCnt="4">
        <dgm:presLayoutVars>
          <dgm:chPref val="3"/>
        </dgm:presLayoutVars>
      </dgm:prSet>
      <dgm:spPr/>
    </dgm:pt>
    <dgm:pt modelId="{671D66AD-8CD3-4455-8673-BDEF190787F5}" type="pres">
      <dgm:prSet presAssocID="{DC8D8141-9D17-407D-BDD4-89684C35F367}" presName="rootConnector" presStyleLbl="node2" presStyleIdx="3" presStyleCnt="4"/>
      <dgm:spPr/>
    </dgm:pt>
    <dgm:pt modelId="{237660DE-2F9D-4D8A-AC68-F21C331F1FD5}" type="pres">
      <dgm:prSet presAssocID="{DC8D8141-9D17-407D-BDD4-89684C35F367}" presName="hierChild4" presStyleCnt="0"/>
      <dgm:spPr/>
    </dgm:pt>
    <dgm:pt modelId="{A5C51909-30C6-46BA-8C3F-0B86A05792C0}" type="pres">
      <dgm:prSet presAssocID="{E9E3F9E2-3633-4A14-B65A-9C3799AC35E1}" presName="Name37" presStyleLbl="parChTrans1D3" presStyleIdx="7" presStyleCnt="9"/>
      <dgm:spPr/>
    </dgm:pt>
    <dgm:pt modelId="{AFACFCA7-88DE-4B8F-AFE1-2ABAA4CE0DF2}" type="pres">
      <dgm:prSet presAssocID="{86913792-2AB7-4507-BED8-D0811F67FD95}" presName="hierRoot2" presStyleCnt="0">
        <dgm:presLayoutVars>
          <dgm:hierBranch val="init"/>
        </dgm:presLayoutVars>
      </dgm:prSet>
      <dgm:spPr/>
    </dgm:pt>
    <dgm:pt modelId="{F6FC37E5-E73D-44DA-A5D4-670C189419C9}" type="pres">
      <dgm:prSet presAssocID="{86913792-2AB7-4507-BED8-D0811F67FD95}" presName="rootComposite" presStyleCnt="0"/>
      <dgm:spPr/>
    </dgm:pt>
    <dgm:pt modelId="{BA66F8AB-7361-4F03-9673-0670A4396393}" type="pres">
      <dgm:prSet presAssocID="{86913792-2AB7-4507-BED8-D0811F67FD95}" presName="rootText" presStyleLbl="node3" presStyleIdx="7" presStyleCnt="9">
        <dgm:presLayoutVars>
          <dgm:chPref val="3"/>
        </dgm:presLayoutVars>
      </dgm:prSet>
      <dgm:spPr/>
    </dgm:pt>
    <dgm:pt modelId="{9D73A03D-CC10-40BB-AA3B-EB4FAC68CB4E}" type="pres">
      <dgm:prSet presAssocID="{86913792-2AB7-4507-BED8-D0811F67FD95}" presName="rootConnector" presStyleLbl="node3" presStyleIdx="7" presStyleCnt="9"/>
      <dgm:spPr/>
    </dgm:pt>
    <dgm:pt modelId="{C2DFB799-B749-4121-8778-285C6A519A23}" type="pres">
      <dgm:prSet presAssocID="{86913792-2AB7-4507-BED8-D0811F67FD95}" presName="hierChild4" presStyleCnt="0"/>
      <dgm:spPr/>
    </dgm:pt>
    <dgm:pt modelId="{E1CE2488-8398-4A9A-BC90-3313197C3D50}" type="pres">
      <dgm:prSet presAssocID="{D3941284-1042-4ACC-8D05-1B8CA2F3827A}" presName="Name37" presStyleLbl="parChTrans1D4" presStyleIdx="11" presStyleCnt="15"/>
      <dgm:spPr/>
    </dgm:pt>
    <dgm:pt modelId="{96AA4290-C6D0-4D22-B297-167245080B5C}" type="pres">
      <dgm:prSet presAssocID="{0CC8C4DB-02AA-4FF6-AC12-6C10C77954C5}" presName="hierRoot2" presStyleCnt="0">
        <dgm:presLayoutVars>
          <dgm:hierBranch val="init"/>
        </dgm:presLayoutVars>
      </dgm:prSet>
      <dgm:spPr/>
    </dgm:pt>
    <dgm:pt modelId="{64D0099A-15D7-4597-8458-FE47526898F4}" type="pres">
      <dgm:prSet presAssocID="{0CC8C4DB-02AA-4FF6-AC12-6C10C77954C5}" presName="rootComposite" presStyleCnt="0"/>
      <dgm:spPr/>
    </dgm:pt>
    <dgm:pt modelId="{7DDAE4F1-BA71-4DF1-9436-81509D70F323}" type="pres">
      <dgm:prSet presAssocID="{0CC8C4DB-02AA-4FF6-AC12-6C10C77954C5}" presName="rootText" presStyleLbl="node4" presStyleIdx="11" presStyleCnt="15">
        <dgm:presLayoutVars>
          <dgm:chPref val="3"/>
        </dgm:presLayoutVars>
      </dgm:prSet>
      <dgm:spPr/>
    </dgm:pt>
    <dgm:pt modelId="{A710712A-CE7F-4206-8C7B-17FFC01479FF}" type="pres">
      <dgm:prSet presAssocID="{0CC8C4DB-02AA-4FF6-AC12-6C10C77954C5}" presName="rootConnector" presStyleLbl="node4" presStyleIdx="11" presStyleCnt="15"/>
      <dgm:spPr/>
    </dgm:pt>
    <dgm:pt modelId="{59B51B1D-FB93-454B-B2E2-BC216602A636}" type="pres">
      <dgm:prSet presAssocID="{0CC8C4DB-02AA-4FF6-AC12-6C10C77954C5}" presName="hierChild4" presStyleCnt="0"/>
      <dgm:spPr/>
    </dgm:pt>
    <dgm:pt modelId="{EBD36785-5F89-4B99-9209-43CB4F1A36CE}" type="pres">
      <dgm:prSet presAssocID="{0CC8C4DB-02AA-4FF6-AC12-6C10C77954C5}" presName="hierChild5" presStyleCnt="0"/>
      <dgm:spPr/>
    </dgm:pt>
    <dgm:pt modelId="{282A97DA-EA61-45B1-960F-ACF4B6A30022}" type="pres">
      <dgm:prSet presAssocID="{20DE3EAA-D2AC-475A-971E-042A60DBA866}" presName="Name37" presStyleLbl="parChTrans1D4" presStyleIdx="12" presStyleCnt="15"/>
      <dgm:spPr/>
    </dgm:pt>
    <dgm:pt modelId="{5765B14C-B341-45C2-839C-7F7F8F713DD4}" type="pres">
      <dgm:prSet presAssocID="{C36112D5-35B2-406D-98C3-0AF7EDE94CCD}" presName="hierRoot2" presStyleCnt="0">
        <dgm:presLayoutVars>
          <dgm:hierBranch val="init"/>
        </dgm:presLayoutVars>
      </dgm:prSet>
      <dgm:spPr/>
    </dgm:pt>
    <dgm:pt modelId="{83685B00-3D84-45B9-A7AB-4D41F271E6C0}" type="pres">
      <dgm:prSet presAssocID="{C36112D5-35B2-406D-98C3-0AF7EDE94CCD}" presName="rootComposite" presStyleCnt="0"/>
      <dgm:spPr/>
    </dgm:pt>
    <dgm:pt modelId="{869C0A88-0304-4990-83DC-E7FEA9766BF9}" type="pres">
      <dgm:prSet presAssocID="{C36112D5-35B2-406D-98C3-0AF7EDE94CCD}" presName="rootText" presStyleLbl="node4" presStyleIdx="12" presStyleCnt="15">
        <dgm:presLayoutVars>
          <dgm:chPref val="3"/>
        </dgm:presLayoutVars>
      </dgm:prSet>
      <dgm:spPr/>
    </dgm:pt>
    <dgm:pt modelId="{078C8FB6-B920-4F20-A130-D9ED8EF8EBC9}" type="pres">
      <dgm:prSet presAssocID="{C36112D5-35B2-406D-98C3-0AF7EDE94CCD}" presName="rootConnector" presStyleLbl="node4" presStyleIdx="12" presStyleCnt="15"/>
      <dgm:spPr/>
    </dgm:pt>
    <dgm:pt modelId="{D29F2D56-CE58-4F7B-8643-58325BD6F6FE}" type="pres">
      <dgm:prSet presAssocID="{C36112D5-35B2-406D-98C3-0AF7EDE94CCD}" presName="hierChild4" presStyleCnt="0"/>
      <dgm:spPr/>
    </dgm:pt>
    <dgm:pt modelId="{FF922964-951D-4616-963B-4CF08FD97F04}" type="pres">
      <dgm:prSet presAssocID="{C36112D5-35B2-406D-98C3-0AF7EDE94CCD}" presName="hierChild5" presStyleCnt="0"/>
      <dgm:spPr/>
    </dgm:pt>
    <dgm:pt modelId="{D7D8959C-79AC-42DE-9E8D-FD67ED73C63B}" type="pres">
      <dgm:prSet presAssocID="{86913792-2AB7-4507-BED8-D0811F67FD95}" presName="hierChild5" presStyleCnt="0"/>
      <dgm:spPr/>
    </dgm:pt>
    <dgm:pt modelId="{0991AC2D-2E9F-4882-8E98-3E1C7111F7B4}" type="pres">
      <dgm:prSet presAssocID="{93EEC2DC-0C25-4472-B9CC-612E8E1E741C}" presName="Name37" presStyleLbl="parChTrans1D3" presStyleIdx="8" presStyleCnt="9"/>
      <dgm:spPr/>
    </dgm:pt>
    <dgm:pt modelId="{8CCFFCD3-C903-4845-A116-98C7CD00A79F}" type="pres">
      <dgm:prSet presAssocID="{32ABED13-A6DA-4FD5-9050-79B90D8C3620}" presName="hierRoot2" presStyleCnt="0">
        <dgm:presLayoutVars>
          <dgm:hierBranch val="init"/>
        </dgm:presLayoutVars>
      </dgm:prSet>
      <dgm:spPr/>
    </dgm:pt>
    <dgm:pt modelId="{62C1C533-05C4-4A59-9867-AD27175DFF58}" type="pres">
      <dgm:prSet presAssocID="{32ABED13-A6DA-4FD5-9050-79B90D8C3620}" presName="rootComposite" presStyleCnt="0"/>
      <dgm:spPr/>
    </dgm:pt>
    <dgm:pt modelId="{F90C0FA5-8046-4E28-A41C-9EC0156F3A28}" type="pres">
      <dgm:prSet presAssocID="{32ABED13-A6DA-4FD5-9050-79B90D8C3620}" presName="rootText" presStyleLbl="node3" presStyleIdx="8" presStyleCnt="9">
        <dgm:presLayoutVars>
          <dgm:chPref val="3"/>
        </dgm:presLayoutVars>
      </dgm:prSet>
      <dgm:spPr/>
    </dgm:pt>
    <dgm:pt modelId="{8AE73B82-4A15-49A1-AB4D-A7206D4B89B0}" type="pres">
      <dgm:prSet presAssocID="{32ABED13-A6DA-4FD5-9050-79B90D8C3620}" presName="rootConnector" presStyleLbl="node3" presStyleIdx="8" presStyleCnt="9"/>
      <dgm:spPr/>
    </dgm:pt>
    <dgm:pt modelId="{CAA1E429-9BF6-4537-9DA2-2F67915B0A29}" type="pres">
      <dgm:prSet presAssocID="{32ABED13-A6DA-4FD5-9050-79B90D8C3620}" presName="hierChild4" presStyleCnt="0"/>
      <dgm:spPr/>
    </dgm:pt>
    <dgm:pt modelId="{98B9748D-0DB8-42A5-9BE1-CC1181FB995B}" type="pres">
      <dgm:prSet presAssocID="{AAB0AD0D-C7C2-4E22-8EAC-413F4E4366CD}" presName="Name37" presStyleLbl="parChTrans1D4" presStyleIdx="13" presStyleCnt="15"/>
      <dgm:spPr/>
    </dgm:pt>
    <dgm:pt modelId="{2CEC0855-0BC9-4D34-8274-3FC06E16FAB0}" type="pres">
      <dgm:prSet presAssocID="{6DCBC3FE-286D-4283-BF3C-71271B02C004}" presName="hierRoot2" presStyleCnt="0">
        <dgm:presLayoutVars>
          <dgm:hierBranch val="init"/>
        </dgm:presLayoutVars>
      </dgm:prSet>
      <dgm:spPr/>
    </dgm:pt>
    <dgm:pt modelId="{662AD25B-0F97-4B55-993E-A1BCC50A1E67}" type="pres">
      <dgm:prSet presAssocID="{6DCBC3FE-286D-4283-BF3C-71271B02C004}" presName="rootComposite" presStyleCnt="0"/>
      <dgm:spPr/>
    </dgm:pt>
    <dgm:pt modelId="{BBBE78A8-6C9E-4FAE-B14A-83CF7134A91C}" type="pres">
      <dgm:prSet presAssocID="{6DCBC3FE-286D-4283-BF3C-71271B02C004}" presName="rootText" presStyleLbl="node4" presStyleIdx="13" presStyleCnt="15">
        <dgm:presLayoutVars>
          <dgm:chPref val="3"/>
        </dgm:presLayoutVars>
      </dgm:prSet>
      <dgm:spPr/>
    </dgm:pt>
    <dgm:pt modelId="{DC5D2655-6A0D-419E-9115-072BA2F165C4}" type="pres">
      <dgm:prSet presAssocID="{6DCBC3FE-286D-4283-BF3C-71271B02C004}" presName="rootConnector" presStyleLbl="node4" presStyleIdx="13" presStyleCnt="15"/>
      <dgm:spPr/>
    </dgm:pt>
    <dgm:pt modelId="{9A8D5849-29C0-44D7-86E3-9326FDB35C30}" type="pres">
      <dgm:prSet presAssocID="{6DCBC3FE-286D-4283-BF3C-71271B02C004}" presName="hierChild4" presStyleCnt="0"/>
      <dgm:spPr/>
    </dgm:pt>
    <dgm:pt modelId="{843431D2-238D-4404-B746-E608A3CFC0C6}" type="pres">
      <dgm:prSet presAssocID="{6DCBC3FE-286D-4283-BF3C-71271B02C004}" presName="hierChild5" presStyleCnt="0"/>
      <dgm:spPr/>
    </dgm:pt>
    <dgm:pt modelId="{9DCE74C9-0A8C-4096-878B-A1E6757BC9D1}" type="pres">
      <dgm:prSet presAssocID="{E78F89CD-D7CA-4614-9A11-56442406519F}" presName="Name37" presStyleLbl="parChTrans1D4" presStyleIdx="14" presStyleCnt="15"/>
      <dgm:spPr/>
    </dgm:pt>
    <dgm:pt modelId="{8BEB60C7-1538-495B-9A59-16FCF49F9EA8}" type="pres">
      <dgm:prSet presAssocID="{A6B324A1-BA77-49CF-8293-D9665A59FB06}" presName="hierRoot2" presStyleCnt="0">
        <dgm:presLayoutVars>
          <dgm:hierBranch val="init"/>
        </dgm:presLayoutVars>
      </dgm:prSet>
      <dgm:spPr/>
    </dgm:pt>
    <dgm:pt modelId="{656A3E0D-30BE-46DC-B0D7-C50F15B573C8}" type="pres">
      <dgm:prSet presAssocID="{A6B324A1-BA77-49CF-8293-D9665A59FB06}" presName="rootComposite" presStyleCnt="0"/>
      <dgm:spPr/>
    </dgm:pt>
    <dgm:pt modelId="{B9177A7A-B51B-4535-98C4-6E2B69A19CD7}" type="pres">
      <dgm:prSet presAssocID="{A6B324A1-BA77-49CF-8293-D9665A59FB06}" presName="rootText" presStyleLbl="node4" presStyleIdx="14" presStyleCnt="15">
        <dgm:presLayoutVars>
          <dgm:chPref val="3"/>
        </dgm:presLayoutVars>
      </dgm:prSet>
      <dgm:spPr/>
    </dgm:pt>
    <dgm:pt modelId="{86C3403B-7452-4BDC-8918-D92387811987}" type="pres">
      <dgm:prSet presAssocID="{A6B324A1-BA77-49CF-8293-D9665A59FB06}" presName="rootConnector" presStyleLbl="node4" presStyleIdx="14" presStyleCnt="15"/>
      <dgm:spPr/>
    </dgm:pt>
    <dgm:pt modelId="{A9019398-2789-4780-A736-D1CC64DE2281}" type="pres">
      <dgm:prSet presAssocID="{A6B324A1-BA77-49CF-8293-D9665A59FB06}" presName="hierChild4" presStyleCnt="0"/>
      <dgm:spPr/>
    </dgm:pt>
    <dgm:pt modelId="{1717E06E-377C-40FE-B6F9-1A02815C196C}" type="pres">
      <dgm:prSet presAssocID="{A6B324A1-BA77-49CF-8293-D9665A59FB06}" presName="hierChild5" presStyleCnt="0"/>
      <dgm:spPr/>
    </dgm:pt>
    <dgm:pt modelId="{426A03B3-B6F2-4835-BAA8-60EC96D6B4E3}" type="pres">
      <dgm:prSet presAssocID="{32ABED13-A6DA-4FD5-9050-79B90D8C3620}" presName="hierChild5" presStyleCnt="0"/>
      <dgm:spPr/>
    </dgm:pt>
    <dgm:pt modelId="{E9D475B1-B282-4EA7-8604-D9D0DA01D9EE}" type="pres">
      <dgm:prSet presAssocID="{DC8D8141-9D17-407D-BDD4-89684C35F367}" presName="hierChild5" presStyleCnt="0"/>
      <dgm:spPr/>
    </dgm:pt>
    <dgm:pt modelId="{827B29BF-23FB-4AF2-8D60-C5BF04E9677F}" type="pres">
      <dgm:prSet presAssocID="{92621DDC-FE94-4A14-B6B6-27A99BA8884C}" presName="hierChild3" presStyleCnt="0"/>
      <dgm:spPr/>
    </dgm:pt>
  </dgm:ptLst>
  <dgm:cxnLst>
    <dgm:cxn modelId="{566B8606-3E14-4110-8D13-0F1D5FC5251E}" type="presOf" srcId="{C36112D5-35B2-406D-98C3-0AF7EDE94CCD}" destId="{078C8FB6-B920-4F20-A130-D9ED8EF8EBC9}" srcOrd="1" destOrd="0" presId="urn:microsoft.com/office/officeart/2005/8/layout/orgChart1"/>
    <dgm:cxn modelId="{43F80A0D-4D27-4647-AD05-CD279B7A02B6}" type="presOf" srcId="{6F6AD2E6-AE36-425B-B3DE-6188B978D82C}" destId="{77221D3F-8A62-4190-99E8-BB43165B28F8}" srcOrd="1" destOrd="0" presId="urn:microsoft.com/office/officeart/2005/8/layout/orgChart1"/>
    <dgm:cxn modelId="{260C150D-758B-40BA-B978-9514A8383F01}" type="presOf" srcId="{6DCBC3FE-286D-4283-BF3C-71271B02C004}" destId="{DC5D2655-6A0D-419E-9115-072BA2F165C4}" srcOrd="1" destOrd="0" presId="urn:microsoft.com/office/officeart/2005/8/layout/orgChart1"/>
    <dgm:cxn modelId="{3FC0360E-87A2-429F-AB15-86AD7CC3976B}" type="presOf" srcId="{2E6DC245-FB7A-4746-BED3-0CF49D7AA3CD}" destId="{08480A19-9E52-4684-B7D2-8EE49CD8E5BE}" srcOrd="1" destOrd="0" presId="urn:microsoft.com/office/officeart/2005/8/layout/orgChart1"/>
    <dgm:cxn modelId="{53F68010-04E5-4CD0-8E56-7BECF802E804}" type="presOf" srcId="{1B2FA816-3A05-4E26-9373-F897C364144B}" destId="{DF755D30-C2C2-4D9F-B6CC-1663C7198E67}" srcOrd="1" destOrd="0" presId="urn:microsoft.com/office/officeart/2005/8/layout/orgChart1"/>
    <dgm:cxn modelId="{65EEB914-0283-4A31-B88A-90ECAFFAE2B8}" type="presOf" srcId="{54450712-D481-4AAA-A89E-F8B1B317879E}" destId="{D7274511-CDD4-4EDE-83C3-816B3E0D81AC}" srcOrd="0" destOrd="0" presId="urn:microsoft.com/office/officeart/2005/8/layout/orgChart1"/>
    <dgm:cxn modelId="{67EA5819-5434-4E16-91FC-68F9550664CC}" type="presOf" srcId="{9933C80B-42CC-4F07-AF8A-5FC5072E2ABA}" destId="{A89C3E0F-2E3E-43E1-8D64-44E11DB9D023}" srcOrd="1" destOrd="0" presId="urn:microsoft.com/office/officeart/2005/8/layout/orgChart1"/>
    <dgm:cxn modelId="{812AC919-6610-4A16-9185-D7EDC9497226}" type="presOf" srcId="{67F5363C-5490-43BC-A77E-E13F1DA4315B}" destId="{7E39BFE0-6557-4AE5-81D7-A03AD2AC300C}" srcOrd="0" destOrd="0" presId="urn:microsoft.com/office/officeart/2005/8/layout/orgChart1"/>
    <dgm:cxn modelId="{2444CF21-293F-4A4F-86D9-93C008BC972B}" type="presOf" srcId="{A7F9C9CA-834E-478B-9E98-41B073660AB3}" destId="{DE083336-291E-4EF8-8242-AC3283896751}" srcOrd="0" destOrd="0" presId="urn:microsoft.com/office/officeart/2005/8/layout/orgChart1"/>
    <dgm:cxn modelId="{60A98D22-F20E-46C6-8ADF-FF2F72B9C714}" type="presOf" srcId="{D3941284-1042-4ACC-8D05-1B8CA2F3827A}" destId="{E1CE2488-8398-4A9A-BC90-3313197C3D50}" srcOrd="0" destOrd="0" presId="urn:microsoft.com/office/officeart/2005/8/layout/orgChart1"/>
    <dgm:cxn modelId="{C0C8A822-0E10-442A-87A8-C56391158648}" type="presOf" srcId="{E78F89CD-D7CA-4614-9A11-56442406519F}" destId="{9DCE74C9-0A8C-4096-878B-A1E6757BC9D1}" srcOrd="0" destOrd="0" presId="urn:microsoft.com/office/officeart/2005/8/layout/orgChart1"/>
    <dgm:cxn modelId="{51EFE326-1600-4586-905D-53DE344B4E4B}" type="presOf" srcId="{6EDD9375-2AD0-4B62-BC94-8692F807CC85}" destId="{98C37205-1612-4D56-9741-21DAE9C4B928}" srcOrd="0" destOrd="0" presId="urn:microsoft.com/office/officeart/2005/8/layout/orgChart1"/>
    <dgm:cxn modelId="{2F142527-E1AD-4FA9-A02C-032973B4F0D0}" type="presOf" srcId="{20DE3EAA-D2AC-475A-971E-042A60DBA866}" destId="{282A97DA-EA61-45B1-960F-ACF4B6A30022}" srcOrd="0" destOrd="0" presId="urn:microsoft.com/office/officeart/2005/8/layout/orgChart1"/>
    <dgm:cxn modelId="{79EFC327-7A24-4241-B134-6D1CD6551155}" type="presOf" srcId="{D317EA36-C73E-4561-B7E9-2679FBCD6D72}" destId="{B08B4919-FCA6-479E-BD94-193A67DF7208}" srcOrd="0" destOrd="0" presId="urn:microsoft.com/office/officeart/2005/8/layout/orgChart1"/>
    <dgm:cxn modelId="{97B57B28-0226-4211-A128-B754133BFBF4}" type="presOf" srcId="{A7405428-AB67-41E4-B9B3-E9C842692542}" destId="{60FC7D31-BA38-4196-A1D1-CB65F124F73C}" srcOrd="0" destOrd="0" presId="urn:microsoft.com/office/officeart/2005/8/layout/orgChart1"/>
    <dgm:cxn modelId="{58550D29-DDA9-436F-88E4-0C46B00985E4}" type="presOf" srcId="{6B8C2EB8-1708-4822-83E9-A2274E4D1B55}" destId="{83B714C1-08D9-4126-B709-4219049396E2}" srcOrd="0" destOrd="0" presId="urn:microsoft.com/office/officeart/2005/8/layout/orgChart1"/>
    <dgm:cxn modelId="{C8392D2E-6D08-4432-BE6E-4A1B631A9CD9}" type="presOf" srcId="{32ABED13-A6DA-4FD5-9050-79B90D8C3620}" destId="{8AE73B82-4A15-49A1-AB4D-A7206D4B89B0}" srcOrd="1" destOrd="0" presId="urn:microsoft.com/office/officeart/2005/8/layout/orgChart1"/>
    <dgm:cxn modelId="{9DA30B32-410D-47F5-9BB4-9484B44DEEB2}" type="presOf" srcId="{5ECF4863-C0BD-4208-836C-896D0C104A07}" destId="{9E463802-278A-4DE4-9D0C-CAD300992E77}" srcOrd="1" destOrd="0" presId="urn:microsoft.com/office/officeart/2005/8/layout/orgChart1"/>
    <dgm:cxn modelId="{65A5C132-EAF4-4116-8E73-A71F54543A1A}" type="presOf" srcId="{0CC8C4DB-02AA-4FF6-AC12-6C10C77954C5}" destId="{A710712A-CE7F-4206-8C7B-17FFC01479FF}" srcOrd="1" destOrd="0" presId="urn:microsoft.com/office/officeart/2005/8/layout/orgChart1"/>
    <dgm:cxn modelId="{C37FEE32-92EA-41D9-AC4F-6F3A555431D7}" type="presOf" srcId="{47D7E0FD-2B8B-487C-B074-7B9D766B84D0}" destId="{64631005-B23C-4F63-9DD0-5D43368439E6}" srcOrd="1" destOrd="0" presId="urn:microsoft.com/office/officeart/2005/8/layout/orgChart1"/>
    <dgm:cxn modelId="{5878D634-2401-4440-A453-5AE9BEAC7816}" type="presOf" srcId="{54450712-D481-4AAA-A89E-F8B1B317879E}" destId="{F8AFABE2-4303-4461-B5E8-010640515813}" srcOrd="1" destOrd="0" presId="urn:microsoft.com/office/officeart/2005/8/layout/orgChart1"/>
    <dgm:cxn modelId="{8BB01F38-48AD-4099-9B99-881CEAF39A64}" srcId="{FE08B898-BE52-4922-B8EA-13DB98ACEDDE}" destId="{6B8C2EB8-1708-4822-83E9-A2274E4D1B55}" srcOrd="1" destOrd="0" parTransId="{E7C03AF2-1986-48A9-8045-2890A1176F71}" sibTransId="{EC065541-D8FE-42CD-B668-B9FF957A82B9}"/>
    <dgm:cxn modelId="{E5A1B338-F026-417B-B274-FC19C7DA16D1}" type="presOf" srcId="{765CE8C9-0C96-46F4-A736-815DC5B284D5}" destId="{26DF5D6E-229D-4F5B-8F42-104C61809CE3}" srcOrd="0" destOrd="0" presId="urn:microsoft.com/office/officeart/2005/8/layout/orgChart1"/>
    <dgm:cxn modelId="{60F70639-CD3B-48CE-9E07-062AF6939874}" srcId="{BE6E1653-E5E1-45A9-B684-579810A31B08}" destId="{2E6DC245-FB7A-4746-BED3-0CF49D7AA3CD}" srcOrd="0" destOrd="0" parTransId="{827D94D7-BE8C-43CB-8504-63DBD8D5FC8E}" sibTransId="{B69BECA6-0295-4D89-98DE-520515003F91}"/>
    <dgm:cxn modelId="{9DD3FF40-F14E-4456-9239-EEE93343FE80}" srcId="{1B2FA816-3A05-4E26-9373-F897C364144B}" destId="{41594C71-8420-44A9-A999-FD69A8207883}" srcOrd="0" destOrd="0" parTransId="{55B0B928-5982-4F52-9915-C2D5C29F82CB}" sibTransId="{5AA2295A-C959-4209-BCD8-BB3EFF7DA576}"/>
    <dgm:cxn modelId="{B0ACF75C-CEB6-4C22-8B62-855E9A807E0E}" type="presOf" srcId="{41594C71-8420-44A9-A999-FD69A8207883}" destId="{137D45B6-2395-4513-83C7-89CE266940F7}" srcOrd="1" destOrd="0" presId="urn:microsoft.com/office/officeart/2005/8/layout/orgChart1"/>
    <dgm:cxn modelId="{78DC3F5D-7A5A-4FC3-B803-B14F5C6B1CFD}" type="presOf" srcId="{AE9C06F1-1378-4982-B5D9-8906E8309C55}" destId="{0E3A4E4B-CD1A-4B68-996D-6B04D12FEE35}" srcOrd="0" destOrd="0" presId="urn:microsoft.com/office/officeart/2005/8/layout/orgChart1"/>
    <dgm:cxn modelId="{93BD8A5E-283F-435B-B15F-ACE18B0DDEF2}" type="presOf" srcId="{2FE93EAC-6FB2-4321-AE6D-4449FD3DCE52}" destId="{541AB928-1392-4737-985A-96C44E47A9B3}" srcOrd="0" destOrd="0" presId="urn:microsoft.com/office/officeart/2005/8/layout/orgChart1"/>
    <dgm:cxn modelId="{997B675F-557A-472B-AE83-ECEDB78D2F64}" type="presOf" srcId="{903560B1-2273-4C7D-A813-8CDC4D262201}" destId="{4A318BED-DFE1-47E0-A217-EEC435D338FF}" srcOrd="0" destOrd="0" presId="urn:microsoft.com/office/officeart/2005/8/layout/orgChart1"/>
    <dgm:cxn modelId="{0C9D6660-57C4-4CF4-86CA-770EF0D71921}" type="presOf" srcId="{E9E3F9E2-3633-4A14-B65A-9C3799AC35E1}" destId="{A5C51909-30C6-46BA-8C3F-0B86A05792C0}" srcOrd="0" destOrd="0" presId="urn:microsoft.com/office/officeart/2005/8/layout/orgChart1"/>
    <dgm:cxn modelId="{57FF8361-71FF-40B1-A849-8CEF9DD6844D}" srcId="{63FD329B-1591-4BAA-9D0B-52E174CB5C09}" destId="{54450712-D481-4AAA-A89E-F8B1B317879E}" srcOrd="1" destOrd="0" parTransId="{6EDD9375-2AD0-4B62-BC94-8692F807CC85}" sibTransId="{E888C7CA-704C-43A7-B316-D2D181BB91EC}"/>
    <dgm:cxn modelId="{DB9D8941-6EB6-4E47-803B-B94FDD01C207}" type="presOf" srcId="{491EF267-AB73-4574-8274-2810803D1C3F}" destId="{EAB3DEA0-8F6C-4145-8028-C0FDB3307ADE}" srcOrd="0" destOrd="0" presId="urn:microsoft.com/office/officeart/2005/8/layout/orgChart1"/>
    <dgm:cxn modelId="{AA13F662-CEFC-4459-825E-483FD0265214}" type="presOf" srcId="{2E6DC245-FB7A-4746-BED3-0CF49D7AA3CD}" destId="{A2E5999E-9761-472A-BB3F-481B0D2BF6AE}" srcOrd="0" destOrd="0" presId="urn:microsoft.com/office/officeart/2005/8/layout/orgChart1"/>
    <dgm:cxn modelId="{4773FB62-B905-4753-875C-7CB7B4B37B1D}" type="presOf" srcId="{C36112D5-35B2-406D-98C3-0AF7EDE94CCD}" destId="{869C0A88-0304-4990-83DC-E7FEA9766BF9}" srcOrd="0" destOrd="0" presId="urn:microsoft.com/office/officeart/2005/8/layout/orgChart1"/>
    <dgm:cxn modelId="{57715B43-37AB-4D47-B2D8-08D891052846}" type="presOf" srcId="{9DD2FC52-A7EB-4BE4-A1EA-3D2F484CF3DA}" destId="{D027F672-95CD-4188-ABE5-EF9357172A93}" srcOrd="1" destOrd="0" presId="urn:microsoft.com/office/officeart/2005/8/layout/orgChart1"/>
    <dgm:cxn modelId="{6F3A0A44-BE49-4CA5-9C7E-7079CA310C68}" type="presOf" srcId="{A6B324A1-BA77-49CF-8293-D9665A59FB06}" destId="{86C3403B-7452-4BDC-8918-D92387811987}" srcOrd="1" destOrd="0" presId="urn:microsoft.com/office/officeart/2005/8/layout/orgChart1"/>
    <dgm:cxn modelId="{F2E16064-6166-4AFC-9A2C-9127E1BB277E}" srcId="{92621DDC-FE94-4A14-B6B6-27A99BA8884C}" destId="{67F5363C-5490-43BC-A77E-E13F1DA4315B}" srcOrd="0" destOrd="0" parTransId="{6086FB9E-E88B-48A2-9B29-3BE16F6645E9}" sibTransId="{98B60FFD-8AF5-4B5B-9064-1FEE5DD68820}"/>
    <dgm:cxn modelId="{0347664A-A263-4E64-8727-16B01C46AC0A}" type="presOf" srcId="{86913792-2AB7-4507-BED8-D0811F67FD95}" destId="{BA66F8AB-7361-4F03-9673-0670A4396393}" srcOrd="0" destOrd="0" presId="urn:microsoft.com/office/officeart/2005/8/layout/orgChart1"/>
    <dgm:cxn modelId="{C61B066B-A168-42DB-86A9-A8F8DC11F516}" srcId="{5ECF4863-C0BD-4208-836C-896D0C104A07}" destId="{BE6E1653-E5E1-45A9-B684-579810A31B08}" srcOrd="2" destOrd="0" parTransId="{2D487628-6889-4D52-B9F8-EDF94F7EA8B3}" sibTransId="{36CAFE07-EE68-4697-8830-1A1E8F6CD4AA}"/>
    <dgm:cxn modelId="{AD035C6D-048A-4494-B771-DA08B009467A}" type="presOf" srcId="{63FD329B-1591-4BAA-9D0B-52E174CB5C09}" destId="{37783B59-6745-4675-BDB4-A94B812F0368}" srcOrd="1" destOrd="0" presId="urn:microsoft.com/office/officeart/2005/8/layout/orgChart1"/>
    <dgm:cxn modelId="{172D5C4D-6432-47A2-88C2-A0E2DB9E029A}" srcId="{32ABED13-A6DA-4FD5-9050-79B90D8C3620}" destId="{6DCBC3FE-286D-4283-BF3C-71271B02C004}" srcOrd="0" destOrd="0" parTransId="{AAB0AD0D-C7C2-4E22-8EAC-413F4E4366CD}" sibTransId="{BD6E8EF9-4773-4B22-B3F0-BB0C63EA59DE}"/>
    <dgm:cxn modelId="{AC90896D-B856-4A92-AAE1-8C25AB397504}" type="presOf" srcId="{9ECB2A52-0C40-4506-80AF-E92E9814C9B6}" destId="{167CD69B-5C01-4864-8123-1A0035EF435A}" srcOrd="0" destOrd="0" presId="urn:microsoft.com/office/officeart/2005/8/layout/orgChart1"/>
    <dgm:cxn modelId="{810AC16D-63C8-41E4-8857-09D9B7B3D0AC}" type="presOf" srcId="{AAB0AD0D-C7C2-4E22-8EAC-413F4E4366CD}" destId="{98B9748D-0DB8-42A5-9BE1-CC1181FB995B}" srcOrd="0" destOrd="0" presId="urn:microsoft.com/office/officeart/2005/8/layout/orgChart1"/>
    <dgm:cxn modelId="{257B054F-B678-4FC8-8AB4-095BDAEF5233}" type="presOf" srcId="{DAD446DC-D2A0-450B-866C-62A08E770232}" destId="{ED5A0446-30E1-4725-9F59-93EAEDB2FC0D}" srcOrd="0" destOrd="0" presId="urn:microsoft.com/office/officeart/2005/8/layout/orgChart1"/>
    <dgm:cxn modelId="{32D5286F-757B-424A-B984-6DA6E4C2EF26}" type="presOf" srcId="{67F5363C-5490-43BC-A77E-E13F1DA4315B}" destId="{38D4EA3B-1997-40CF-9F25-4AFBE274DB89}" srcOrd="1" destOrd="0" presId="urn:microsoft.com/office/officeart/2005/8/layout/orgChart1"/>
    <dgm:cxn modelId="{132ACF6F-0EAD-4AA5-81C0-AFCCE3B17745}" type="presOf" srcId="{9DD2FC52-A7EB-4BE4-A1EA-3D2F484CF3DA}" destId="{843764F5-5965-437F-9DED-FC7F70587163}" srcOrd="0" destOrd="0" presId="urn:microsoft.com/office/officeart/2005/8/layout/orgChart1"/>
    <dgm:cxn modelId="{29A55A73-42BB-41F2-9E39-2FD18E24653F}" srcId="{41958824-7765-4159-96B6-E2B6625059BB}" destId="{92621DDC-FE94-4A14-B6B6-27A99BA8884C}" srcOrd="0" destOrd="0" parTransId="{A0AF6C38-965F-4164-A2D0-7E8A2C17BD6E}" sibTransId="{331626DA-93E2-4B2A-848E-2A150CD41882}"/>
    <dgm:cxn modelId="{75914C54-3011-4B60-94F1-7C2082935631}" srcId="{78E15B66-1B0B-45F0-A629-D1FAA40BE1A4}" destId="{AE9C06F1-1378-4982-B5D9-8906E8309C55}" srcOrd="0" destOrd="0" parTransId="{0C43DDFB-2454-4829-A752-BB5278AA4DA2}" sibTransId="{45DBDBA4-498C-4851-BF42-CD1B278740E1}"/>
    <dgm:cxn modelId="{F292CE54-37B0-4A98-B495-3BF2E1A1E334}" srcId="{5ECF4863-C0BD-4208-836C-896D0C104A07}" destId="{9ECB2A52-0C40-4506-80AF-E92E9814C9B6}" srcOrd="1" destOrd="0" parTransId="{DAD446DC-D2A0-450B-866C-62A08E770232}" sibTransId="{9B37E346-24E2-495F-B208-BE166D1330FB}"/>
    <dgm:cxn modelId="{1895B855-748C-4435-B4ED-502A27EE4D61}" type="presOf" srcId="{92621DDC-FE94-4A14-B6B6-27A99BA8884C}" destId="{07C506D3-6AA7-486A-837A-E0CF9E4FBDC2}" srcOrd="1" destOrd="0" presId="urn:microsoft.com/office/officeart/2005/8/layout/orgChart1"/>
    <dgm:cxn modelId="{77C5FF7A-F343-4345-84D2-5FCEF5F9F74B}" type="presOf" srcId="{659956DA-7C3F-46BD-9351-ED84C1C571E1}" destId="{A2726E3C-87F9-42DB-856D-36314DAC2937}" srcOrd="0" destOrd="0" presId="urn:microsoft.com/office/officeart/2005/8/layout/orgChart1"/>
    <dgm:cxn modelId="{BC51B77C-15DE-41C9-9B1E-423AF227A150}" type="presOf" srcId="{E7C03AF2-1986-48A9-8045-2890A1176F71}" destId="{DEB882C0-1196-4AD8-A20D-D0F1856CC3F0}" srcOrd="0" destOrd="0" presId="urn:microsoft.com/office/officeart/2005/8/layout/orgChart1"/>
    <dgm:cxn modelId="{A114037D-CDBD-4FA3-8F01-65902994AEF3}" type="presOf" srcId="{BE6E1653-E5E1-45A9-B684-579810A31B08}" destId="{E0F27BB6-2CAD-483E-BB49-A5AE311F1C1D}" srcOrd="0" destOrd="0" presId="urn:microsoft.com/office/officeart/2005/8/layout/orgChart1"/>
    <dgm:cxn modelId="{F6C3D07E-0102-4B1A-9428-C980C9FDDAE6}" srcId="{A7405428-AB67-41E4-B9B3-E9C842692542}" destId="{47D7E0FD-2B8B-487C-B074-7B9D766B84D0}" srcOrd="1" destOrd="0" parTransId="{95D0689F-DC78-41F1-BF4B-2127F08BA136}" sibTransId="{037693DF-2704-430E-90DE-542C967170CE}"/>
    <dgm:cxn modelId="{704E0C87-2F84-424F-ADCA-8E1667FFC791}" srcId="{DC8D8141-9D17-407D-BDD4-89684C35F367}" destId="{32ABED13-A6DA-4FD5-9050-79B90D8C3620}" srcOrd="1" destOrd="0" parTransId="{93EEC2DC-0C25-4472-B9CC-612E8E1E741C}" sibTransId="{5D3D028B-77DA-42BF-B72D-84C6D4A70251}"/>
    <dgm:cxn modelId="{1D0FF387-6E22-4946-A831-AFB9FE858C5B}" srcId="{5ECF4863-C0BD-4208-836C-896D0C104A07}" destId="{A7405428-AB67-41E4-B9B3-E9C842692542}" srcOrd="4" destOrd="0" parTransId="{DCC253A9-97F3-49E2-BA13-C6408638006C}" sibTransId="{F0601376-C270-4BE6-8751-A9FED6EAC94B}"/>
    <dgm:cxn modelId="{EACAA88D-3F4A-4967-9CE7-70BDB3CF854B}" type="presOf" srcId="{0C43DDFB-2454-4829-A752-BB5278AA4DA2}" destId="{8ED58473-1452-4BE3-959C-22BF97AE6FE0}" srcOrd="0" destOrd="0" presId="urn:microsoft.com/office/officeart/2005/8/layout/orgChart1"/>
    <dgm:cxn modelId="{3FD08891-E97F-45EE-AC4A-D52072BB8905}" srcId="{92621DDC-FE94-4A14-B6B6-27A99BA8884C}" destId="{DC8D8141-9D17-407D-BDD4-89684C35F367}" srcOrd="3" destOrd="0" parTransId="{E472202B-C003-4471-94DE-5640B3F2BB0F}" sibTransId="{2B7BEDD8-49D3-4402-B67E-8222824817AD}"/>
    <dgm:cxn modelId="{0F23A291-4633-4E54-8565-86C297622E95}" type="presOf" srcId="{B023374E-CD94-4B5B-A3A7-688F0C3A69AB}" destId="{935AE389-D666-47FD-802B-761E8E7B8F06}" srcOrd="0" destOrd="0" presId="urn:microsoft.com/office/officeart/2005/8/layout/orgChart1"/>
    <dgm:cxn modelId="{ABB9C391-8535-4581-9596-E2AC8874ADC7}" type="presOf" srcId="{E472202B-C003-4471-94DE-5640B3F2BB0F}" destId="{B77AE0B8-7D70-44EE-A920-8DBEC8FFADED}" srcOrd="0" destOrd="0" presId="urn:microsoft.com/office/officeart/2005/8/layout/orgChart1"/>
    <dgm:cxn modelId="{39173295-8862-4274-913D-CBCDEA66435E}" type="presOf" srcId="{32ABED13-A6DA-4FD5-9050-79B90D8C3620}" destId="{F90C0FA5-8046-4E28-A41C-9EC0156F3A28}" srcOrd="0" destOrd="0" presId="urn:microsoft.com/office/officeart/2005/8/layout/orgChart1"/>
    <dgm:cxn modelId="{DCFCB595-D854-4026-9015-8DFF0F073416}" type="presOf" srcId="{A6B324A1-BA77-49CF-8293-D9665A59FB06}" destId="{B9177A7A-B51B-4535-98C4-6E2B69A19CD7}" srcOrd="0" destOrd="0" presId="urn:microsoft.com/office/officeart/2005/8/layout/orgChart1"/>
    <dgm:cxn modelId="{EEF89996-3349-474D-AD94-D87EE855EA63}" srcId="{5ECF4863-C0BD-4208-836C-896D0C104A07}" destId="{1B2FA816-3A05-4E26-9373-F897C364144B}" srcOrd="3" destOrd="0" parTransId="{D317EA36-C73E-4561-B7E9-2679FBCD6D72}" sibTransId="{0C8C8A76-0D80-4364-8AA9-F78F2066A560}"/>
    <dgm:cxn modelId="{7AD40198-AD3C-4615-9559-7D083CE0750A}" type="presOf" srcId="{C1AF83AB-CD74-4F06-AFF1-E6F8684C60AC}" destId="{0670C2FC-5E01-4620-BBAF-56282A78AB18}" srcOrd="0" destOrd="0" presId="urn:microsoft.com/office/officeart/2005/8/layout/orgChart1"/>
    <dgm:cxn modelId="{EA333F9A-319C-4B08-A01E-57FC6DE5550E}" type="presOf" srcId="{78E15B66-1B0B-45F0-A629-D1FAA40BE1A4}" destId="{8DBC2129-26FF-4C0F-9835-540575A9345F}" srcOrd="0" destOrd="0" presId="urn:microsoft.com/office/officeart/2005/8/layout/orgChart1"/>
    <dgm:cxn modelId="{13947C9A-FFB4-44B8-A74C-426FEF1D4537}" type="presOf" srcId="{9ECB2A52-0C40-4506-80AF-E92E9814C9B6}" destId="{7743EC5E-2B2B-4B6A-AD41-C7F63499A92C}" srcOrd="1" destOrd="0" presId="urn:microsoft.com/office/officeart/2005/8/layout/orgChart1"/>
    <dgm:cxn modelId="{DAA6D59C-6890-45E8-87CA-4EC920D553A1}" srcId="{DC8D8141-9D17-407D-BDD4-89684C35F367}" destId="{86913792-2AB7-4507-BED8-D0811F67FD95}" srcOrd="0" destOrd="0" parTransId="{E9E3F9E2-3633-4A14-B65A-9C3799AC35E1}" sibTransId="{034EB219-F92E-4756-A926-45A768289E59}"/>
    <dgm:cxn modelId="{B37CF4A1-5A0D-4D19-940A-D9CF72D7EF2E}" type="presOf" srcId="{AE9C06F1-1378-4982-B5D9-8906E8309C55}" destId="{D03C732D-828B-4AD0-95DC-9E1F426DA66A}" srcOrd="1" destOrd="0" presId="urn:microsoft.com/office/officeart/2005/8/layout/orgChart1"/>
    <dgm:cxn modelId="{5BFDC7A2-1648-4709-8B99-2336DC0C16CC}" type="presOf" srcId="{93EEC2DC-0C25-4472-B9CC-612E8E1E741C}" destId="{0991AC2D-2E9F-4882-8E98-3E1C7111F7B4}" srcOrd="0" destOrd="0" presId="urn:microsoft.com/office/officeart/2005/8/layout/orgChart1"/>
    <dgm:cxn modelId="{2F6ED6A2-1AE6-4FC8-8E15-CE66D6596C25}" type="presOf" srcId="{47D7E0FD-2B8B-487C-B074-7B9D766B84D0}" destId="{4D0187FE-15A1-4963-8A0F-B6D48DB0E5F5}" srcOrd="0" destOrd="0" presId="urn:microsoft.com/office/officeart/2005/8/layout/orgChart1"/>
    <dgm:cxn modelId="{103998A8-D843-4995-95A7-87387B89CA11}" type="presOf" srcId="{827D94D7-BE8C-43CB-8504-63DBD8D5FC8E}" destId="{CAD22F6B-D0F4-4165-9625-6CC706D6711F}" srcOrd="0" destOrd="0" presId="urn:microsoft.com/office/officeart/2005/8/layout/orgChart1"/>
    <dgm:cxn modelId="{0FA59EA8-7563-4CF5-B726-90C1F35A1173}" srcId="{AE9C06F1-1378-4982-B5D9-8906E8309C55}" destId="{6F6AD2E6-AE36-425B-B3DE-6188B978D82C}" srcOrd="0" destOrd="0" parTransId="{B023374E-CD94-4B5B-A3A7-688F0C3A69AB}" sibTransId="{78081F43-01F1-4571-AEFE-1C7C0D098EB2}"/>
    <dgm:cxn modelId="{B56317AC-1F6D-487D-B204-619422B07812}" srcId="{86913792-2AB7-4507-BED8-D0811F67FD95}" destId="{0CC8C4DB-02AA-4FF6-AC12-6C10C77954C5}" srcOrd="0" destOrd="0" parTransId="{D3941284-1042-4ACC-8D05-1B8CA2F3827A}" sibTransId="{4AB3E52A-04C6-4FB5-AF74-A5E86370E2B3}"/>
    <dgm:cxn modelId="{FD3E3EB0-ECCD-485C-99B0-ED62B9ED0B0C}" srcId="{9ECB2A52-0C40-4506-80AF-E92E9814C9B6}" destId="{1AE85B1C-23CC-4AAB-B9AC-9475E5E6AC23}" srcOrd="0" destOrd="0" parTransId="{C5ED633E-9C96-4007-9C60-BD57C8E23CCC}" sibTransId="{6B3FB620-CE2F-408B-BC62-27675CA47796}"/>
    <dgm:cxn modelId="{3E2C9DB1-7C3F-4E09-8FBF-F9451A4FAB45}" srcId="{5ECF4863-C0BD-4208-836C-896D0C104A07}" destId="{FE08B898-BE52-4922-B8EA-13DB98ACEDDE}" srcOrd="0" destOrd="0" parTransId="{03112916-94D9-4B2B-A27D-E73186A8E27D}" sibTransId="{D3F0E16A-B1C3-4FC8-87C1-F66AEC6DE6C9}"/>
    <dgm:cxn modelId="{979E83B4-EE20-47BB-9BD3-A8ECCC844F95}" srcId="{32ABED13-A6DA-4FD5-9050-79B90D8C3620}" destId="{A6B324A1-BA77-49CF-8293-D9665A59FB06}" srcOrd="1" destOrd="0" parTransId="{E78F89CD-D7CA-4614-9A11-56442406519F}" sibTransId="{7A161E89-64C3-448D-BD96-8CDBF69A0EA0}"/>
    <dgm:cxn modelId="{DE2589B4-5EEA-400B-B941-CE88E0CEF4FE}" type="presOf" srcId="{41594C71-8420-44A9-A999-FD69A8207883}" destId="{38330D89-4C90-499B-B6FC-259F42D4B64F}" srcOrd="0" destOrd="0" presId="urn:microsoft.com/office/officeart/2005/8/layout/orgChart1"/>
    <dgm:cxn modelId="{687319B5-BC55-490E-925D-AA3E6D0922E3}" type="presOf" srcId="{6086FB9E-E88B-48A2-9B29-3BE16F6645E9}" destId="{4E18404C-DD5C-4235-A615-9D0D093B9EE8}" srcOrd="0" destOrd="0" presId="urn:microsoft.com/office/officeart/2005/8/layout/orgChart1"/>
    <dgm:cxn modelId="{8F679FB7-41C5-4FEE-A8CB-439D235DB766}" type="presOf" srcId="{1AE85B1C-23CC-4AAB-B9AC-9475E5E6AC23}" destId="{7E49049C-347E-42F5-A1AB-D1D68EDC7ACF}" srcOrd="1" destOrd="0" presId="urn:microsoft.com/office/officeart/2005/8/layout/orgChart1"/>
    <dgm:cxn modelId="{7FEDAFBB-501D-454A-8CB0-7C4529F407E5}" type="presOf" srcId="{41958824-7765-4159-96B6-E2B6625059BB}" destId="{7BE027BF-3699-4320-8009-AC1E59AEDE96}" srcOrd="0" destOrd="0" presId="urn:microsoft.com/office/officeart/2005/8/layout/orgChart1"/>
    <dgm:cxn modelId="{CDA390C0-D547-458D-BE0A-5ABFF951716E}" srcId="{92621DDC-FE94-4A14-B6B6-27A99BA8884C}" destId="{5ECF4863-C0BD-4208-836C-896D0C104A07}" srcOrd="2" destOrd="0" parTransId="{747C961D-D62A-4654-8B33-F93AB0051367}" sibTransId="{9802038A-1593-432B-8652-B79B20968BC0}"/>
    <dgm:cxn modelId="{75AF5FC2-874B-44B7-B0CA-E0B2B95F01AD}" type="presOf" srcId="{55B0B928-5982-4F52-9915-C2D5C29F82CB}" destId="{A3A8603C-3413-4223-86E4-48E3D115D9EA}" srcOrd="0" destOrd="0" presId="urn:microsoft.com/office/officeart/2005/8/layout/orgChart1"/>
    <dgm:cxn modelId="{15CA09C9-C689-480B-B69E-25B01895F16D}" type="presOf" srcId="{1B2FA816-3A05-4E26-9373-F897C364144B}" destId="{AD3A6C62-15C8-4D60-8A0B-034E62B9850A}" srcOrd="0" destOrd="0" presId="urn:microsoft.com/office/officeart/2005/8/layout/orgChart1"/>
    <dgm:cxn modelId="{47206DCD-7224-4580-8ED2-A5D2C9AEA1B8}" type="presOf" srcId="{C5ED633E-9C96-4007-9C60-BD57C8E23CCC}" destId="{44DDE8C7-405F-46BC-957A-61B56417C571}" srcOrd="0" destOrd="0" presId="urn:microsoft.com/office/officeart/2005/8/layout/orgChart1"/>
    <dgm:cxn modelId="{3A3B1CCE-0347-497A-B3F1-B5DDF108593B}" srcId="{A7405428-AB67-41E4-B9B3-E9C842692542}" destId="{9933C80B-42CC-4F07-AF8A-5FC5072E2ABA}" srcOrd="0" destOrd="0" parTransId="{2FE93EAC-6FB2-4321-AE6D-4449FD3DCE52}" sibTransId="{4DD1C6DC-C427-417B-BF88-3A5679C04392}"/>
    <dgm:cxn modelId="{8F9E5BCF-5A78-4AD8-92B5-6E9FCA7E7315}" type="presOf" srcId="{BE6E1653-E5E1-45A9-B684-579810A31B08}" destId="{5E8DE156-5F0D-4268-935A-3E8BD566C919}" srcOrd="1" destOrd="0" presId="urn:microsoft.com/office/officeart/2005/8/layout/orgChart1"/>
    <dgm:cxn modelId="{F4006ECF-D184-41A2-BA3B-B5448AC33666}" srcId="{67F5363C-5490-43BC-A77E-E13F1DA4315B}" destId="{63FD329B-1591-4BAA-9D0B-52E174CB5C09}" srcOrd="0" destOrd="0" parTransId="{C1AF83AB-CD74-4F06-AFF1-E6F8684C60AC}" sibTransId="{D26369BD-A462-4DA5-89E6-70865639F9F6}"/>
    <dgm:cxn modelId="{9240E3CF-C972-4B89-A392-3FA18DE4A1E2}" type="presOf" srcId="{6F6AD2E6-AE36-425B-B3DE-6188B978D82C}" destId="{0DCEEDB2-62F1-489D-9525-FF2F75E1236F}" srcOrd="0" destOrd="0" presId="urn:microsoft.com/office/officeart/2005/8/layout/orgChart1"/>
    <dgm:cxn modelId="{A08DC8D1-385E-4B7D-AE42-92C0D48C2440}" type="presOf" srcId="{86913792-2AB7-4507-BED8-D0811F67FD95}" destId="{9D73A03D-CC10-40BB-AA3B-EB4FAC68CB4E}" srcOrd="1" destOrd="0" presId="urn:microsoft.com/office/officeart/2005/8/layout/orgChart1"/>
    <dgm:cxn modelId="{8BEF1BD2-1B1A-4239-89C1-2F5AF034698A}" type="presOf" srcId="{78E15B66-1B0B-45F0-A629-D1FAA40BE1A4}" destId="{93E6A0CF-4067-46A6-967D-BC51AA29E8D2}" srcOrd="1" destOrd="0" presId="urn:microsoft.com/office/officeart/2005/8/layout/orgChart1"/>
    <dgm:cxn modelId="{E15F4FD3-2E26-4B31-993B-E061E9C1DAD9}" srcId="{FE08B898-BE52-4922-B8EA-13DB98ACEDDE}" destId="{491EF267-AB73-4574-8274-2810803D1C3F}" srcOrd="0" destOrd="0" parTransId="{659956DA-7C3F-46BD-9351-ED84C1C571E1}" sibTransId="{29073568-6540-48D4-890B-2E7DC3D31ED2}"/>
    <dgm:cxn modelId="{6C7C4AD5-C5A5-41F7-A64F-AF0A947FEAC3}" type="presOf" srcId="{6DCBC3FE-286D-4283-BF3C-71271B02C004}" destId="{BBBE78A8-6C9E-4FAE-B14A-83CF7134A91C}" srcOrd="0" destOrd="0" presId="urn:microsoft.com/office/officeart/2005/8/layout/orgChart1"/>
    <dgm:cxn modelId="{889D4CD5-FF90-4811-B55E-DED4BEBEDF6A}" type="presOf" srcId="{03112916-94D9-4B2B-A27D-E73186A8E27D}" destId="{43CEBC68-83BB-4446-8369-C7335FC9E27C}" srcOrd="0" destOrd="0" presId="urn:microsoft.com/office/officeart/2005/8/layout/orgChart1"/>
    <dgm:cxn modelId="{0E4AA6D5-FF52-4624-A849-56B59D56A0B6}" srcId="{92621DDC-FE94-4A14-B6B6-27A99BA8884C}" destId="{78E15B66-1B0B-45F0-A629-D1FAA40BE1A4}" srcOrd="1" destOrd="0" parTransId="{DBB8755A-9480-4C98-9F1F-B194C8B0D0C6}" sibTransId="{6BC15727-70F8-402D-B1E1-F3853D516F8C}"/>
    <dgm:cxn modelId="{84D6BDD6-9E81-442A-A442-57949C39B7FE}" type="presOf" srcId="{FE08B898-BE52-4922-B8EA-13DB98ACEDDE}" destId="{9B6E3DBB-B1EE-4D25-87FA-B5483CBC1C14}" srcOrd="0" destOrd="0" presId="urn:microsoft.com/office/officeart/2005/8/layout/orgChart1"/>
    <dgm:cxn modelId="{823285D9-73B1-4015-8807-3EB25BC6D5DC}" type="presOf" srcId="{95D0689F-DC78-41F1-BF4B-2127F08BA136}" destId="{92E01376-F9EF-4994-A93F-81C5F604DF3E}" srcOrd="0" destOrd="0" presId="urn:microsoft.com/office/officeart/2005/8/layout/orgChart1"/>
    <dgm:cxn modelId="{63FC86DF-2820-4AB9-992D-DDFD8837CCBE}" type="presOf" srcId="{DC8D8141-9D17-407D-BDD4-89684C35F367}" destId="{F1E2556D-5B61-43C2-8675-79462D9872DC}" srcOrd="0" destOrd="0" presId="urn:microsoft.com/office/officeart/2005/8/layout/orgChart1"/>
    <dgm:cxn modelId="{B51F4EE5-8CB9-40FF-B905-86CD2D4207BD}" srcId="{86913792-2AB7-4507-BED8-D0811F67FD95}" destId="{C36112D5-35B2-406D-98C3-0AF7EDE94CCD}" srcOrd="1" destOrd="0" parTransId="{20DE3EAA-D2AC-475A-971E-042A60DBA866}" sibTransId="{9C1FE926-A263-4CE5-A52D-76D2D72A2FD9}"/>
    <dgm:cxn modelId="{EF7177E5-3F07-45EF-AB89-525B4D2D5D75}" srcId="{AE9C06F1-1378-4982-B5D9-8906E8309C55}" destId="{9DD2FC52-A7EB-4BE4-A1EA-3D2F484CF3DA}" srcOrd="1" destOrd="0" parTransId="{A7F9C9CA-834E-478B-9E98-41B073660AB3}" sibTransId="{F4DC23BE-757A-41E9-A14D-ABE5B4E98ED5}"/>
    <dgm:cxn modelId="{E51AE5E5-8C98-4BD1-AE80-E822212C014F}" type="presOf" srcId="{1AE85B1C-23CC-4AAB-B9AC-9475E5E6AC23}" destId="{68C61132-DFFD-4B1F-8D91-A1C2DC555ACF}" srcOrd="0" destOrd="0" presId="urn:microsoft.com/office/officeart/2005/8/layout/orgChart1"/>
    <dgm:cxn modelId="{3C9389E7-71D0-47E4-8706-EE990F3C395C}" srcId="{63FD329B-1591-4BAA-9D0B-52E174CB5C09}" destId="{903560B1-2273-4C7D-A813-8CDC4D262201}" srcOrd="0" destOrd="0" parTransId="{765CE8C9-0C96-46F4-A736-815DC5B284D5}" sibTransId="{C2EF4B80-3F61-4AF0-BEF0-3D77942792E5}"/>
    <dgm:cxn modelId="{546379E8-C6FE-461F-9644-63A693165995}" type="presOf" srcId="{9933C80B-42CC-4F07-AF8A-5FC5072E2ABA}" destId="{EC1F5FAB-AE84-4F95-95FF-508BCF64C961}" srcOrd="0" destOrd="0" presId="urn:microsoft.com/office/officeart/2005/8/layout/orgChart1"/>
    <dgm:cxn modelId="{8D059BE8-31F4-443D-8054-A03AEA2CAC86}" type="presOf" srcId="{DCC253A9-97F3-49E2-BA13-C6408638006C}" destId="{E8F2C3EA-4834-4B12-8400-D67FADD0013A}" srcOrd="0" destOrd="0" presId="urn:microsoft.com/office/officeart/2005/8/layout/orgChart1"/>
    <dgm:cxn modelId="{1CDDC0E8-35CB-408E-A74D-AA5065243AB8}" type="presOf" srcId="{92621DDC-FE94-4A14-B6B6-27A99BA8884C}" destId="{D1741C07-015F-4952-A0B5-76D98974DA19}" srcOrd="0" destOrd="0" presId="urn:microsoft.com/office/officeart/2005/8/layout/orgChart1"/>
    <dgm:cxn modelId="{12BA89E9-9C4D-4A46-8D09-1894806E7323}" type="presOf" srcId="{A7405428-AB67-41E4-B9B3-E9C842692542}" destId="{12284CB9-FFA8-4600-8026-5736D35858A8}" srcOrd="1" destOrd="0" presId="urn:microsoft.com/office/officeart/2005/8/layout/orgChart1"/>
    <dgm:cxn modelId="{00A092EC-BD84-499D-AF01-BE886345F005}" type="presOf" srcId="{0CC8C4DB-02AA-4FF6-AC12-6C10C77954C5}" destId="{7DDAE4F1-BA71-4DF1-9436-81509D70F323}" srcOrd="0" destOrd="0" presId="urn:microsoft.com/office/officeart/2005/8/layout/orgChart1"/>
    <dgm:cxn modelId="{DADF6FED-EB2B-46EB-B256-EA73EA768CD1}" type="presOf" srcId="{491EF267-AB73-4574-8274-2810803D1C3F}" destId="{0FF4EDAA-884E-4693-BFFE-CF67AF0AEFD3}" srcOrd="1" destOrd="0" presId="urn:microsoft.com/office/officeart/2005/8/layout/orgChart1"/>
    <dgm:cxn modelId="{02A2E1F0-06F4-45BE-83A3-E1AD5EEB6EB4}" type="presOf" srcId="{2D487628-6889-4D52-B9F8-EDF94F7EA8B3}" destId="{EAAE5035-DB72-4540-8AAD-31DB01B23402}" srcOrd="0" destOrd="0" presId="urn:microsoft.com/office/officeart/2005/8/layout/orgChart1"/>
    <dgm:cxn modelId="{DDA75AF1-B404-4F85-9DC0-34B83AC776DE}" type="presOf" srcId="{903560B1-2273-4C7D-A813-8CDC4D262201}" destId="{F9CEFCDA-2CD4-4F5B-BA46-4D1F8C27FB7C}" srcOrd="1" destOrd="0" presId="urn:microsoft.com/office/officeart/2005/8/layout/orgChart1"/>
    <dgm:cxn modelId="{B1EF58F4-59F4-476E-A869-9E882271CEAC}" type="presOf" srcId="{63FD329B-1591-4BAA-9D0B-52E174CB5C09}" destId="{B2F75502-FCF7-4AE1-924C-9499AEC56CC8}" srcOrd="0" destOrd="0" presId="urn:microsoft.com/office/officeart/2005/8/layout/orgChart1"/>
    <dgm:cxn modelId="{2532DDF6-7DB1-40A0-A4C8-7B1B7619D970}" type="presOf" srcId="{FE08B898-BE52-4922-B8EA-13DB98ACEDDE}" destId="{2ED8225D-A74F-4FB2-B61C-6B590771A04F}" srcOrd="1" destOrd="0" presId="urn:microsoft.com/office/officeart/2005/8/layout/orgChart1"/>
    <dgm:cxn modelId="{84C914F9-41A4-4E7B-A535-D95C7F5055FA}" type="presOf" srcId="{747C961D-D62A-4654-8B33-F93AB0051367}" destId="{967DCAE2-A199-489F-8FDE-7ABF3DC70E02}" srcOrd="0" destOrd="0" presId="urn:microsoft.com/office/officeart/2005/8/layout/orgChart1"/>
    <dgm:cxn modelId="{2E9B4FFB-6D9D-4950-B7C3-6D538C9F735C}" type="presOf" srcId="{6B8C2EB8-1708-4822-83E9-A2274E4D1B55}" destId="{02604020-C5D7-4385-A269-30AF65828039}" srcOrd="1" destOrd="0" presId="urn:microsoft.com/office/officeart/2005/8/layout/orgChart1"/>
    <dgm:cxn modelId="{49D3CCFB-43EC-4A38-8800-357F1EC360F8}" type="presOf" srcId="{DC8D8141-9D17-407D-BDD4-89684C35F367}" destId="{671D66AD-8CD3-4455-8673-BDEF190787F5}" srcOrd="1" destOrd="0" presId="urn:microsoft.com/office/officeart/2005/8/layout/orgChart1"/>
    <dgm:cxn modelId="{549794FE-C28C-457B-AF5C-D112E86431BF}" type="presOf" srcId="{5ECF4863-C0BD-4208-836C-896D0C104A07}" destId="{0A2BA27B-AB11-4582-A591-987B8CD16E46}" srcOrd="0" destOrd="0" presId="urn:microsoft.com/office/officeart/2005/8/layout/orgChart1"/>
    <dgm:cxn modelId="{ADECD9FE-D53A-45F6-8583-BBE2BB0F9D12}" type="presOf" srcId="{DBB8755A-9480-4C98-9F1F-B194C8B0D0C6}" destId="{298F3B21-E7B2-4F17-9FD2-D618EC225CBA}" srcOrd="0" destOrd="0" presId="urn:microsoft.com/office/officeart/2005/8/layout/orgChart1"/>
    <dgm:cxn modelId="{FE73AFF9-A913-4F7E-898F-83F177E96099}" type="presParOf" srcId="{7BE027BF-3699-4320-8009-AC1E59AEDE96}" destId="{29F2817B-3346-4B8D-9D59-E828BF51C431}" srcOrd="0" destOrd="0" presId="urn:microsoft.com/office/officeart/2005/8/layout/orgChart1"/>
    <dgm:cxn modelId="{55642379-5C38-43F1-BB1D-474C2138A565}" type="presParOf" srcId="{29F2817B-3346-4B8D-9D59-E828BF51C431}" destId="{D4169C8D-CFD8-44A3-914E-911D10CC1588}" srcOrd="0" destOrd="0" presId="urn:microsoft.com/office/officeart/2005/8/layout/orgChart1"/>
    <dgm:cxn modelId="{92A0469F-92F3-44AE-A2E7-D0D8EF13D8EB}" type="presParOf" srcId="{D4169C8D-CFD8-44A3-914E-911D10CC1588}" destId="{D1741C07-015F-4952-A0B5-76D98974DA19}" srcOrd="0" destOrd="0" presId="urn:microsoft.com/office/officeart/2005/8/layout/orgChart1"/>
    <dgm:cxn modelId="{FD914503-C772-4487-BD3C-715C05F50CBC}" type="presParOf" srcId="{D4169C8D-CFD8-44A3-914E-911D10CC1588}" destId="{07C506D3-6AA7-486A-837A-E0CF9E4FBDC2}" srcOrd="1" destOrd="0" presId="urn:microsoft.com/office/officeart/2005/8/layout/orgChart1"/>
    <dgm:cxn modelId="{CE1D3615-3040-4449-84A6-6E48E45EF019}" type="presParOf" srcId="{29F2817B-3346-4B8D-9D59-E828BF51C431}" destId="{DF9D88BC-3458-4979-BD2A-EE7DF7D97256}" srcOrd="1" destOrd="0" presId="urn:microsoft.com/office/officeart/2005/8/layout/orgChart1"/>
    <dgm:cxn modelId="{0CF31C6C-8AFB-4739-91C2-626ABD5FE9BA}" type="presParOf" srcId="{DF9D88BC-3458-4979-BD2A-EE7DF7D97256}" destId="{4E18404C-DD5C-4235-A615-9D0D093B9EE8}" srcOrd="0" destOrd="0" presId="urn:microsoft.com/office/officeart/2005/8/layout/orgChart1"/>
    <dgm:cxn modelId="{622975D1-69E0-417A-B88B-8F9261735BDF}" type="presParOf" srcId="{DF9D88BC-3458-4979-BD2A-EE7DF7D97256}" destId="{A2313AEA-A854-433C-8BA9-629050A80C21}" srcOrd="1" destOrd="0" presId="urn:microsoft.com/office/officeart/2005/8/layout/orgChart1"/>
    <dgm:cxn modelId="{EE0DA02F-5A48-42AE-A6B9-CBC4EFBAE412}" type="presParOf" srcId="{A2313AEA-A854-433C-8BA9-629050A80C21}" destId="{E770C9E3-3510-4931-B524-23980814D656}" srcOrd="0" destOrd="0" presId="urn:microsoft.com/office/officeart/2005/8/layout/orgChart1"/>
    <dgm:cxn modelId="{11A5F395-D74C-43E0-8130-810FB6770F42}" type="presParOf" srcId="{E770C9E3-3510-4931-B524-23980814D656}" destId="{7E39BFE0-6557-4AE5-81D7-A03AD2AC300C}" srcOrd="0" destOrd="0" presId="urn:microsoft.com/office/officeart/2005/8/layout/orgChart1"/>
    <dgm:cxn modelId="{38428C48-1047-4B01-9B5D-AEE17455E80B}" type="presParOf" srcId="{E770C9E3-3510-4931-B524-23980814D656}" destId="{38D4EA3B-1997-40CF-9F25-4AFBE274DB89}" srcOrd="1" destOrd="0" presId="urn:microsoft.com/office/officeart/2005/8/layout/orgChart1"/>
    <dgm:cxn modelId="{BEC56A84-67AB-4861-85AC-F490AA420CCE}" type="presParOf" srcId="{A2313AEA-A854-433C-8BA9-629050A80C21}" destId="{4315EE6C-E298-4F3E-8F0C-4B9B6BDD46C0}" srcOrd="1" destOrd="0" presId="urn:microsoft.com/office/officeart/2005/8/layout/orgChart1"/>
    <dgm:cxn modelId="{576D4CF4-6960-45CB-A3DE-F9F29571D3B5}" type="presParOf" srcId="{4315EE6C-E298-4F3E-8F0C-4B9B6BDD46C0}" destId="{0670C2FC-5E01-4620-BBAF-56282A78AB18}" srcOrd="0" destOrd="0" presId="urn:microsoft.com/office/officeart/2005/8/layout/orgChart1"/>
    <dgm:cxn modelId="{D7F59D22-047F-41DD-9D21-312722201B01}" type="presParOf" srcId="{4315EE6C-E298-4F3E-8F0C-4B9B6BDD46C0}" destId="{99FF84DD-B5BD-47E5-8741-727183573390}" srcOrd="1" destOrd="0" presId="urn:microsoft.com/office/officeart/2005/8/layout/orgChart1"/>
    <dgm:cxn modelId="{1C90F9E5-C257-45B7-86D8-3A99F4DC6D52}" type="presParOf" srcId="{99FF84DD-B5BD-47E5-8741-727183573390}" destId="{0722DCB4-BD63-4DBF-8627-73401B0EF4C7}" srcOrd="0" destOrd="0" presId="urn:microsoft.com/office/officeart/2005/8/layout/orgChart1"/>
    <dgm:cxn modelId="{319945E5-B03E-4326-AF2B-52BD0A5392E5}" type="presParOf" srcId="{0722DCB4-BD63-4DBF-8627-73401B0EF4C7}" destId="{B2F75502-FCF7-4AE1-924C-9499AEC56CC8}" srcOrd="0" destOrd="0" presId="urn:microsoft.com/office/officeart/2005/8/layout/orgChart1"/>
    <dgm:cxn modelId="{1B43D298-DF87-4525-8A66-7DE051B3A8EA}" type="presParOf" srcId="{0722DCB4-BD63-4DBF-8627-73401B0EF4C7}" destId="{37783B59-6745-4675-BDB4-A94B812F0368}" srcOrd="1" destOrd="0" presId="urn:microsoft.com/office/officeart/2005/8/layout/orgChart1"/>
    <dgm:cxn modelId="{06099976-28E2-45C4-98BA-89947194DDD7}" type="presParOf" srcId="{99FF84DD-B5BD-47E5-8741-727183573390}" destId="{6DDBC72A-41CD-4B44-833F-1CBCFCACBC9A}" srcOrd="1" destOrd="0" presId="urn:microsoft.com/office/officeart/2005/8/layout/orgChart1"/>
    <dgm:cxn modelId="{5FF384F9-B6CC-44D8-94B8-FB737778DA69}" type="presParOf" srcId="{6DDBC72A-41CD-4B44-833F-1CBCFCACBC9A}" destId="{26DF5D6E-229D-4F5B-8F42-104C61809CE3}" srcOrd="0" destOrd="0" presId="urn:microsoft.com/office/officeart/2005/8/layout/orgChart1"/>
    <dgm:cxn modelId="{254A46C6-59E6-41D7-9AA3-A696BE33C329}" type="presParOf" srcId="{6DDBC72A-41CD-4B44-833F-1CBCFCACBC9A}" destId="{EA73A849-5177-4C5D-8CE9-7DF3F12375EF}" srcOrd="1" destOrd="0" presId="urn:microsoft.com/office/officeart/2005/8/layout/orgChart1"/>
    <dgm:cxn modelId="{B8014E9D-2DAD-4C86-8821-6912C13E7F8E}" type="presParOf" srcId="{EA73A849-5177-4C5D-8CE9-7DF3F12375EF}" destId="{AA07C927-6B9D-412D-A37D-CD02161BC560}" srcOrd="0" destOrd="0" presId="urn:microsoft.com/office/officeart/2005/8/layout/orgChart1"/>
    <dgm:cxn modelId="{8B0C4A66-3C7B-4FFE-B34C-E178DBF0DF9F}" type="presParOf" srcId="{AA07C927-6B9D-412D-A37D-CD02161BC560}" destId="{4A318BED-DFE1-47E0-A217-EEC435D338FF}" srcOrd="0" destOrd="0" presId="urn:microsoft.com/office/officeart/2005/8/layout/orgChart1"/>
    <dgm:cxn modelId="{7DA2F740-F7A7-47B2-A857-39A9E7EDCE66}" type="presParOf" srcId="{AA07C927-6B9D-412D-A37D-CD02161BC560}" destId="{F9CEFCDA-2CD4-4F5B-BA46-4D1F8C27FB7C}" srcOrd="1" destOrd="0" presId="urn:microsoft.com/office/officeart/2005/8/layout/orgChart1"/>
    <dgm:cxn modelId="{B1916D97-08A6-4B6D-819E-5699DFAB3999}" type="presParOf" srcId="{EA73A849-5177-4C5D-8CE9-7DF3F12375EF}" destId="{0F7772B3-B664-4149-A003-097F951A5530}" srcOrd="1" destOrd="0" presId="urn:microsoft.com/office/officeart/2005/8/layout/orgChart1"/>
    <dgm:cxn modelId="{1F6B3667-2B36-41E3-8868-E620C067AAE7}" type="presParOf" srcId="{EA73A849-5177-4C5D-8CE9-7DF3F12375EF}" destId="{DAEAE686-47BD-4A75-962B-67D4FC307831}" srcOrd="2" destOrd="0" presId="urn:microsoft.com/office/officeart/2005/8/layout/orgChart1"/>
    <dgm:cxn modelId="{882FA720-5E3E-4E64-B83B-5BCA98FE4074}" type="presParOf" srcId="{6DDBC72A-41CD-4B44-833F-1CBCFCACBC9A}" destId="{98C37205-1612-4D56-9741-21DAE9C4B928}" srcOrd="2" destOrd="0" presId="urn:microsoft.com/office/officeart/2005/8/layout/orgChart1"/>
    <dgm:cxn modelId="{2CF77B9B-3EBA-4F25-9FB6-A4CC9D5C3657}" type="presParOf" srcId="{6DDBC72A-41CD-4B44-833F-1CBCFCACBC9A}" destId="{70BA9820-EECE-4DF7-9135-ED2DD0037EE1}" srcOrd="3" destOrd="0" presId="urn:microsoft.com/office/officeart/2005/8/layout/orgChart1"/>
    <dgm:cxn modelId="{63F08CCB-DCD7-47A3-B40D-7B9CE8AC36CD}" type="presParOf" srcId="{70BA9820-EECE-4DF7-9135-ED2DD0037EE1}" destId="{52EFA73F-927F-4B4B-9E5C-964348D92027}" srcOrd="0" destOrd="0" presId="urn:microsoft.com/office/officeart/2005/8/layout/orgChart1"/>
    <dgm:cxn modelId="{C9D61155-947A-4856-A40C-5F2D56A950E2}" type="presParOf" srcId="{52EFA73F-927F-4B4B-9E5C-964348D92027}" destId="{D7274511-CDD4-4EDE-83C3-816B3E0D81AC}" srcOrd="0" destOrd="0" presId="urn:microsoft.com/office/officeart/2005/8/layout/orgChart1"/>
    <dgm:cxn modelId="{69A24887-A1EF-4F67-9229-E841CDFABB46}" type="presParOf" srcId="{52EFA73F-927F-4B4B-9E5C-964348D92027}" destId="{F8AFABE2-4303-4461-B5E8-010640515813}" srcOrd="1" destOrd="0" presId="urn:microsoft.com/office/officeart/2005/8/layout/orgChart1"/>
    <dgm:cxn modelId="{442624AD-82E9-4823-8382-E99A51BCAA0A}" type="presParOf" srcId="{70BA9820-EECE-4DF7-9135-ED2DD0037EE1}" destId="{68C5F460-3A5A-4D2C-8DD3-6AE11119EA6A}" srcOrd="1" destOrd="0" presId="urn:microsoft.com/office/officeart/2005/8/layout/orgChart1"/>
    <dgm:cxn modelId="{CB41029A-4DD7-478F-8371-94E81E842886}" type="presParOf" srcId="{70BA9820-EECE-4DF7-9135-ED2DD0037EE1}" destId="{60724CBC-C5F2-48D5-B4DF-E71F0D56D9D1}" srcOrd="2" destOrd="0" presId="urn:microsoft.com/office/officeart/2005/8/layout/orgChart1"/>
    <dgm:cxn modelId="{0CB389EE-B154-47A2-9C59-5674EA42E68A}" type="presParOf" srcId="{99FF84DD-B5BD-47E5-8741-727183573390}" destId="{9875F77E-3665-45A0-B899-E186E13F55E4}" srcOrd="2" destOrd="0" presId="urn:microsoft.com/office/officeart/2005/8/layout/orgChart1"/>
    <dgm:cxn modelId="{7A9C1DD0-2B0D-4DA3-952A-A6E87BF6BEBF}" type="presParOf" srcId="{A2313AEA-A854-433C-8BA9-629050A80C21}" destId="{E12300BB-155E-46C9-B8D5-E7F265DF5CAA}" srcOrd="2" destOrd="0" presId="urn:microsoft.com/office/officeart/2005/8/layout/orgChart1"/>
    <dgm:cxn modelId="{6A606886-D9C6-4335-9C88-C344EE24C1CA}" type="presParOf" srcId="{DF9D88BC-3458-4979-BD2A-EE7DF7D97256}" destId="{298F3B21-E7B2-4F17-9FD2-D618EC225CBA}" srcOrd="2" destOrd="0" presId="urn:microsoft.com/office/officeart/2005/8/layout/orgChart1"/>
    <dgm:cxn modelId="{CEE27F2F-7876-4758-A267-C1790CFE1635}" type="presParOf" srcId="{DF9D88BC-3458-4979-BD2A-EE7DF7D97256}" destId="{12324D7B-23E5-45D5-B20F-929F679A24A0}" srcOrd="3" destOrd="0" presId="urn:microsoft.com/office/officeart/2005/8/layout/orgChart1"/>
    <dgm:cxn modelId="{A6FE2FA6-62C7-4691-9F79-1946A2C71D28}" type="presParOf" srcId="{12324D7B-23E5-45D5-B20F-929F679A24A0}" destId="{3CAD6596-C325-4DF9-BE0D-3B9C97869155}" srcOrd="0" destOrd="0" presId="urn:microsoft.com/office/officeart/2005/8/layout/orgChart1"/>
    <dgm:cxn modelId="{386DD260-846B-48B9-A01C-CE1279B127FA}" type="presParOf" srcId="{3CAD6596-C325-4DF9-BE0D-3B9C97869155}" destId="{8DBC2129-26FF-4C0F-9835-540575A9345F}" srcOrd="0" destOrd="0" presId="urn:microsoft.com/office/officeart/2005/8/layout/orgChart1"/>
    <dgm:cxn modelId="{5231442B-47EA-43E3-93D5-FA7E55F8AC8F}" type="presParOf" srcId="{3CAD6596-C325-4DF9-BE0D-3B9C97869155}" destId="{93E6A0CF-4067-46A6-967D-BC51AA29E8D2}" srcOrd="1" destOrd="0" presId="urn:microsoft.com/office/officeart/2005/8/layout/orgChart1"/>
    <dgm:cxn modelId="{EA0418FD-734E-41D3-817F-999F3525BC87}" type="presParOf" srcId="{12324D7B-23E5-45D5-B20F-929F679A24A0}" destId="{74DBCEB7-9D46-4D4A-8D47-A917D06C6061}" srcOrd="1" destOrd="0" presId="urn:microsoft.com/office/officeart/2005/8/layout/orgChart1"/>
    <dgm:cxn modelId="{A26B0CF8-B091-4EF8-AECD-08E385F424E6}" type="presParOf" srcId="{74DBCEB7-9D46-4D4A-8D47-A917D06C6061}" destId="{8ED58473-1452-4BE3-959C-22BF97AE6FE0}" srcOrd="0" destOrd="0" presId="urn:microsoft.com/office/officeart/2005/8/layout/orgChart1"/>
    <dgm:cxn modelId="{C5CDEFB7-1FBD-4D02-BCED-5C7EC603EF80}" type="presParOf" srcId="{74DBCEB7-9D46-4D4A-8D47-A917D06C6061}" destId="{6FF3E677-735D-44F2-80A0-82AE1E1634F9}" srcOrd="1" destOrd="0" presId="urn:microsoft.com/office/officeart/2005/8/layout/orgChart1"/>
    <dgm:cxn modelId="{391D2653-5ADA-4B17-87AD-9E6E1DCC22F2}" type="presParOf" srcId="{6FF3E677-735D-44F2-80A0-82AE1E1634F9}" destId="{A3544051-7C8B-4A02-9D49-2099CC086592}" srcOrd="0" destOrd="0" presId="urn:microsoft.com/office/officeart/2005/8/layout/orgChart1"/>
    <dgm:cxn modelId="{78ABD989-5C0D-45C1-96EC-AB92FB77061A}" type="presParOf" srcId="{A3544051-7C8B-4A02-9D49-2099CC086592}" destId="{0E3A4E4B-CD1A-4B68-996D-6B04D12FEE35}" srcOrd="0" destOrd="0" presId="urn:microsoft.com/office/officeart/2005/8/layout/orgChart1"/>
    <dgm:cxn modelId="{7CFCCE27-9F51-4389-BA4B-E7196DDB5E7B}" type="presParOf" srcId="{A3544051-7C8B-4A02-9D49-2099CC086592}" destId="{D03C732D-828B-4AD0-95DC-9E1F426DA66A}" srcOrd="1" destOrd="0" presId="urn:microsoft.com/office/officeart/2005/8/layout/orgChart1"/>
    <dgm:cxn modelId="{5D741C44-CB9C-4F6E-92D5-BA516D35FE5C}" type="presParOf" srcId="{6FF3E677-735D-44F2-80A0-82AE1E1634F9}" destId="{8E7A17F6-1468-4B9C-B394-25B35D27915B}" srcOrd="1" destOrd="0" presId="urn:microsoft.com/office/officeart/2005/8/layout/orgChart1"/>
    <dgm:cxn modelId="{7F89F5A6-9447-42AC-ADDE-498A72BDCFF8}" type="presParOf" srcId="{8E7A17F6-1468-4B9C-B394-25B35D27915B}" destId="{935AE389-D666-47FD-802B-761E8E7B8F06}" srcOrd="0" destOrd="0" presId="urn:microsoft.com/office/officeart/2005/8/layout/orgChart1"/>
    <dgm:cxn modelId="{7D62DBC9-7D9F-4514-BB6D-7FAEA8E3EE38}" type="presParOf" srcId="{8E7A17F6-1468-4B9C-B394-25B35D27915B}" destId="{C16A5DB3-48AA-422D-AB46-6FBD3AA1851F}" srcOrd="1" destOrd="0" presId="urn:microsoft.com/office/officeart/2005/8/layout/orgChart1"/>
    <dgm:cxn modelId="{8E308C01-2490-4681-9D8C-25437B80DD23}" type="presParOf" srcId="{C16A5DB3-48AA-422D-AB46-6FBD3AA1851F}" destId="{338AE84D-3441-4BEB-824E-68BCFDB69BEC}" srcOrd="0" destOrd="0" presId="urn:microsoft.com/office/officeart/2005/8/layout/orgChart1"/>
    <dgm:cxn modelId="{D71CA5DE-A914-45AC-8A38-7FE4585F2194}" type="presParOf" srcId="{338AE84D-3441-4BEB-824E-68BCFDB69BEC}" destId="{0DCEEDB2-62F1-489D-9525-FF2F75E1236F}" srcOrd="0" destOrd="0" presId="urn:microsoft.com/office/officeart/2005/8/layout/orgChart1"/>
    <dgm:cxn modelId="{1E4E7565-7C77-4B46-ACC9-4911FBDF440E}" type="presParOf" srcId="{338AE84D-3441-4BEB-824E-68BCFDB69BEC}" destId="{77221D3F-8A62-4190-99E8-BB43165B28F8}" srcOrd="1" destOrd="0" presId="urn:microsoft.com/office/officeart/2005/8/layout/orgChart1"/>
    <dgm:cxn modelId="{D346C816-A44D-4AF1-93CF-03A0B6466533}" type="presParOf" srcId="{C16A5DB3-48AA-422D-AB46-6FBD3AA1851F}" destId="{90CFD71C-25DE-4E6C-B41F-C66CA20482AC}" srcOrd="1" destOrd="0" presId="urn:microsoft.com/office/officeart/2005/8/layout/orgChart1"/>
    <dgm:cxn modelId="{FCC13873-32A1-4876-B01C-15A9DED3FC8B}" type="presParOf" srcId="{C16A5DB3-48AA-422D-AB46-6FBD3AA1851F}" destId="{B7E1E659-06DC-4E0E-B218-179F30651B67}" srcOrd="2" destOrd="0" presId="urn:microsoft.com/office/officeart/2005/8/layout/orgChart1"/>
    <dgm:cxn modelId="{6E6D4790-0964-4302-BA13-C8B9BF694F92}" type="presParOf" srcId="{8E7A17F6-1468-4B9C-B394-25B35D27915B}" destId="{DE083336-291E-4EF8-8242-AC3283896751}" srcOrd="2" destOrd="0" presId="urn:microsoft.com/office/officeart/2005/8/layout/orgChart1"/>
    <dgm:cxn modelId="{AE8FA2CA-7730-40DA-95C3-A1135423AA42}" type="presParOf" srcId="{8E7A17F6-1468-4B9C-B394-25B35D27915B}" destId="{D08B5D5A-A187-4D27-900B-9438399DB43D}" srcOrd="3" destOrd="0" presId="urn:microsoft.com/office/officeart/2005/8/layout/orgChart1"/>
    <dgm:cxn modelId="{AB129C2C-2677-4D06-A200-AE5B323FACBF}" type="presParOf" srcId="{D08B5D5A-A187-4D27-900B-9438399DB43D}" destId="{BCEFE9BC-BA51-4FCD-9A3B-ED19F2BE2E10}" srcOrd="0" destOrd="0" presId="urn:microsoft.com/office/officeart/2005/8/layout/orgChart1"/>
    <dgm:cxn modelId="{C60EE218-70FB-4B33-A1C3-69DCC8806D1D}" type="presParOf" srcId="{BCEFE9BC-BA51-4FCD-9A3B-ED19F2BE2E10}" destId="{843764F5-5965-437F-9DED-FC7F70587163}" srcOrd="0" destOrd="0" presId="urn:microsoft.com/office/officeart/2005/8/layout/orgChart1"/>
    <dgm:cxn modelId="{D66646DA-D31C-4870-96D7-3288C208D8FD}" type="presParOf" srcId="{BCEFE9BC-BA51-4FCD-9A3B-ED19F2BE2E10}" destId="{D027F672-95CD-4188-ABE5-EF9357172A93}" srcOrd="1" destOrd="0" presId="urn:microsoft.com/office/officeart/2005/8/layout/orgChart1"/>
    <dgm:cxn modelId="{0D72DAB0-C41D-4638-8304-87DFD3BB6AA3}" type="presParOf" srcId="{D08B5D5A-A187-4D27-900B-9438399DB43D}" destId="{CB7E501A-0209-4D02-8598-B68075B30885}" srcOrd="1" destOrd="0" presId="urn:microsoft.com/office/officeart/2005/8/layout/orgChart1"/>
    <dgm:cxn modelId="{F32623F6-FB40-406D-B10A-04895659B822}" type="presParOf" srcId="{D08B5D5A-A187-4D27-900B-9438399DB43D}" destId="{5E311611-8D7F-49EC-9C8E-1B65A8E24CDB}" srcOrd="2" destOrd="0" presId="urn:microsoft.com/office/officeart/2005/8/layout/orgChart1"/>
    <dgm:cxn modelId="{BD4F8F41-66E6-4521-AAAA-348A95DD66DA}" type="presParOf" srcId="{6FF3E677-735D-44F2-80A0-82AE1E1634F9}" destId="{2B33891E-B147-493F-97C1-68CC37D0FD4B}" srcOrd="2" destOrd="0" presId="urn:microsoft.com/office/officeart/2005/8/layout/orgChart1"/>
    <dgm:cxn modelId="{B67AE0DA-2414-4432-8E5B-C72048DF1D46}" type="presParOf" srcId="{12324D7B-23E5-45D5-B20F-929F679A24A0}" destId="{63098201-6D5E-43A5-BECC-4E4605755D97}" srcOrd="2" destOrd="0" presId="urn:microsoft.com/office/officeart/2005/8/layout/orgChart1"/>
    <dgm:cxn modelId="{63448A7C-16C5-49DF-8DA1-7502905490EF}" type="presParOf" srcId="{DF9D88BC-3458-4979-BD2A-EE7DF7D97256}" destId="{967DCAE2-A199-489F-8FDE-7ABF3DC70E02}" srcOrd="4" destOrd="0" presId="urn:microsoft.com/office/officeart/2005/8/layout/orgChart1"/>
    <dgm:cxn modelId="{727F23B7-27D1-4B64-B959-7BB2A0D9BD7D}" type="presParOf" srcId="{DF9D88BC-3458-4979-BD2A-EE7DF7D97256}" destId="{E57C52DA-E9F6-4D82-9F1C-3F5445FBA058}" srcOrd="5" destOrd="0" presId="urn:microsoft.com/office/officeart/2005/8/layout/orgChart1"/>
    <dgm:cxn modelId="{118544B5-DA34-41AD-B0B9-DBBD8C0FF704}" type="presParOf" srcId="{E57C52DA-E9F6-4D82-9F1C-3F5445FBA058}" destId="{47E31852-7CBD-457D-8EA4-741BBEE8EAAF}" srcOrd="0" destOrd="0" presId="urn:microsoft.com/office/officeart/2005/8/layout/orgChart1"/>
    <dgm:cxn modelId="{285CF361-2461-4832-9467-D6F13B9EDF88}" type="presParOf" srcId="{47E31852-7CBD-457D-8EA4-741BBEE8EAAF}" destId="{0A2BA27B-AB11-4582-A591-987B8CD16E46}" srcOrd="0" destOrd="0" presId="urn:microsoft.com/office/officeart/2005/8/layout/orgChart1"/>
    <dgm:cxn modelId="{42BC15F8-5FD9-4A96-B9C2-63658AA18B3E}" type="presParOf" srcId="{47E31852-7CBD-457D-8EA4-741BBEE8EAAF}" destId="{9E463802-278A-4DE4-9D0C-CAD300992E77}" srcOrd="1" destOrd="0" presId="urn:microsoft.com/office/officeart/2005/8/layout/orgChart1"/>
    <dgm:cxn modelId="{4647279D-84D8-427A-B350-AE3AF300AFF3}" type="presParOf" srcId="{E57C52DA-E9F6-4D82-9F1C-3F5445FBA058}" destId="{59B76313-BC22-49B0-909E-C74C12A1826C}" srcOrd="1" destOrd="0" presId="urn:microsoft.com/office/officeart/2005/8/layout/orgChart1"/>
    <dgm:cxn modelId="{AB12486A-72A7-46D1-9248-E91D05851912}" type="presParOf" srcId="{59B76313-BC22-49B0-909E-C74C12A1826C}" destId="{43CEBC68-83BB-4446-8369-C7335FC9E27C}" srcOrd="0" destOrd="0" presId="urn:microsoft.com/office/officeart/2005/8/layout/orgChart1"/>
    <dgm:cxn modelId="{0683E067-AFC0-4718-91A6-ABB446155DDB}" type="presParOf" srcId="{59B76313-BC22-49B0-909E-C74C12A1826C}" destId="{9F6B035F-D707-4B3A-B10F-1698DAFC97E8}" srcOrd="1" destOrd="0" presId="urn:microsoft.com/office/officeart/2005/8/layout/orgChart1"/>
    <dgm:cxn modelId="{9833C14D-0AE7-4435-A34A-BC183E45C5F5}" type="presParOf" srcId="{9F6B035F-D707-4B3A-B10F-1698DAFC97E8}" destId="{98E7A98F-CB21-48F2-984B-E5A12F739DC5}" srcOrd="0" destOrd="0" presId="urn:microsoft.com/office/officeart/2005/8/layout/orgChart1"/>
    <dgm:cxn modelId="{25C01E16-13F8-495D-8821-72C26408E158}" type="presParOf" srcId="{98E7A98F-CB21-48F2-984B-E5A12F739DC5}" destId="{9B6E3DBB-B1EE-4D25-87FA-B5483CBC1C14}" srcOrd="0" destOrd="0" presId="urn:microsoft.com/office/officeart/2005/8/layout/orgChart1"/>
    <dgm:cxn modelId="{79B6610C-F659-42C0-992E-9F433EDACC5B}" type="presParOf" srcId="{98E7A98F-CB21-48F2-984B-E5A12F739DC5}" destId="{2ED8225D-A74F-4FB2-B61C-6B590771A04F}" srcOrd="1" destOrd="0" presId="urn:microsoft.com/office/officeart/2005/8/layout/orgChart1"/>
    <dgm:cxn modelId="{925DD5EA-F4FE-4864-A92B-A269A769A3F2}" type="presParOf" srcId="{9F6B035F-D707-4B3A-B10F-1698DAFC97E8}" destId="{E875CB00-66E6-4597-8E42-4D0143CAA42C}" srcOrd="1" destOrd="0" presId="urn:microsoft.com/office/officeart/2005/8/layout/orgChart1"/>
    <dgm:cxn modelId="{72847117-E850-4FDE-8D56-E314EF261117}" type="presParOf" srcId="{E875CB00-66E6-4597-8E42-4D0143CAA42C}" destId="{A2726E3C-87F9-42DB-856D-36314DAC2937}" srcOrd="0" destOrd="0" presId="urn:microsoft.com/office/officeart/2005/8/layout/orgChart1"/>
    <dgm:cxn modelId="{31601CFB-553B-449B-B193-56301B2C1C0F}" type="presParOf" srcId="{E875CB00-66E6-4597-8E42-4D0143CAA42C}" destId="{678D31FF-7D12-4EE4-8AE7-09861587605F}" srcOrd="1" destOrd="0" presId="urn:microsoft.com/office/officeart/2005/8/layout/orgChart1"/>
    <dgm:cxn modelId="{D652DD2C-CCCA-43D4-8B12-1AF24CCF4208}" type="presParOf" srcId="{678D31FF-7D12-4EE4-8AE7-09861587605F}" destId="{4686B0BE-E3B5-46CD-A820-254240135CC4}" srcOrd="0" destOrd="0" presId="urn:microsoft.com/office/officeart/2005/8/layout/orgChart1"/>
    <dgm:cxn modelId="{A6A471E9-64A7-4F11-90CA-A73F7FA4B3A8}" type="presParOf" srcId="{4686B0BE-E3B5-46CD-A820-254240135CC4}" destId="{EAB3DEA0-8F6C-4145-8028-C0FDB3307ADE}" srcOrd="0" destOrd="0" presId="urn:microsoft.com/office/officeart/2005/8/layout/orgChart1"/>
    <dgm:cxn modelId="{427A1AFB-5391-473B-A5D1-02C89CF99882}" type="presParOf" srcId="{4686B0BE-E3B5-46CD-A820-254240135CC4}" destId="{0FF4EDAA-884E-4693-BFFE-CF67AF0AEFD3}" srcOrd="1" destOrd="0" presId="urn:microsoft.com/office/officeart/2005/8/layout/orgChart1"/>
    <dgm:cxn modelId="{9BA54399-EED9-416F-8728-7032491485D4}" type="presParOf" srcId="{678D31FF-7D12-4EE4-8AE7-09861587605F}" destId="{0C4DD651-ED32-4DB3-BF1D-7424E042AB19}" srcOrd="1" destOrd="0" presId="urn:microsoft.com/office/officeart/2005/8/layout/orgChart1"/>
    <dgm:cxn modelId="{5F1798B3-04CC-4B16-A3C7-1894573753FD}" type="presParOf" srcId="{678D31FF-7D12-4EE4-8AE7-09861587605F}" destId="{C472A73A-F736-4E1A-B4A9-EEF229286772}" srcOrd="2" destOrd="0" presId="urn:microsoft.com/office/officeart/2005/8/layout/orgChart1"/>
    <dgm:cxn modelId="{3A0E924F-74CF-469A-A35E-D1045C9C8B5D}" type="presParOf" srcId="{E875CB00-66E6-4597-8E42-4D0143CAA42C}" destId="{DEB882C0-1196-4AD8-A20D-D0F1856CC3F0}" srcOrd="2" destOrd="0" presId="urn:microsoft.com/office/officeart/2005/8/layout/orgChart1"/>
    <dgm:cxn modelId="{9453902E-8B8A-4B47-A5CC-AB3D4E641134}" type="presParOf" srcId="{E875CB00-66E6-4597-8E42-4D0143CAA42C}" destId="{54AE846B-9B46-4292-9198-1235999B88D7}" srcOrd="3" destOrd="0" presId="urn:microsoft.com/office/officeart/2005/8/layout/orgChart1"/>
    <dgm:cxn modelId="{3DCCAAB2-B1AC-4FF8-8D21-907276914A76}" type="presParOf" srcId="{54AE846B-9B46-4292-9198-1235999B88D7}" destId="{DE4066E4-B6CE-4FC4-8A82-5BA8698DA4B2}" srcOrd="0" destOrd="0" presId="urn:microsoft.com/office/officeart/2005/8/layout/orgChart1"/>
    <dgm:cxn modelId="{86546883-01DE-4A65-9907-D86ED3A8DC2C}" type="presParOf" srcId="{DE4066E4-B6CE-4FC4-8A82-5BA8698DA4B2}" destId="{83B714C1-08D9-4126-B709-4219049396E2}" srcOrd="0" destOrd="0" presId="urn:microsoft.com/office/officeart/2005/8/layout/orgChart1"/>
    <dgm:cxn modelId="{083FE7B8-4BD0-4863-8BCF-8B0111696984}" type="presParOf" srcId="{DE4066E4-B6CE-4FC4-8A82-5BA8698DA4B2}" destId="{02604020-C5D7-4385-A269-30AF65828039}" srcOrd="1" destOrd="0" presId="urn:microsoft.com/office/officeart/2005/8/layout/orgChart1"/>
    <dgm:cxn modelId="{C5F82737-4BDB-4CE2-AF66-34FDAD3B8BD7}" type="presParOf" srcId="{54AE846B-9B46-4292-9198-1235999B88D7}" destId="{8D2B9ACF-5B2E-473C-A8A1-E8D7076F89ED}" srcOrd="1" destOrd="0" presId="urn:microsoft.com/office/officeart/2005/8/layout/orgChart1"/>
    <dgm:cxn modelId="{2F2C7435-E78B-40FC-A0EF-EB6D0DB94DFD}" type="presParOf" srcId="{54AE846B-9B46-4292-9198-1235999B88D7}" destId="{EB779032-F64F-43B8-987C-D42AD2428261}" srcOrd="2" destOrd="0" presId="urn:microsoft.com/office/officeart/2005/8/layout/orgChart1"/>
    <dgm:cxn modelId="{76788139-6713-4C62-B0C4-EE88DE6EDA2A}" type="presParOf" srcId="{9F6B035F-D707-4B3A-B10F-1698DAFC97E8}" destId="{AA231315-5B84-4473-8E35-137676A4FA2D}" srcOrd="2" destOrd="0" presId="urn:microsoft.com/office/officeart/2005/8/layout/orgChart1"/>
    <dgm:cxn modelId="{912F3467-A666-4AE1-8011-BB3146FFD52E}" type="presParOf" srcId="{59B76313-BC22-49B0-909E-C74C12A1826C}" destId="{ED5A0446-30E1-4725-9F59-93EAEDB2FC0D}" srcOrd="2" destOrd="0" presId="urn:microsoft.com/office/officeart/2005/8/layout/orgChart1"/>
    <dgm:cxn modelId="{80F66380-F541-4637-9B6F-6911AFC7EA2A}" type="presParOf" srcId="{59B76313-BC22-49B0-909E-C74C12A1826C}" destId="{7712D150-1E57-4A8D-A251-0B6EF54F1DA9}" srcOrd="3" destOrd="0" presId="urn:microsoft.com/office/officeart/2005/8/layout/orgChart1"/>
    <dgm:cxn modelId="{69EA1B64-4913-4996-8146-51C71C3B36B0}" type="presParOf" srcId="{7712D150-1E57-4A8D-A251-0B6EF54F1DA9}" destId="{D72DBF1C-D8C4-4E33-BC82-8A77EC313EB6}" srcOrd="0" destOrd="0" presId="urn:microsoft.com/office/officeart/2005/8/layout/orgChart1"/>
    <dgm:cxn modelId="{424D84B0-3E1C-4314-9A1C-98B1A8D73701}" type="presParOf" srcId="{D72DBF1C-D8C4-4E33-BC82-8A77EC313EB6}" destId="{167CD69B-5C01-4864-8123-1A0035EF435A}" srcOrd="0" destOrd="0" presId="urn:microsoft.com/office/officeart/2005/8/layout/orgChart1"/>
    <dgm:cxn modelId="{6196C5A4-0941-4A2B-970E-C48B8F530823}" type="presParOf" srcId="{D72DBF1C-D8C4-4E33-BC82-8A77EC313EB6}" destId="{7743EC5E-2B2B-4B6A-AD41-C7F63499A92C}" srcOrd="1" destOrd="0" presId="urn:microsoft.com/office/officeart/2005/8/layout/orgChart1"/>
    <dgm:cxn modelId="{FBEBFC25-BEB4-4D31-AF5E-D49ACCAF4FA9}" type="presParOf" srcId="{7712D150-1E57-4A8D-A251-0B6EF54F1DA9}" destId="{034977E7-E842-4913-A9B5-C2E16C3C7D8A}" srcOrd="1" destOrd="0" presId="urn:microsoft.com/office/officeart/2005/8/layout/orgChart1"/>
    <dgm:cxn modelId="{72A54902-00C4-41DB-B3DB-02DAAA1C3C83}" type="presParOf" srcId="{034977E7-E842-4913-A9B5-C2E16C3C7D8A}" destId="{44DDE8C7-405F-46BC-957A-61B56417C571}" srcOrd="0" destOrd="0" presId="urn:microsoft.com/office/officeart/2005/8/layout/orgChart1"/>
    <dgm:cxn modelId="{3AB73762-2C16-42A9-9B1B-CED4280FE8E9}" type="presParOf" srcId="{034977E7-E842-4913-A9B5-C2E16C3C7D8A}" destId="{10FDF534-26D8-4104-9110-CF63391431B4}" srcOrd="1" destOrd="0" presId="urn:microsoft.com/office/officeart/2005/8/layout/orgChart1"/>
    <dgm:cxn modelId="{5EE9F4FA-9684-44C4-91B0-078368EC7121}" type="presParOf" srcId="{10FDF534-26D8-4104-9110-CF63391431B4}" destId="{6E7845F4-8F29-4946-AAE1-39157AF95F2F}" srcOrd="0" destOrd="0" presId="urn:microsoft.com/office/officeart/2005/8/layout/orgChart1"/>
    <dgm:cxn modelId="{D96CBB7C-FDFB-4B2C-BDDC-638ED9519DDD}" type="presParOf" srcId="{6E7845F4-8F29-4946-AAE1-39157AF95F2F}" destId="{68C61132-DFFD-4B1F-8D91-A1C2DC555ACF}" srcOrd="0" destOrd="0" presId="urn:microsoft.com/office/officeart/2005/8/layout/orgChart1"/>
    <dgm:cxn modelId="{5A8F4FDB-8F62-49BF-832F-4776DD391EBB}" type="presParOf" srcId="{6E7845F4-8F29-4946-AAE1-39157AF95F2F}" destId="{7E49049C-347E-42F5-A1AB-D1D68EDC7ACF}" srcOrd="1" destOrd="0" presId="urn:microsoft.com/office/officeart/2005/8/layout/orgChart1"/>
    <dgm:cxn modelId="{6EA67BAB-E39F-4CB6-A6F6-50E4F3C004F2}" type="presParOf" srcId="{10FDF534-26D8-4104-9110-CF63391431B4}" destId="{075E8BAD-113F-410A-BA49-B413CAE5F014}" srcOrd="1" destOrd="0" presId="urn:microsoft.com/office/officeart/2005/8/layout/orgChart1"/>
    <dgm:cxn modelId="{0B30907F-277A-4F90-BB9E-8A8842C69569}" type="presParOf" srcId="{10FDF534-26D8-4104-9110-CF63391431B4}" destId="{E48E5A6B-DBEB-42DF-B16E-F295F2450497}" srcOrd="2" destOrd="0" presId="urn:microsoft.com/office/officeart/2005/8/layout/orgChart1"/>
    <dgm:cxn modelId="{722A7F71-CD0E-4FF1-90AF-C2D17E6756BE}" type="presParOf" srcId="{7712D150-1E57-4A8D-A251-0B6EF54F1DA9}" destId="{3A62F2E9-6D9B-400D-9004-8C6413235CF9}" srcOrd="2" destOrd="0" presId="urn:microsoft.com/office/officeart/2005/8/layout/orgChart1"/>
    <dgm:cxn modelId="{23993BFF-F141-4E24-88E5-AC674CCC5C36}" type="presParOf" srcId="{59B76313-BC22-49B0-909E-C74C12A1826C}" destId="{EAAE5035-DB72-4540-8AAD-31DB01B23402}" srcOrd="4" destOrd="0" presId="urn:microsoft.com/office/officeart/2005/8/layout/orgChart1"/>
    <dgm:cxn modelId="{D81F060B-3A33-4D22-B9F3-3A971A9EAF78}" type="presParOf" srcId="{59B76313-BC22-49B0-909E-C74C12A1826C}" destId="{3AB502A1-9555-4617-8A03-2E6AD52CBA1F}" srcOrd="5" destOrd="0" presId="urn:microsoft.com/office/officeart/2005/8/layout/orgChart1"/>
    <dgm:cxn modelId="{1409D0C5-46B9-4EF3-8F83-055835E9284D}" type="presParOf" srcId="{3AB502A1-9555-4617-8A03-2E6AD52CBA1F}" destId="{A587069C-2D07-4C7D-B6AB-EB9A9BA702C4}" srcOrd="0" destOrd="0" presId="urn:microsoft.com/office/officeart/2005/8/layout/orgChart1"/>
    <dgm:cxn modelId="{329F3E87-ECC0-44DB-9CDD-23CA0CA4C1DC}" type="presParOf" srcId="{A587069C-2D07-4C7D-B6AB-EB9A9BA702C4}" destId="{E0F27BB6-2CAD-483E-BB49-A5AE311F1C1D}" srcOrd="0" destOrd="0" presId="urn:microsoft.com/office/officeart/2005/8/layout/orgChart1"/>
    <dgm:cxn modelId="{9ECEA681-9CFD-46CA-B666-CB0F6892FD02}" type="presParOf" srcId="{A587069C-2D07-4C7D-B6AB-EB9A9BA702C4}" destId="{5E8DE156-5F0D-4268-935A-3E8BD566C919}" srcOrd="1" destOrd="0" presId="urn:microsoft.com/office/officeart/2005/8/layout/orgChart1"/>
    <dgm:cxn modelId="{552AADDE-98DF-49C7-9A05-50C8469D5F2F}" type="presParOf" srcId="{3AB502A1-9555-4617-8A03-2E6AD52CBA1F}" destId="{064650F8-5F2F-42B8-8D43-00F65E7918B1}" srcOrd="1" destOrd="0" presId="urn:microsoft.com/office/officeart/2005/8/layout/orgChart1"/>
    <dgm:cxn modelId="{28BE9EA5-D985-403A-B2D4-9083AA961673}" type="presParOf" srcId="{064650F8-5F2F-42B8-8D43-00F65E7918B1}" destId="{CAD22F6B-D0F4-4165-9625-6CC706D6711F}" srcOrd="0" destOrd="0" presId="urn:microsoft.com/office/officeart/2005/8/layout/orgChart1"/>
    <dgm:cxn modelId="{73445E01-58AB-4FFE-AD06-BE0196BE3622}" type="presParOf" srcId="{064650F8-5F2F-42B8-8D43-00F65E7918B1}" destId="{025A617B-A7A1-4193-B28A-7A06C070EAD4}" srcOrd="1" destOrd="0" presId="urn:microsoft.com/office/officeart/2005/8/layout/orgChart1"/>
    <dgm:cxn modelId="{75A3F3F9-6E8A-4E50-B6A0-36D16D151543}" type="presParOf" srcId="{025A617B-A7A1-4193-B28A-7A06C070EAD4}" destId="{65DC47F5-5DFE-45AD-8C9A-68D92B5B825C}" srcOrd="0" destOrd="0" presId="urn:microsoft.com/office/officeart/2005/8/layout/orgChart1"/>
    <dgm:cxn modelId="{AF78E2EA-B28A-403F-A3C4-9E8106E209A1}" type="presParOf" srcId="{65DC47F5-5DFE-45AD-8C9A-68D92B5B825C}" destId="{A2E5999E-9761-472A-BB3F-481B0D2BF6AE}" srcOrd="0" destOrd="0" presId="urn:microsoft.com/office/officeart/2005/8/layout/orgChart1"/>
    <dgm:cxn modelId="{ED36ABF4-B1DA-4EED-83BE-8A2505E3191B}" type="presParOf" srcId="{65DC47F5-5DFE-45AD-8C9A-68D92B5B825C}" destId="{08480A19-9E52-4684-B7D2-8EE49CD8E5BE}" srcOrd="1" destOrd="0" presId="urn:microsoft.com/office/officeart/2005/8/layout/orgChart1"/>
    <dgm:cxn modelId="{E0A92546-2A97-4EFF-A763-1ADD49A98AF3}" type="presParOf" srcId="{025A617B-A7A1-4193-B28A-7A06C070EAD4}" destId="{569F0366-4485-4550-B9E2-7002DF422B15}" srcOrd="1" destOrd="0" presId="urn:microsoft.com/office/officeart/2005/8/layout/orgChart1"/>
    <dgm:cxn modelId="{E9855781-923C-4646-907A-B781C7CC17B2}" type="presParOf" srcId="{025A617B-A7A1-4193-B28A-7A06C070EAD4}" destId="{DA966227-4497-4C1E-9C6C-B8F5B2D60417}" srcOrd="2" destOrd="0" presId="urn:microsoft.com/office/officeart/2005/8/layout/orgChart1"/>
    <dgm:cxn modelId="{77E782A2-C97C-4325-B05B-7C337684A017}" type="presParOf" srcId="{3AB502A1-9555-4617-8A03-2E6AD52CBA1F}" destId="{0C01A03F-B48A-4E02-9DF1-2E66E3D3FF38}" srcOrd="2" destOrd="0" presId="urn:microsoft.com/office/officeart/2005/8/layout/orgChart1"/>
    <dgm:cxn modelId="{80BE40FB-A048-412B-9643-29CE996BADC0}" type="presParOf" srcId="{59B76313-BC22-49B0-909E-C74C12A1826C}" destId="{B08B4919-FCA6-479E-BD94-193A67DF7208}" srcOrd="6" destOrd="0" presId="urn:microsoft.com/office/officeart/2005/8/layout/orgChart1"/>
    <dgm:cxn modelId="{75C72AF6-1441-4E29-A1D3-03904E565434}" type="presParOf" srcId="{59B76313-BC22-49B0-909E-C74C12A1826C}" destId="{FFFDCC63-3652-49E8-A917-A236AC3F255D}" srcOrd="7" destOrd="0" presId="urn:microsoft.com/office/officeart/2005/8/layout/orgChart1"/>
    <dgm:cxn modelId="{9D5FC875-C378-40E3-B025-6A27885C8ED1}" type="presParOf" srcId="{FFFDCC63-3652-49E8-A917-A236AC3F255D}" destId="{30A4DAEB-52F9-40B2-BD06-EAD9F021E453}" srcOrd="0" destOrd="0" presId="urn:microsoft.com/office/officeart/2005/8/layout/orgChart1"/>
    <dgm:cxn modelId="{0657EAC4-F7BB-42BC-BC26-6886B0EF9DFD}" type="presParOf" srcId="{30A4DAEB-52F9-40B2-BD06-EAD9F021E453}" destId="{AD3A6C62-15C8-4D60-8A0B-034E62B9850A}" srcOrd="0" destOrd="0" presId="urn:microsoft.com/office/officeart/2005/8/layout/orgChart1"/>
    <dgm:cxn modelId="{5CC7D77A-B694-44AD-B609-98CB91DF2B79}" type="presParOf" srcId="{30A4DAEB-52F9-40B2-BD06-EAD9F021E453}" destId="{DF755D30-C2C2-4D9F-B6CC-1663C7198E67}" srcOrd="1" destOrd="0" presId="urn:microsoft.com/office/officeart/2005/8/layout/orgChart1"/>
    <dgm:cxn modelId="{DE6C4EA5-0FE0-4DE4-9849-5C604B2033A5}" type="presParOf" srcId="{FFFDCC63-3652-49E8-A917-A236AC3F255D}" destId="{0F8BE2C8-1A56-4B1C-B316-2FA7C13FD584}" srcOrd="1" destOrd="0" presId="urn:microsoft.com/office/officeart/2005/8/layout/orgChart1"/>
    <dgm:cxn modelId="{4EE84C67-8FD5-42EE-8A65-C564C21BB92E}" type="presParOf" srcId="{0F8BE2C8-1A56-4B1C-B316-2FA7C13FD584}" destId="{A3A8603C-3413-4223-86E4-48E3D115D9EA}" srcOrd="0" destOrd="0" presId="urn:microsoft.com/office/officeart/2005/8/layout/orgChart1"/>
    <dgm:cxn modelId="{9E28072B-A0D7-4A12-9E98-6A327824E178}" type="presParOf" srcId="{0F8BE2C8-1A56-4B1C-B316-2FA7C13FD584}" destId="{DBDB9FCB-141B-4FBC-AC77-98DFF3143682}" srcOrd="1" destOrd="0" presId="urn:microsoft.com/office/officeart/2005/8/layout/orgChart1"/>
    <dgm:cxn modelId="{E1A330D0-D898-48AF-A21C-1539D895BD75}" type="presParOf" srcId="{DBDB9FCB-141B-4FBC-AC77-98DFF3143682}" destId="{12A6A63D-557D-4560-AE63-3AC028C9282B}" srcOrd="0" destOrd="0" presId="urn:microsoft.com/office/officeart/2005/8/layout/orgChart1"/>
    <dgm:cxn modelId="{487D6FFF-5B75-45BA-9250-430BD523BEAB}" type="presParOf" srcId="{12A6A63D-557D-4560-AE63-3AC028C9282B}" destId="{38330D89-4C90-499B-B6FC-259F42D4B64F}" srcOrd="0" destOrd="0" presId="urn:microsoft.com/office/officeart/2005/8/layout/orgChart1"/>
    <dgm:cxn modelId="{26C510AD-FD35-464C-881F-B7F6B0D6D964}" type="presParOf" srcId="{12A6A63D-557D-4560-AE63-3AC028C9282B}" destId="{137D45B6-2395-4513-83C7-89CE266940F7}" srcOrd="1" destOrd="0" presId="urn:microsoft.com/office/officeart/2005/8/layout/orgChart1"/>
    <dgm:cxn modelId="{7ECA48E4-FFCA-448B-9075-23B027919C03}" type="presParOf" srcId="{DBDB9FCB-141B-4FBC-AC77-98DFF3143682}" destId="{757E6B8D-F05F-4969-9AC2-82BA5F4900D4}" srcOrd="1" destOrd="0" presId="urn:microsoft.com/office/officeart/2005/8/layout/orgChart1"/>
    <dgm:cxn modelId="{91B49F89-642F-47F6-A9A5-D0D65FFE2899}" type="presParOf" srcId="{DBDB9FCB-141B-4FBC-AC77-98DFF3143682}" destId="{DE8470FD-18F9-48DB-B61D-7874CB224E80}" srcOrd="2" destOrd="0" presId="urn:microsoft.com/office/officeart/2005/8/layout/orgChart1"/>
    <dgm:cxn modelId="{C2936490-3621-49AF-843E-5FEEAA362DF0}" type="presParOf" srcId="{FFFDCC63-3652-49E8-A917-A236AC3F255D}" destId="{097F39E8-3689-4D33-B713-C9E656301DDF}" srcOrd="2" destOrd="0" presId="urn:microsoft.com/office/officeart/2005/8/layout/orgChart1"/>
    <dgm:cxn modelId="{B44A74C9-8F3B-4508-9CCE-0B9F284BF02B}" type="presParOf" srcId="{59B76313-BC22-49B0-909E-C74C12A1826C}" destId="{E8F2C3EA-4834-4B12-8400-D67FADD0013A}" srcOrd="8" destOrd="0" presId="urn:microsoft.com/office/officeart/2005/8/layout/orgChart1"/>
    <dgm:cxn modelId="{EC3F5AC0-5A64-4048-99CC-D78F7DC5E422}" type="presParOf" srcId="{59B76313-BC22-49B0-909E-C74C12A1826C}" destId="{5FB2B41E-533A-4BB9-9F25-9D0E7880EE46}" srcOrd="9" destOrd="0" presId="urn:microsoft.com/office/officeart/2005/8/layout/orgChart1"/>
    <dgm:cxn modelId="{0508928D-AFAE-419A-B680-A11D1DBE07B9}" type="presParOf" srcId="{5FB2B41E-533A-4BB9-9F25-9D0E7880EE46}" destId="{92583B96-FDF8-41B8-85C8-C5D5854275FB}" srcOrd="0" destOrd="0" presId="urn:microsoft.com/office/officeart/2005/8/layout/orgChart1"/>
    <dgm:cxn modelId="{F44F4881-E6E0-4363-B185-F6F0A92BF1FF}" type="presParOf" srcId="{92583B96-FDF8-41B8-85C8-C5D5854275FB}" destId="{60FC7D31-BA38-4196-A1D1-CB65F124F73C}" srcOrd="0" destOrd="0" presId="urn:microsoft.com/office/officeart/2005/8/layout/orgChart1"/>
    <dgm:cxn modelId="{770E9CE1-1DA0-4EF5-922F-9A2084403400}" type="presParOf" srcId="{92583B96-FDF8-41B8-85C8-C5D5854275FB}" destId="{12284CB9-FFA8-4600-8026-5736D35858A8}" srcOrd="1" destOrd="0" presId="urn:microsoft.com/office/officeart/2005/8/layout/orgChart1"/>
    <dgm:cxn modelId="{9DF74874-224C-40C4-A07C-F0A92E39BB10}" type="presParOf" srcId="{5FB2B41E-533A-4BB9-9F25-9D0E7880EE46}" destId="{A5D62374-8A2C-41C2-9254-C3A1EB85A342}" srcOrd="1" destOrd="0" presId="urn:microsoft.com/office/officeart/2005/8/layout/orgChart1"/>
    <dgm:cxn modelId="{4571DFC2-9FB6-4682-BA29-2518E1E1AACC}" type="presParOf" srcId="{A5D62374-8A2C-41C2-9254-C3A1EB85A342}" destId="{541AB928-1392-4737-985A-96C44E47A9B3}" srcOrd="0" destOrd="0" presId="urn:microsoft.com/office/officeart/2005/8/layout/orgChart1"/>
    <dgm:cxn modelId="{FF752C85-9F08-40AD-8BEB-6A1CF26C970F}" type="presParOf" srcId="{A5D62374-8A2C-41C2-9254-C3A1EB85A342}" destId="{5E90D202-9EA0-4C58-86C1-8E368300B122}" srcOrd="1" destOrd="0" presId="urn:microsoft.com/office/officeart/2005/8/layout/orgChart1"/>
    <dgm:cxn modelId="{03DA0510-14BB-45A9-8EA8-BE77F3E77F2A}" type="presParOf" srcId="{5E90D202-9EA0-4C58-86C1-8E368300B122}" destId="{1E292FAD-3456-4288-8B49-90762FDBA988}" srcOrd="0" destOrd="0" presId="urn:microsoft.com/office/officeart/2005/8/layout/orgChart1"/>
    <dgm:cxn modelId="{9314B368-0952-4570-BEFB-7E53A5F9FCC6}" type="presParOf" srcId="{1E292FAD-3456-4288-8B49-90762FDBA988}" destId="{EC1F5FAB-AE84-4F95-95FF-508BCF64C961}" srcOrd="0" destOrd="0" presId="urn:microsoft.com/office/officeart/2005/8/layout/orgChart1"/>
    <dgm:cxn modelId="{E4B31216-ABAB-4939-AC41-721ADDB31206}" type="presParOf" srcId="{1E292FAD-3456-4288-8B49-90762FDBA988}" destId="{A89C3E0F-2E3E-43E1-8D64-44E11DB9D023}" srcOrd="1" destOrd="0" presId="urn:microsoft.com/office/officeart/2005/8/layout/orgChart1"/>
    <dgm:cxn modelId="{B5EF4ED9-2FD4-41F1-A5B6-6376A403297C}" type="presParOf" srcId="{5E90D202-9EA0-4C58-86C1-8E368300B122}" destId="{60446D17-7A72-44A1-B9F1-684009286BAF}" srcOrd="1" destOrd="0" presId="urn:microsoft.com/office/officeart/2005/8/layout/orgChart1"/>
    <dgm:cxn modelId="{7D18A01E-FBB4-4C2C-8CAE-D5AF9352BA9C}" type="presParOf" srcId="{5E90D202-9EA0-4C58-86C1-8E368300B122}" destId="{422BAE66-4F62-437F-B7D4-053579E6BC06}" srcOrd="2" destOrd="0" presId="urn:microsoft.com/office/officeart/2005/8/layout/orgChart1"/>
    <dgm:cxn modelId="{D2C78F5D-B9F1-4536-AD6C-C73363227860}" type="presParOf" srcId="{A5D62374-8A2C-41C2-9254-C3A1EB85A342}" destId="{92E01376-F9EF-4994-A93F-81C5F604DF3E}" srcOrd="2" destOrd="0" presId="urn:microsoft.com/office/officeart/2005/8/layout/orgChart1"/>
    <dgm:cxn modelId="{A3B5A268-82AF-476D-81EC-D5632B272652}" type="presParOf" srcId="{A5D62374-8A2C-41C2-9254-C3A1EB85A342}" destId="{A90F4FB5-2300-4774-B4A9-B1B4A86FD01B}" srcOrd="3" destOrd="0" presId="urn:microsoft.com/office/officeart/2005/8/layout/orgChart1"/>
    <dgm:cxn modelId="{50A2E9FE-44B7-4E22-99A0-4B24BF0D2EFC}" type="presParOf" srcId="{A90F4FB5-2300-4774-B4A9-B1B4A86FD01B}" destId="{6D2FC237-21EC-47B1-92EA-C982F301CF6B}" srcOrd="0" destOrd="0" presId="urn:microsoft.com/office/officeart/2005/8/layout/orgChart1"/>
    <dgm:cxn modelId="{EF87461D-ACD7-4901-BB12-B8F4A129E2A7}" type="presParOf" srcId="{6D2FC237-21EC-47B1-92EA-C982F301CF6B}" destId="{4D0187FE-15A1-4963-8A0F-B6D48DB0E5F5}" srcOrd="0" destOrd="0" presId="urn:microsoft.com/office/officeart/2005/8/layout/orgChart1"/>
    <dgm:cxn modelId="{5BE7BC05-A058-470B-9249-8E231E8200A7}" type="presParOf" srcId="{6D2FC237-21EC-47B1-92EA-C982F301CF6B}" destId="{64631005-B23C-4F63-9DD0-5D43368439E6}" srcOrd="1" destOrd="0" presId="urn:microsoft.com/office/officeart/2005/8/layout/orgChart1"/>
    <dgm:cxn modelId="{22E8D23A-10A3-4660-9771-809F9F269BB5}" type="presParOf" srcId="{A90F4FB5-2300-4774-B4A9-B1B4A86FD01B}" destId="{FDEB8D0C-3502-4CA5-8C88-EF116A8249B4}" srcOrd="1" destOrd="0" presId="urn:microsoft.com/office/officeart/2005/8/layout/orgChart1"/>
    <dgm:cxn modelId="{36EEE794-5461-48FF-9B52-2126DF76004B}" type="presParOf" srcId="{A90F4FB5-2300-4774-B4A9-B1B4A86FD01B}" destId="{94575F93-BA99-42C2-98AF-BB0CB1C9AFA1}" srcOrd="2" destOrd="0" presId="urn:microsoft.com/office/officeart/2005/8/layout/orgChart1"/>
    <dgm:cxn modelId="{F2540F31-F310-48F0-BD42-A0B93A6ACDE1}" type="presParOf" srcId="{5FB2B41E-533A-4BB9-9F25-9D0E7880EE46}" destId="{459575C4-E76F-4E10-812C-D8799ADD6F95}" srcOrd="2" destOrd="0" presId="urn:microsoft.com/office/officeart/2005/8/layout/orgChart1"/>
    <dgm:cxn modelId="{23742B6C-AB48-482D-A4DF-0914310FD0F6}" type="presParOf" srcId="{E57C52DA-E9F6-4D82-9F1C-3F5445FBA058}" destId="{8C9A5CEF-A34C-4833-9B48-3A457C579C0C}" srcOrd="2" destOrd="0" presId="urn:microsoft.com/office/officeart/2005/8/layout/orgChart1"/>
    <dgm:cxn modelId="{D816C976-E17F-4A4D-9102-90F8EDE89AC2}" type="presParOf" srcId="{DF9D88BC-3458-4979-BD2A-EE7DF7D97256}" destId="{B77AE0B8-7D70-44EE-A920-8DBEC8FFADED}" srcOrd="6" destOrd="0" presId="urn:microsoft.com/office/officeart/2005/8/layout/orgChart1"/>
    <dgm:cxn modelId="{83194AC0-D960-417A-84E0-4423EBD233BE}" type="presParOf" srcId="{DF9D88BC-3458-4979-BD2A-EE7DF7D97256}" destId="{05AE8395-4898-43BF-9F68-F872C77A96E7}" srcOrd="7" destOrd="0" presId="urn:microsoft.com/office/officeart/2005/8/layout/orgChart1"/>
    <dgm:cxn modelId="{22B439E6-D69B-4232-AD29-C39B76B310B1}" type="presParOf" srcId="{05AE8395-4898-43BF-9F68-F872C77A96E7}" destId="{CAABC293-E46C-47E4-A184-2A5759ABFFF1}" srcOrd="0" destOrd="0" presId="urn:microsoft.com/office/officeart/2005/8/layout/orgChart1"/>
    <dgm:cxn modelId="{750C3A72-1C81-46A2-9C5A-A102FD9B5F25}" type="presParOf" srcId="{CAABC293-E46C-47E4-A184-2A5759ABFFF1}" destId="{F1E2556D-5B61-43C2-8675-79462D9872DC}" srcOrd="0" destOrd="0" presId="urn:microsoft.com/office/officeart/2005/8/layout/orgChart1"/>
    <dgm:cxn modelId="{1C7F705A-005B-4D96-93D3-7C89EBE6AF3F}" type="presParOf" srcId="{CAABC293-E46C-47E4-A184-2A5759ABFFF1}" destId="{671D66AD-8CD3-4455-8673-BDEF190787F5}" srcOrd="1" destOrd="0" presId="urn:microsoft.com/office/officeart/2005/8/layout/orgChart1"/>
    <dgm:cxn modelId="{3D72147D-AAF6-42F6-A041-BCE285DDB7C1}" type="presParOf" srcId="{05AE8395-4898-43BF-9F68-F872C77A96E7}" destId="{237660DE-2F9D-4D8A-AC68-F21C331F1FD5}" srcOrd="1" destOrd="0" presId="urn:microsoft.com/office/officeart/2005/8/layout/orgChart1"/>
    <dgm:cxn modelId="{592D846E-C9B9-42C1-944D-1BB34200598E}" type="presParOf" srcId="{237660DE-2F9D-4D8A-AC68-F21C331F1FD5}" destId="{A5C51909-30C6-46BA-8C3F-0B86A05792C0}" srcOrd="0" destOrd="0" presId="urn:microsoft.com/office/officeart/2005/8/layout/orgChart1"/>
    <dgm:cxn modelId="{864E4B05-EE5D-4C7F-9DD4-84E6749177E1}" type="presParOf" srcId="{237660DE-2F9D-4D8A-AC68-F21C331F1FD5}" destId="{AFACFCA7-88DE-4B8F-AFE1-2ABAA4CE0DF2}" srcOrd="1" destOrd="0" presId="urn:microsoft.com/office/officeart/2005/8/layout/orgChart1"/>
    <dgm:cxn modelId="{311AC9DD-06A1-4124-83A1-57CD0F3B465C}" type="presParOf" srcId="{AFACFCA7-88DE-4B8F-AFE1-2ABAA4CE0DF2}" destId="{F6FC37E5-E73D-44DA-A5D4-670C189419C9}" srcOrd="0" destOrd="0" presId="urn:microsoft.com/office/officeart/2005/8/layout/orgChart1"/>
    <dgm:cxn modelId="{C241B0C2-690E-42F1-A0FD-8F2693A901FA}" type="presParOf" srcId="{F6FC37E5-E73D-44DA-A5D4-670C189419C9}" destId="{BA66F8AB-7361-4F03-9673-0670A4396393}" srcOrd="0" destOrd="0" presId="urn:microsoft.com/office/officeart/2005/8/layout/orgChart1"/>
    <dgm:cxn modelId="{0EFE2D11-D6D4-4F21-80EF-0AEBEB024B6D}" type="presParOf" srcId="{F6FC37E5-E73D-44DA-A5D4-670C189419C9}" destId="{9D73A03D-CC10-40BB-AA3B-EB4FAC68CB4E}" srcOrd="1" destOrd="0" presId="urn:microsoft.com/office/officeart/2005/8/layout/orgChart1"/>
    <dgm:cxn modelId="{F8BA829E-3351-42F5-B671-57E42E1270AE}" type="presParOf" srcId="{AFACFCA7-88DE-4B8F-AFE1-2ABAA4CE0DF2}" destId="{C2DFB799-B749-4121-8778-285C6A519A23}" srcOrd="1" destOrd="0" presId="urn:microsoft.com/office/officeart/2005/8/layout/orgChart1"/>
    <dgm:cxn modelId="{37A956BB-6C2A-4B51-9658-A0C858161D32}" type="presParOf" srcId="{C2DFB799-B749-4121-8778-285C6A519A23}" destId="{E1CE2488-8398-4A9A-BC90-3313197C3D50}" srcOrd="0" destOrd="0" presId="urn:microsoft.com/office/officeart/2005/8/layout/orgChart1"/>
    <dgm:cxn modelId="{17DBE649-ED4F-4287-8D90-B5D061E3DE99}" type="presParOf" srcId="{C2DFB799-B749-4121-8778-285C6A519A23}" destId="{96AA4290-C6D0-4D22-B297-167245080B5C}" srcOrd="1" destOrd="0" presId="urn:microsoft.com/office/officeart/2005/8/layout/orgChart1"/>
    <dgm:cxn modelId="{83C9E5CF-9BE2-4D7D-905F-248455D86AEC}" type="presParOf" srcId="{96AA4290-C6D0-4D22-B297-167245080B5C}" destId="{64D0099A-15D7-4597-8458-FE47526898F4}" srcOrd="0" destOrd="0" presId="urn:microsoft.com/office/officeart/2005/8/layout/orgChart1"/>
    <dgm:cxn modelId="{C582899A-786A-42B7-8FC7-AF02D4059E55}" type="presParOf" srcId="{64D0099A-15D7-4597-8458-FE47526898F4}" destId="{7DDAE4F1-BA71-4DF1-9436-81509D70F323}" srcOrd="0" destOrd="0" presId="urn:microsoft.com/office/officeart/2005/8/layout/orgChart1"/>
    <dgm:cxn modelId="{09821187-7083-4A4D-BC34-4C88FF49DABD}" type="presParOf" srcId="{64D0099A-15D7-4597-8458-FE47526898F4}" destId="{A710712A-CE7F-4206-8C7B-17FFC01479FF}" srcOrd="1" destOrd="0" presId="urn:microsoft.com/office/officeart/2005/8/layout/orgChart1"/>
    <dgm:cxn modelId="{1898C9B7-FC28-4192-B8D8-6C9ACAAA41D2}" type="presParOf" srcId="{96AA4290-C6D0-4D22-B297-167245080B5C}" destId="{59B51B1D-FB93-454B-B2E2-BC216602A636}" srcOrd="1" destOrd="0" presId="urn:microsoft.com/office/officeart/2005/8/layout/orgChart1"/>
    <dgm:cxn modelId="{87356CB4-DC09-4B18-B021-970550271A5F}" type="presParOf" srcId="{96AA4290-C6D0-4D22-B297-167245080B5C}" destId="{EBD36785-5F89-4B99-9209-43CB4F1A36CE}" srcOrd="2" destOrd="0" presId="urn:microsoft.com/office/officeart/2005/8/layout/orgChart1"/>
    <dgm:cxn modelId="{3DD63DAA-1F20-466B-8446-049E4B7F71B4}" type="presParOf" srcId="{C2DFB799-B749-4121-8778-285C6A519A23}" destId="{282A97DA-EA61-45B1-960F-ACF4B6A30022}" srcOrd="2" destOrd="0" presId="urn:microsoft.com/office/officeart/2005/8/layout/orgChart1"/>
    <dgm:cxn modelId="{50DA7EB2-DE9A-48BB-84D0-BFFF2B54A415}" type="presParOf" srcId="{C2DFB799-B749-4121-8778-285C6A519A23}" destId="{5765B14C-B341-45C2-839C-7F7F8F713DD4}" srcOrd="3" destOrd="0" presId="urn:microsoft.com/office/officeart/2005/8/layout/orgChart1"/>
    <dgm:cxn modelId="{369D3AAA-6583-403B-9545-73275C4B7AE8}" type="presParOf" srcId="{5765B14C-B341-45C2-839C-7F7F8F713DD4}" destId="{83685B00-3D84-45B9-A7AB-4D41F271E6C0}" srcOrd="0" destOrd="0" presId="urn:microsoft.com/office/officeart/2005/8/layout/orgChart1"/>
    <dgm:cxn modelId="{4B7B142E-50A6-4CBE-A860-56B44564C867}" type="presParOf" srcId="{83685B00-3D84-45B9-A7AB-4D41F271E6C0}" destId="{869C0A88-0304-4990-83DC-E7FEA9766BF9}" srcOrd="0" destOrd="0" presId="urn:microsoft.com/office/officeart/2005/8/layout/orgChart1"/>
    <dgm:cxn modelId="{EEF40BBA-933E-43A7-B668-F7C4DDC39AB5}" type="presParOf" srcId="{83685B00-3D84-45B9-A7AB-4D41F271E6C0}" destId="{078C8FB6-B920-4F20-A130-D9ED8EF8EBC9}" srcOrd="1" destOrd="0" presId="urn:microsoft.com/office/officeart/2005/8/layout/orgChart1"/>
    <dgm:cxn modelId="{12F1F285-EE44-411C-8168-9E7DEAA12E92}" type="presParOf" srcId="{5765B14C-B341-45C2-839C-7F7F8F713DD4}" destId="{D29F2D56-CE58-4F7B-8643-58325BD6F6FE}" srcOrd="1" destOrd="0" presId="urn:microsoft.com/office/officeart/2005/8/layout/orgChart1"/>
    <dgm:cxn modelId="{9D876A2C-A5A0-417C-A0C9-23044AE3B875}" type="presParOf" srcId="{5765B14C-B341-45C2-839C-7F7F8F713DD4}" destId="{FF922964-951D-4616-963B-4CF08FD97F04}" srcOrd="2" destOrd="0" presId="urn:microsoft.com/office/officeart/2005/8/layout/orgChart1"/>
    <dgm:cxn modelId="{DA7D1FFA-E7BD-4842-BE94-3AA62855F672}" type="presParOf" srcId="{AFACFCA7-88DE-4B8F-AFE1-2ABAA4CE0DF2}" destId="{D7D8959C-79AC-42DE-9E8D-FD67ED73C63B}" srcOrd="2" destOrd="0" presId="urn:microsoft.com/office/officeart/2005/8/layout/orgChart1"/>
    <dgm:cxn modelId="{0097C886-F3BB-46D1-9088-80243D748F64}" type="presParOf" srcId="{237660DE-2F9D-4D8A-AC68-F21C331F1FD5}" destId="{0991AC2D-2E9F-4882-8E98-3E1C7111F7B4}" srcOrd="2" destOrd="0" presId="urn:microsoft.com/office/officeart/2005/8/layout/orgChart1"/>
    <dgm:cxn modelId="{D9C9A56E-922F-4217-94C9-E1989316B2EF}" type="presParOf" srcId="{237660DE-2F9D-4D8A-AC68-F21C331F1FD5}" destId="{8CCFFCD3-C903-4845-A116-98C7CD00A79F}" srcOrd="3" destOrd="0" presId="urn:microsoft.com/office/officeart/2005/8/layout/orgChart1"/>
    <dgm:cxn modelId="{448536F0-E0A1-4F25-93F3-0F8EF9C94A83}" type="presParOf" srcId="{8CCFFCD3-C903-4845-A116-98C7CD00A79F}" destId="{62C1C533-05C4-4A59-9867-AD27175DFF58}" srcOrd="0" destOrd="0" presId="urn:microsoft.com/office/officeart/2005/8/layout/orgChart1"/>
    <dgm:cxn modelId="{EEF15170-C8F5-48AF-9CD2-415D105B876E}" type="presParOf" srcId="{62C1C533-05C4-4A59-9867-AD27175DFF58}" destId="{F90C0FA5-8046-4E28-A41C-9EC0156F3A28}" srcOrd="0" destOrd="0" presId="urn:microsoft.com/office/officeart/2005/8/layout/orgChart1"/>
    <dgm:cxn modelId="{22D44C72-3497-4815-8683-C85DDB34CEC7}" type="presParOf" srcId="{62C1C533-05C4-4A59-9867-AD27175DFF58}" destId="{8AE73B82-4A15-49A1-AB4D-A7206D4B89B0}" srcOrd="1" destOrd="0" presId="urn:microsoft.com/office/officeart/2005/8/layout/orgChart1"/>
    <dgm:cxn modelId="{336BEBA8-2064-416A-97B9-922C29EEC3EB}" type="presParOf" srcId="{8CCFFCD3-C903-4845-A116-98C7CD00A79F}" destId="{CAA1E429-9BF6-4537-9DA2-2F67915B0A29}" srcOrd="1" destOrd="0" presId="urn:microsoft.com/office/officeart/2005/8/layout/orgChart1"/>
    <dgm:cxn modelId="{AF8B1DE7-F9EB-4A2E-AC9D-9F66F9FE7334}" type="presParOf" srcId="{CAA1E429-9BF6-4537-9DA2-2F67915B0A29}" destId="{98B9748D-0DB8-42A5-9BE1-CC1181FB995B}" srcOrd="0" destOrd="0" presId="urn:microsoft.com/office/officeart/2005/8/layout/orgChart1"/>
    <dgm:cxn modelId="{5A08A552-08EA-4CE0-841C-5A04F80D2BCF}" type="presParOf" srcId="{CAA1E429-9BF6-4537-9DA2-2F67915B0A29}" destId="{2CEC0855-0BC9-4D34-8274-3FC06E16FAB0}" srcOrd="1" destOrd="0" presId="urn:microsoft.com/office/officeart/2005/8/layout/orgChart1"/>
    <dgm:cxn modelId="{6CC08A88-BF8E-439E-8329-339078C24D3B}" type="presParOf" srcId="{2CEC0855-0BC9-4D34-8274-3FC06E16FAB0}" destId="{662AD25B-0F97-4B55-993E-A1BCC50A1E67}" srcOrd="0" destOrd="0" presId="urn:microsoft.com/office/officeart/2005/8/layout/orgChart1"/>
    <dgm:cxn modelId="{8DC4C4FD-CECD-489B-877E-A85F54799208}" type="presParOf" srcId="{662AD25B-0F97-4B55-993E-A1BCC50A1E67}" destId="{BBBE78A8-6C9E-4FAE-B14A-83CF7134A91C}" srcOrd="0" destOrd="0" presId="urn:microsoft.com/office/officeart/2005/8/layout/orgChart1"/>
    <dgm:cxn modelId="{4A21903E-5642-4036-9AF1-99D3DFA3BFE1}" type="presParOf" srcId="{662AD25B-0F97-4B55-993E-A1BCC50A1E67}" destId="{DC5D2655-6A0D-419E-9115-072BA2F165C4}" srcOrd="1" destOrd="0" presId="urn:microsoft.com/office/officeart/2005/8/layout/orgChart1"/>
    <dgm:cxn modelId="{BD127A41-71FC-4971-9F70-0015F6CE858D}" type="presParOf" srcId="{2CEC0855-0BC9-4D34-8274-3FC06E16FAB0}" destId="{9A8D5849-29C0-44D7-86E3-9326FDB35C30}" srcOrd="1" destOrd="0" presId="urn:microsoft.com/office/officeart/2005/8/layout/orgChart1"/>
    <dgm:cxn modelId="{8E9DB095-2AB9-4BEA-B24A-8CA9D43B1323}" type="presParOf" srcId="{2CEC0855-0BC9-4D34-8274-3FC06E16FAB0}" destId="{843431D2-238D-4404-B746-E608A3CFC0C6}" srcOrd="2" destOrd="0" presId="urn:microsoft.com/office/officeart/2005/8/layout/orgChart1"/>
    <dgm:cxn modelId="{A5ED0EBA-335B-43CC-B82D-C34FF2714A5F}" type="presParOf" srcId="{CAA1E429-9BF6-4537-9DA2-2F67915B0A29}" destId="{9DCE74C9-0A8C-4096-878B-A1E6757BC9D1}" srcOrd="2" destOrd="0" presId="urn:microsoft.com/office/officeart/2005/8/layout/orgChart1"/>
    <dgm:cxn modelId="{6AAD1822-3B02-495E-9BDB-1A29DCC0560B}" type="presParOf" srcId="{CAA1E429-9BF6-4537-9DA2-2F67915B0A29}" destId="{8BEB60C7-1538-495B-9A59-16FCF49F9EA8}" srcOrd="3" destOrd="0" presId="urn:microsoft.com/office/officeart/2005/8/layout/orgChart1"/>
    <dgm:cxn modelId="{C78ECD45-1140-4593-BA50-388975804A86}" type="presParOf" srcId="{8BEB60C7-1538-495B-9A59-16FCF49F9EA8}" destId="{656A3E0D-30BE-46DC-B0D7-C50F15B573C8}" srcOrd="0" destOrd="0" presId="urn:microsoft.com/office/officeart/2005/8/layout/orgChart1"/>
    <dgm:cxn modelId="{9E672C2E-7CA2-4B2A-A49A-AF37738FF18E}" type="presParOf" srcId="{656A3E0D-30BE-46DC-B0D7-C50F15B573C8}" destId="{B9177A7A-B51B-4535-98C4-6E2B69A19CD7}" srcOrd="0" destOrd="0" presId="urn:microsoft.com/office/officeart/2005/8/layout/orgChart1"/>
    <dgm:cxn modelId="{6617107C-8709-4749-B85C-AFDD230F6F59}" type="presParOf" srcId="{656A3E0D-30BE-46DC-B0D7-C50F15B573C8}" destId="{86C3403B-7452-4BDC-8918-D92387811987}" srcOrd="1" destOrd="0" presId="urn:microsoft.com/office/officeart/2005/8/layout/orgChart1"/>
    <dgm:cxn modelId="{D90C66B3-17C1-4B2A-B84C-F7E7BA258046}" type="presParOf" srcId="{8BEB60C7-1538-495B-9A59-16FCF49F9EA8}" destId="{A9019398-2789-4780-A736-D1CC64DE2281}" srcOrd="1" destOrd="0" presId="urn:microsoft.com/office/officeart/2005/8/layout/orgChart1"/>
    <dgm:cxn modelId="{5403E9EB-990C-4198-AE90-4364FB2184CC}" type="presParOf" srcId="{8BEB60C7-1538-495B-9A59-16FCF49F9EA8}" destId="{1717E06E-377C-40FE-B6F9-1A02815C196C}" srcOrd="2" destOrd="0" presId="urn:microsoft.com/office/officeart/2005/8/layout/orgChart1"/>
    <dgm:cxn modelId="{80F6B989-F314-4EE3-8AF2-7D4E481EC3F1}" type="presParOf" srcId="{8CCFFCD3-C903-4845-A116-98C7CD00A79F}" destId="{426A03B3-B6F2-4835-BAA8-60EC96D6B4E3}" srcOrd="2" destOrd="0" presId="urn:microsoft.com/office/officeart/2005/8/layout/orgChart1"/>
    <dgm:cxn modelId="{D27FF836-B052-48E0-94D9-C983F933B440}" type="presParOf" srcId="{05AE8395-4898-43BF-9F68-F872C77A96E7}" destId="{E9D475B1-B282-4EA7-8604-D9D0DA01D9EE}" srcOrd="2" destOrd="0" presId="urn:microsoft.com/office/officeart/2005/8/layout/orgChart1"/>
    <dgm:cxn modelId="{B433152F-A0D1-4B92-A2BB-D2A8AE1B0289}" type="presParOf" srcId="{29F2817B-3346-4B8D-9D59-E828BF51C431}" destId="{827B29BF-23FB-4AF2-8D60-C5BF04E967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DD30E-2E29-4646-BC5D-A03F792E12EF}">
      <dsp:nvSpPr>
        <dsp:cNvPr id="0" name=""/>
        <dsp:cNvSpPr/>
      </dsp:nvSpPr>
      <dsp:spPr>
        <a:xfrm>
          <a:off x="5767" y="0"/>
          <a:ext cx="547227" cy="54722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1D549E-F4CD-4D10-BF56-F53F171D5EB2}">
      <dsp:nvSpPr>
        <dsp:cNvPr id="0" name=""/>
        <dsp:cNvSpPr/>
      </dsp:nvSpPr>
      <dsp:spPr>
        <a:xfrm>
          <a:off x="60490" y="54722"/>
          <a:ext cx="437782" cy="437782"/>
        </a:xfrm>
        <a:prstGeom prst="chord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583DD9-633A-466E-8DE9-E037FE1086B4}">
      <dsp:nvSpPr>
        <dsp:cNvPr id="0" name=""/>
        <dsp:cNvSpPr/>
      </dsp:nvSpPr>
      <dsp:spPr>
        <a:xfrm>
          <a:off x="667001" y="0"/>
          <a:ext cx="1618882" cy="54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bg1"/>
              </a:solidFill>
            </a:rPr>
            <a:t>Make them signup</a:t>
          </a:r>
        </a:p>
      </dsp:txBody>
      <dsp:txXfrm>
        <a:off x="667001" y="0"/>
        <a:ext cx="1618882" cy="547227"/>
      </dsp:txXfrm>
    </dsp:sp>
    <dsp:sp modelId="{CD838F0A-EB03-4DD0-953E-8B463EB10614}">
      <dsp:nvSpPr>
        <dsp:cNvPr id="0" name=""/>
        <dsp:cNvSpPr/>
      </dsp:nvSpPr>
      <dsp:spPr>
        <a:xfrm>
          <a:off x="2399889" y="0"/>
          <a:ext cx="547227" cy="54722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5C8E4D-A674-4F0F-AABC-0701E0B9EE45}">
      <dsp:nvSpPr>
        <dsp:cNvPr id="0" name=""/>
        <dsp:cNvSpPr/>
      </dsp:nvSpPr>
      <dsp:spPr>
        <a:xfrm>
          <a:off x="2454612" y="54722"/>
          <a:ext cx="437782" cy="437782"/>
        </a:xfrm>
        <a:prstGeom prst="chord">
          <a:avLst>
            <a:gd name="adj1" fmla="val 0"/>
            <a:gd name="adj2" fmla="val 10800000"/>
          </a:avLst>
        </a:prstGeom>
        <a:gradFill rotWithShape="0">
          <a:gsLst>
            <a:gs pos="0">
              <a:schemeClr val="accent3">
                <a:hueOff val="627890"/>
                <a:satOff val="-341"/>
                <a:lumOff val="10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27890"/>
                <a:satOff val="-341"/>
                <a:lumOff val="10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27890"/>
                <a:satOff val="-341"/>
                <a:lumOff val="10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627890"/>
              <a:satOff val="-341"/>
              <a:lumOff val="10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1CC3B3-D484-4F9E-8FF8-77D2ECFAEDB5}">
      <dsp:nvSpPr>
        <dsp:cNvPr id="0" name=""/>
        <dsp:cNvSpPr/>
      </dsp:nvSpPr>
      <dsp:spPr>
        <a:xfrm>
          <a:off x="3061123" y="0"/>
          <a:ext cx="1618882" cy="54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bg1"/>
              </a:solidFill>
            </a:rPr>
            <a:t>Make them engage</a:t>
          </a:r>
        </a:p>
      </dsp:txBody>
      <dsp:txXfrm>
        <a:off x="3061123" y="0"/>
        <a:ext cx="1618882" cy="547227"/>
      </dsp:txXfrm>
    </dsp:sp>
    <dsp:sp modelId="{6AC13011-7C55-4228-A8F7-B6BF0602772E}">
      <dsp:nvSpPr>
        <dsp:cNvPr id="0" name=""/>
        <dsp:cNvSpPr/>
      </dsp:nvSpPr>
      <dsp:spPr>
        <a:xfrm>
          <a:off x="4794011" y="0"/>
          <a:ext cx="547227" cy="54722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C2715D-0BB5-4F1F-9F4C-4473337B37D5}">
      <dsp:nvSpPr>
        <dsp:cNvPr id="0" name=""/>
        <dsp:cNvSpPr/>
      </dsp:nvSpPr>
      <dsp:spPr>
        <a:xfrm>
          <a:off x="4848734" y="54722"/>
          <a:ext cx="437782" cy="437782"/>
        </a:xfrm>
        <a:prstGeom prst="chord">
          <a:avLst>
            <a:gd name="adj1" fmla="val 19800000"/>
            <a:gd name="adj2" fmla="val 12600000"/>
          </a:avLst>
        </a:prstGeom>
        <a:gradFill rotWithShape="0">
          <a:gsLst>
            <a:gs pos="0">
              <a:schemeClr val="accent3">
                <a:hueOff val="1255779"/>
                <a:satOff val="-683"/>
                <a:lumOff val="20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255779"/>
                <a:satOff val="-683"/>
                <a:lumOff val="20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255779"/>
                <a:satOff val="-683"/>
                <a:lumOff val="20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255779"/>
              <a:satOff val="-683"/>
              <a:lumOff val="20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6A2187-9915-47B3-93C3-DD17C36F0AC5}">
      <dsp:nvSpPr>
        <dsp:cNvPr id="0" name=""/>
        <dsp:cNvSpPr/>
      </dsp:nvSpPr>
      <dsp:spPr>
        <a:xfrm>
          <a:off x="5455245" y="0"/>
          <a:ext cx="1618882" cy="54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bg1"/>
              </a:solidFill>
            </a:rPr>
            <a:t>Make them buy</a:t>
          </a:r>
          <a:endParaRPr lang="en-US" b="1" i="1" kern="1200" dirty="0">
            <a:solidFill>
              <a:schemeClr val="bg1"/>
            </a:solidFill>
          </a:endParaRPr>
        </a:p>
      </dsp:txBody>
      <dsp:txXfrm>
        <a:off x="5455245" y="0"/>
        <a:ext cx="1618882" cy="547227"/>
      </dsp:txXfrm>
    </dsp:sp>
    <dsp:sp modelId="{2B16F97B-6F95-4575-AF0E-88F9D953CE86}">
      <dsp:nvSpPr>
        <dsp:cNvPr id="0" name=""/>
        <dsp:cNvSpPr/>
      </dsp:nvSpPr>
      <dsp:spPr>
        <a:xfrm>
          <a:off x="7188133" y="0"/>
          <a:ext cx="547227" cy="54722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3B0238-13FD-423C-B668-83770E89216D}">
      <dsp:nvSpPr>
        <dsp:cNvPr id="0" name=""/>
        <dsp:cNvSpPr/>
      </dsp:nvSpPr>
      <dsp:spPr>
        <a:xfrm>
          <a:off x="7242856" y="54722"/>
          <a:ext cx="437782" cy="437782"/>
        </a:xfrm>
        <a:prstGeom prst="chord">
          <a:avLst>
            <a:gd name="adj1" fmla="val 16200000"/>
            <a:gd name="adj2" fmla="val 16200000"/>
          </a:avLst>
        </a:prstGeom>
        <a:gradFill rotWithShape="0">
          <a:gsLst>
            <a:gs pos="0">
              <a:schemeClr val="accent3">
                <a:hueOff val="1883669"/>
                <a:satOff val="-1024"/>
                <a:lumOff val="3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83669"/>
                <a:satOff val="-1024"/>
                <a:lumOff val="3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83669"/>
                <a:satOff val="-1024"/>
                <a:lumOff val="3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1883669"/>
              <a:satOff val="-1024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3449E8-9D84-448C-943D-04C657D536BB}">
      <dsp:nvSpPr>
        <dsp:cNvPr id="0" name=""/>
        <dsp:cNvSpPr/>
      </dsp:nvSpPr>
      <dsp:spPr>
        <a:xfrm>
          <a:off x="7849367" y="0"/>
          <a:ext cx="1618882" cy="547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>
              <a:solidFill>
                <a:schemeClr val="bg1"/>
              </a:solidFill>
            </a:rPr>
            <a:t>Make them stay</a:t>
          </a:r>
          <a:endParaRPr lang="en-US" b="1" i="1" kern="1200" dirty="0">
            <a:solidFill>
              <a:schemeClr val="bg1"/>
            </a:solidFill>
          </a:endParaRPr>
        </a:p>
      </dsp:txBody>
      <dsp:txXfrm>
        <a:off x="7849367" y="0"/>
        <a:ext cx="1618882" cy="5472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F399E-F9B7-449C-BCAA-1A7B9737E6AC}">
      <dsp:nvSpPr>
        <dsp:cNvPr id="0" name=""/>
        <dsp:cNvSpPr/>
      </dsp:nvSpPr>
      <dsp:spPr>
        <a:xfrm>
          <a:off x="0" y="1383661"/>
          <a:ext cx="5285694" cy="1844882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6A6081-1345-4198-9AB8-440332EF1CB4}">
      <dsp:nvSpPr>
        <dsp:cNvPr id="0" name=""/>
        <dsp:cNvSpPr/>
      </dsp:nvSpPr>
      <dsp:spPr>
        <a:xfrm>
          <a:off x="2380" y="0"/>
          <a:ext cx="1145147" cy="184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solidFill>
                <a:schemeClr val="bg1"/>
              </a:solidFill>
            </a:rPr>
            <a:t>Download app</a:t>
          </a:r>
        </a:p>
      </dsp:txBody>
      <dsp:txXfrm>
        <a:off x="2380" y="0"/>
        <a:ext cx="1145147" cy="1844882"/>
      </dsp:txXfrm>
    </dsp:sp>
    <dsp:sp modelId="{FF58714B-4392-4F16-B34C-EB48BC75BD1B}">
      <dsp:nvSpPr>
        <dsp:cNvPr id="0" name=""/>
        <dsp:cNvSpPr/>
      </dsp:nvSpPr>
      <dsp:spPr>
        <a:xfrm>
          <a:off x="344344" y="2075492"/>
          <a:ext cx="461220" cy="46122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7069BA-66D1-473E-8B24-048F2854C727}">
      <dsp:nvSpPr>
        <dsp:cNvPr id="0" name=""/>
        <dsp:cNvSpPr/>
      </dsp:nvSpPr>
      <dsp:spPr>
        <a:xfrm>
          <a:off x="1204785" y="2767322"/>
          <a:ext cx="1145147" cy="184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solidFill>
                <a:schemeClr val="bg1"/>
              </a:solidFill>
            </a:rPr>
            <a:t>Read the news</a:t>
          </a:r>
        </a:p>
      </dsp:txBody>
      <dsp:txXfrm>
        <a:off x="1204785" y="2767322"/>
        <a:ext cx="1145147" cy="1844882"/>
      </dsp:txXfrm>
    </dsp:sp>
    <dsp:sp modelId="{181A8495-FAF9-41EB-8BE5-6FD90A027EEA}">
      <dsp:nvSpPr>
        <dsp:cNvPr id="0" name=""/>
        <dsp:cNvSpPr/>
      </dsp:nvSpPr>
      <dsp:spPr>
        <a:xfrm>
          <a:off x="1546749" y="2075492"/>
          <a:ext cx="461220" cy="461220"/>
        </a:xfrm>
        <a:prstGeom prst="ellipse">
          <a:avLst/>
        </a:prstGeom>
        <a:gradFill rotWithShape="0">
          <a:gsLst>
            <a:gs pos="0">
              <a:schemeClr val="accent5">
                <a:hueOff val="1158558"/>
                <a:satOff val="-1956"/>
                <a:lumOff val="-1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58558"/>
                <a:satOff val="-1956"/>
                <a:lumOff val="-1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58558"/>
                <a:satOff val="-1956"/>
                <a:lumOff val="-1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6DB431-0CC0-448A-88A2-BF69C21AA66D}">
      <dsp:nvSpPr>
        <dsp:cNvPr id="0" name=""/>
        <dsp:cNvSpPr/>
      </dsp:nvSpPr>
      <dsp:spPr>
        <a:xfrm>
          <a:off x="2407190" y="0"/>
          <a:ext cx="1145147" cy="184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solidFill>
                <a:schemeClr val="bg1"/>
              </a:solidFill>
            </a:rPr>
            <a:t>Click ads</a:t>
          </a:r>
        </a:p>
      </dsp:txBody>
      <dsp:txXfrm>
        <a:off x="2407190" y="0"/>
        <a:ext cx="1145147" cy="1844882"/>
      </dsp:txXfrm>
    </dsp:sp>
    <dsp:sp modelId="{10D480E9-BCB1-4BD8-B552-5C56F0FF9BB6}">
      <dsp:nvSpPr>
        <dsp:cNvPr id="0" name=""/>
        <dsp:cNvSpPr/>
      </dsp:nvSpPr>
      <dsp:spPr>
        <a:xfrm>
          <a:off x="2749154" y="2075492"/>
          <a:ext cx="461220" cy="461220"/>
        </a:xfrm>
        <a:prstGeom prst="ellipse">
          <a:avLst/>
        </a:prstGeom>
        <a:gradFill rotWithShape="0">
          <a:gsLst>
            <a:gs pos="0">
              <a:schemeClr val="accent5">
                <a:hueOff val="2317117"/>
                <a:satOff val="-3913"/>
                <a:lumOff val="-2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317117"/>
                <a:satOff val="-3913"/>
                <a:lumOff val="-2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317117"/>
                <a:satOff val="-3913"/>
                <a:lumOff val="-2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61CA34-835D-475B-89D5-588DB0919EBC}">
      <dsp:nvSpPr>
        <dsp:cNvPr id="0" name=""/>
        <dsp:cNvSpPr/>
      </dsp:nvSpPr>
      <dsp:spPr>
        <a:xfrm>
          <a:off x="3609596" y="2767322"/>
          <a:ext cx="1145147" cy="184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>
              <a:solidFill>
                <a:schemeClr val="bg1"/>
              </a:solidFill>
            </a:rPr>
            <a:t>Get invitation</a:t>
          </a:r>
        </a:p>
      </dsp:txBody>
      <dsp:txXfrm>
        <a:off x="3609596" y="2767322"/>
        <a:ext cx="1145147" cy="1844882"/>
      </dsp:txXfrm>
    </dsp:sp>
    <dsp:sp modelId="{253B358F-A25C-4C58-B869-8D913A3C0F29}">
      <dsp:nvSpPr>
        <dsp:cNvPr id="0" name=""/>
        <dsp:cNvSpPr/>
      </dsp:nvSpPr>
      <dsp:spPr>
        <a:xfrm>
          <a:off x="3951559" y="2075492"/>
          <a:ext cx="461220" cy="461220"/>
        </a:xfrm>
        <a:prstGeom prst="ellipse">
          <a:avLst/>
        </a:prstGeom>
        <a:gradFill rotWithShape="0">
          <a:gsLst>
            <a:gs pos="0">
              <a:schemeClr val="accent5">
                <a:hueOff val="3475675"/>
                <a:satOff val="-5869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475675"/>
                <a:satOff val="-5869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475675"/>
                <a:satOff val="-5869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E74C9-0A8C-4096-878B-A1E6757BC9D1}">
      <dsp:nvSpPr>
        <dsp:cNvPr id="0" name=""/>
        <dsp:cNvSpPr/>
      </dsp:nvSpPr>
      <dsp:spPr>
        <a:xfrm>
          <a:off x="9422651" y="2848711"/>
          <a:ext cx="144438" cy="1126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21"/>
              </a:lnTo>
              <a:lnTo>
                <a:pt x="144438" y="1126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9748D-0DB8-42A5-9BE1-CC1181FB995B}">
      <dsp:nvSpPr>
        <dsp:cNvPr id="0" name=""/>
        <dsp:cNvSpPr/>
      </dsp:nvSpPr>
      <dsp:spPr>
        <a:xfrm>
          <a:off x="9422651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1AC2D-2E9F-4882-8E98-3E1C7111F7B4}">
      <dsp:nvSpPr>
        <dsp:cNvPr id="0" name=""/>
        <dsp:cNvSpPr/>
      </dsp:nvSpPr>
      <dsp:spPr>
        <a:xfrm>
          <a:off x="9225252" y="2165034"/>
          <a:ext cx="582569" cy="20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7"/>
              </a:lnTo>
              <a:lnTo>
                <a:pt x="582569" y="101107"/>
              </a:lnTo>
              <a:lnTo>
                <a:pt x="582569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2A97DA-EA61-45B1-960F-ACF4B6A30022}">
      <dsp:nvSpPr>
        <dsp:cNvPr id="0" name=""/>
        <dsp:cNvSpPr/>
      </dsp:nvSpPr>
      <dsp:spPr>
        <a:xfrm>
          <a:off x="8257513" y="2848711"/>
          <a:ext cx="144438" cy="1126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21"/>
              </a:lnTo>
              <a:lnTo>
                <a:pt x="144438" y="1126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E2488-8398-4A9A-BC90-3313197C3D50}">
      <dsp:nvSpPr>
        <dsp:cNvPr id="0" name=""/>
        <dsp:cNvSpPr/>
      </dsp:nvSpPr>
      <dsp:spPr>
        <a:xfrm>
          <a:off x="8257513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51909-30C6-46BA-8C3F-0B86A05792C0}">
      <dsp:nvSpPr>
        <dsp:cNvPr id="0" name=""/>
        <dsp:cNvSpPr/>
      </dsp:nvSpPr>
      <dsp:spPr>
        <a:xfrm>
          <a:off x="8642682" y="2165034"/>
          <a:ext cx="582569" cy="202214"/>
        </a:xfrm>
        <a:custGeom>
          <a:avLst/>
          <a:gdLst/>
          <a:ahLst/>
          <a:cxnLst/>
          <a:rect l="0" t="0" r="0" b="0"/>
          <a:pathLst>
            <a:path>
              <a:moveTo>
                <a:pt x="582569" y="0"/>
              </a:moveTo>
              <a:lnTo>
                <a:pt x="582569" y="101107"/>
              </a:lnTo>
              <a:lnTo>
                <a:pt x="0" y="101107"/>
              </a:lnTo>
              <a:lnTo>
                <a:pt x="0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7AE0B8-7D70-44EE-A920-8DBEC8FFADED}">
      <dsp:nvSpPr>
        <dsp:cNvPr id="0" name=""/>
        <dsp:cNvSpPr/>
      </dsp:nvSpPr>
      <dsp:spPr>
        <a:xfrm>
          <a:off x="4855981" y="1481358"/>
          <a:ext cx="4369270" cy="20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7"/>
              </a:lnTo>
              <a:lnTo>
                <a:pt x="4369270" y="101107"/>
              </a:lnTo>
              <a:lnTo>
                <a:pt x="4369270" y="202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E01376-F9EF-4994-A93F-81C5F604DF3E}">
      <dsp:nvSpPr>
        <dsp:cNvPr id="0" name=""/>
        <dsp:cNvSpPr/>
      </dsp:nvSpPr>
      <dsp:spPr>
        <a:xfrm>
          <a:off x="7092374" y="2848711"/>
          <a:ext cx="144438" cy="1126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21"/>
              </a:lnTo>
              <a:lnTo>
                <a:pt x="144438" y="1126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AB928-1392-4737-985A-96C44E47A9B3}">
      <dsp:nvSpPr>
        <dsp:cNvPr id="0" name=""/>
        <dsp:cNvSpPr/>
      </dsp:nvSpPr>
      <dsp:spPr>
        <a:xfrm>
          <a:off x="7092374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F2C3EA-4834-4B12-8400-D67FADD0013A}">
      <dsp:nvSpPr>
        <dsp:cNvPr id="0" name=""/>
        <dsp:cNvSpPr/>
      </dsp:nvSpPr>
      <dsp:spPr>
        <a:xfrm>
          <a:off x="5147266" y="2165034"/>
          <a:ext cx="2330277" cy="20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7"/>
              </a:lnTo>
              <a:lnTo>
                <a:pt x="2330277" y="101107"/>
              </a:lnTo>
              <a:lnTo>
                <a:pt x="2330277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8603C-3413-4223-86E4-48E3D115D9EA}">
      <dsp:nvSpPr>
        <dsp:cNvPr id="0" name=""/>
        <dsp:cNvSpPr/>
      </dsp:nvSpPr>
      <dsp:spPr>
        <a:xfrm>
          <a:off x="5927235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B4919-FCA6-479E-BD94-193A67DF7208}">
      <dsp:nvSpPr>
        <dsp:cNvPr id="0" name=""/>
        <dsp:cNvSpPr/>
      </dsp:nvSpPr>
      <dsp:spPr>
        <a:xfrm>
          <a:off x="5147266" y="2165034"/>
          <a:ext cx="1165138" cy="20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7"/>
              </a:lnTo>
              <a:lnTo>
                <a:pt x="1165138" y="101107"/>
              </a:lnTo>
              <a:lnTo>
                <a:pt x="1165138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22F6B-D0F4-4165-9625-6CC706D6711F}">
      <dsp:nvSpPr>
        <dsp:cNvPr id="0" name=""/>
        <dsp:cNvSpPr/>
      </dsp:nvSpPr>
      <dsp:spPr>
        <a:xfrm>
          <a:off x="4762096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E5035-DB72-4540-8AAD-31DB01B23402}">
      <dsp:nvSpPr>
        <dsp:cNvPr id="0" name=""/>
        <dsp:cNvSpPr/>
      </dsp:nvSpPr>
      <dsp:spPr>
        <a:xfrm>
          <a:off x="5101546" y="2165034"/>
          <a:ext cx="91440" cy="202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DE8C7-405F-46BC-957A-61B56417C571}">
      <dsp:nvSpPr>
        <dsp:cNvPr id="0" name=""/>
        <dsp:cNvSpPr/>
      </dsp:nvSpPr>
      <dsp:spPr>
        <a:xfrm>
          <a:off x="3596957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A0446-30E1-4725-9F59-93EAEDB2FC0D}">
      <dsp:nvSpPr>
        <dsp:cNvPr id="0" name=""/>
        <dsp:cNvSpPr/>
      </dsp:nvSpPr>
      <dsp:spPr>
        <a:xfrm>
          <a:off x="3982127" y="2165034"/>
          <a:ext cx="1165138" cy="202214"/>
        </a:xfrm>
        <a:custGeom>
          <a:avLst/>
          <a:gdLst/>
          <a:ahLst/>
          <a:cxnLst/>
          <a:rect l="0" t="0" r="0" b="0"/>
          <a:pathLst>
            <a:path>
              <a:moveTo>
                <a:pt x="1165138" y="0"/>
              </a:moveTo>
              <a:lnTo>
                <a:pt x="1165138" y="101107"/>
              </a:lnTo>
              <a:lnTo>
                <a:pt x="0" y="101107"/>
              </a:lnTo>
              <a:lnTo>
                <a:pt x="0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882C0-1196-4AD8-A20D-D0F1856CC3F0}">
      <dsp:nvSpPr>
        <dsp:cNvPr id="0" name=""/>
        <dsp:cNvSpPr/>
      </dsp:nvSpPr>
      <dsp:spPr>
        <a:xfrm>
          <a:off x="2431818" y="2848711"/>
          <a:ext cx="144438" cy="1126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21"/>
              </a:lnTo>
              <a:lnTo>
                <a:pt x="144438" y="1126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26E3C-87F9-42DB-856D-36314DAC2937}">
      <dsp:nvSpPr>
        <dsp:cNvPr id="0" name=""/>
        <dsp:cNvSpPr/>
      </dsp:nvSpPr>
      <dsp:spPr>
        <a:xfrm>
          <a:off x="2431818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EBC68-83BB-4446-8369-C7335FC9E27C}">
      <dsp:nvSpPr>
        <dsp:cNvPr id="0" name=""/>
        <dsp:cNvSpPr/>
      </dsp:nvSpPr>
      <dsp:spPr>
        <a:xfrm>
          <a:off x="2816988" y="2165034"/>
          <a:ext cx="2330277" cy="202214"/>
        </a:xfrm>
        <a:custGeom>
          <a:avLst/>
          <a:gdLst/>
          <a:ahLst/>
          <a:cxnLst/>
          <a:rect l="0" t="0" r="0" b="0"/>
          <a:pathLst>
            <a:path>
              <a:moveTo>
                <a:pt x="2330277" y="0"/>
              </a:moveTo>
              <a:lnTo>
                <a:pt x="2330277" y="101107"/>
              </a:lnTo>
              <a:lnTo>
                <a:pt x="0" y="101107"/>
              </a:lnTo>
              <a:lnTo>
                <a:pt x="0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DCAE2-A199-489F-8FDE-7ABF3DC70E02}">
      <dsp:nvSpPr>
        <dsp:cNvPr id="0" name=""/>
        <dsp:cNvSpPr/>
      </dsp:nvSpPr>
      <dsp:spPr>
        <a:xfrm>
          <a:off x="4855981" y="1481358"/>
          <a:ext cx="291284" cy="202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107"/>
              </a:lnTo>
              <a:lnTo>
                <a:pt x="291284" y="101107"/>
              </a:lnTo>
              <a:lnTo>
                <a:pt x="291284" y="202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83336-291E-4EF8-8242-AC3283896751}">
      <dsp:nvSpPr>
        <dsp:cNvPr id="0" name=""/>
        <dsp:cNvSpPr/>
      </dsp:nvSpPr>
      <dsp:spPr>
        <a:xfrm>
          <a:off x="1266679" y="2848711"/>
          <a:ext cx="144438" cy="1126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21"/>
              </a:lnTo>
              <a:lnTo>
                <a:pt x="144438" y="1126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AE389-D666-47FD-802B-761E8E7B8F06}">
      <dsp:nvSpPr>
        <dsp:cNvPr id="0" name=""/>
        <dsp:cNvSpPr/>
      </dsp:nvSpPr>
      <dsp:spPr>
        <a:xfrm>
          <a:off x="1266679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D58473-1452-4BE3-959C-22BF97AE6FE0}">
      <dsp:nvSpPr>
        <dsp:cNvPr id="0" name=""/>
        <dsp:cNvSpPr/>
      </dsp:nvSpPr>
      <dsp:spPr>
        <a:xfrm>
          <a:off x="1606129" y="2165034"/>
          <a:ext cx="91440" cy="202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F3B21-E7B2-4F17-9FD2-D618EC225CBA}">
      <dsp:nvSpPr>
        <dsp:cNvPr id="0" name=""/>
        <dsp:cNvSpPr/>
      </dsp:nvSpPr>
      <dsp:spPr>
        <a:xfrm>
          <a:off x="1651849" y="1481358"/>
          <a:ext cx="3204131" cy="202214"/>
        </a:xfrm>
        <a:custGeom>
          <a:avLst/>
          <a:gdLst/>
          <a:ahLst/>
          <a:cxnLst/>
          <a:rect l="0" t="0" r="0" b="0"/>
          <a:pathLst>
            <a:path>
              <a:moveTo>
                <a:pt x="3204131" y="0"/>
              </a:moveTo>
              <a:lnTo>
                <a:pt x="3204131" y="101107"/>
              </a:lnTo>
              <a:lnTo>
                <a:pt x="0" y="101107"/>
              </a:lnTo>
              <a:lnTo>
                <a:pt x="0" y="202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37205-1612-4D56-9741-21DAE9C4B928}">
      <dsp:nvSpPr>
        <dsp:cNvPr id="0" name=""/>
        <dsp:cNvSpPr/>
      </dsp:nvSpPr>
      <dsp:spPr>
        <a:xfrm>
          <a:off x="101541" y="2848711"/>
          <a:ext cx="144438" cy="1126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621"/>
              </a:lnTo>
              <a:lnTo>
                <a:pt x="144438" y="11266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F5D6E-229D-4F5B-8F42-104C61809CE3}">
      <dsp:nvSpPr>
        <dsp:cNvPr id="0" name=""/>
        <dsp:cNvSpPr/>
      </dsp:nvSpPr>
      <dsp:spPr>
        <a:xfrm>
          <a:off x="101541" y="2848711"/>
          <a:ext cx="144438" cy="4429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945"/>
              </a:lnTo>
              <a:lnTo>
                <a:pt x="144438" y="44294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0C2FC-5E01-4620-BBAF-56282A78AB18}">
      <dsp:nvSpPr>
        <dsp:cNvPr id="0" name=""/>
        <dsp:cNvSpPr/>
      </dsp:nvSpPr>
      <dsp:spPr>
        <a:xfrm>
          <a:off x="440990" y="2165034"/>
          <a:ext cx="91440" cy="2022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221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8404C-DD5C-4235-A615-9D0D093B9EE8}">
      <dsp:nvSpPr>
        <dsp:cNvPr id="0" name=""/>
        <dsp:cNvSpPr/>
      </dsp:nvSpPr>
      <dsp:spPr>
        <a:xfrm>
          <a:off x="486710" y="1481358"/>
          <a:ext cx="4369270" cy="202214"/>
        </a:xfrm>
        <a:custGeom>
          <a:avLst/>
          <a:gdLst/>
          <a:ahLst/>
          <a:cxnLst/>
          <a:rect l="0" t="0" r="0" b="0"/>
          <a:pathLst>
            <a:path>
              <a:moveTo>
                <a:pt x="4369270" y="0"/>
              </a:moveTo>
              <a:lnTo>
                <a:pt x="4369270" y="101107"/>
              </a:lnTo>
              <a:lnTo>
                <a:pt x="0" y="101107"/>
              </a:lnTo>
              <a:lnTo>
                <a:pt x="0" y="202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741C07-015F-4952-A0B5-76D98974DA19}">
      <dsp:nvSpPr>
        <dsp:cNvPr id="0" name=""/>
        <dsp:cNvSpPr/>
      </dsp:nvSpPr>
      <dsp:spPr>
        <a:xfrm>
          <a:off x="4374519" y="999895"/>
          <a:ext cx="962924" cy="4814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High-performance marketing</a:t>
          </a:r>
        </a:p>
      </dsp:txBody>
      <dsp:txXfrm>
        <a:off x="4374519" y="999895"/>
        <a:ext cx="962924" cy="481462"/>
      </dsp:txXfrm>
    </dsp:sp>
    <dsp:sp modelId="{7E39BFE0-6557-4AE5-81D7-A03AD2AC300C}">
      <dsp:nvSpPr>
        <dsp:cNvPr id="0" name=""/>
        <dsp:cNvSpPr/>
      </dsp:nvSpPr>
      <dsp:spPr>
        <a:xfrm>
          <a:off x="5248" y="1683572"/>
          <a:ext cx="962924" cy="4814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Make them sign-up</a:t>
          </a:r>
        </a:p>
      </dsp:txBody>
      <dsp:txXfrm>
        <a:off x="5248" y="1683572"/>
        <a:ext cx="962924" cy="481462"/>
      </dsp:txXfrm>
    </dsp:sp>
    <dsp:sp modelId="{B2F75502-FCF7-4AE1-924C-9499AEC56CC8}">
      <dsp:nvSpPr>
        <dsp:cNvPr id="0" name=""/>
        <dsp:cNvSpPr/>
      </dsp:nvSpPr>
      <dsp:spPr>
        <a:xfrm>
          <a:off x="5248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Sign-up signal</a:t>
          </a:r>
        </a:p>
      </dsp:txBody>
      <dsp:txXfrm>
        <a:off x="5248" y="2367248"/>
        <a:ext cx="962924" cy="481462"/>
      </dsp:txXfrm>
    </dsp:sp>
    <dsp:sp modelId="{4A318BED-DFE1-47E0-A217-EEC435D338FF}">
      <dsp:nvSpPr>
        <dsp:cNvPr id="0" name=""/>
        <dsp:cNvSpPr/>
      </dsp:nvSpPr>
      <dsp:spPr>
        <a:xfrm>
          <a:off x="245979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App usage</a:t>
          </a:r>
        </a:p>
      </dsp:txBody>
      <dsp:txXfrm>
        <a:off x="245979" y="3050925"/>
        <a:ext cx="962924" cy="481462"/>
      </dsp:txXfrm>
    </dsp:sp>
    <dsp:sp modelId="{D7274511-CDD4-4EDE-83C3-816B3E0D81AC}">
      <dsp:nvSpPr>
        <dsp:cNvPr id="0" name=""/>
        <dsp:cNvSpPr/>
      </dsp:nvSpPr>
      <dsp:spPr>
        <a:xfrm>
          <a:off x="245979" y="3734601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Demographic</a:t>
          </a:r>
        </a:p>
      </dsp:txBody>
      <dsp:txXfrm>
        <a:off x="245979" y="3734601"/>
        <a:ext cx="962924" cy="481462"/>
      </dsp:txXfrm>
    </dsp:sp>
    <dsp:sp modelId="{8DBC2129-26FF-4C0F-9835-540575A9345F}">
      <dsp:nvSpPr>
        <dsp:cNvPr id="0" name=""/>
        <dsp:cNvSpPr/>
      </dsp:nvSpPr>
      <dsp:spPr>
        <a:xfrm>
          <a:off x="1170387" y="1683572"/>
          <a:ext cx="962924" cy="4814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Make them engage</a:t>
          </a:r>
        </a:p>
      </dsp:txBody>
      <dsp:txXfrm>
        <a:off x="1170387" y="1683572"/>
        <a:ext cx="962924" cy="481462"/>
      </dsp:txXfrm>
    </dsp:sp>
    <dsp:sp modelId="{0E3A4E4B-CD1A-4B68-996D-6B04D12FEE35}">
      <dsp:nvSpPr>
        <dsp:cNvPr id="0" name=""/>
        <dsp:cNvSpPr/>
      </dsp:nvSpPr>
      <dsp:spPr>
        <a:xfrm>
          <a:off x="1170387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Customer’s persona</a:t>
          </a:r>
        </a:p>
      </dsp:txBody>
      <dsp:txXfrm>
        <a:off x="1170387" y="2367248"/>
        <a:ext cx="962924" cy="481462"/>
      </dsp:txXfrm>
    </dsp:sp>
    <dsp:sp modelId="{0DCEEDB2-62F1-489D-9525-FF2F75E1236F}">
      <dsp:nvSpPr>
        <dsp:cNvPr id="0" name=""/>
        <dsp:cNvSpPr/>
      </dsp:nvSpPr>
      <dsp:spPr>
        <a:xfrm>
          <a:off x="1411118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Demographic</a:t>
          </a:r>
        </a:p>
      </dsp:txBody>
      <dsp:txXfrm>
        <a:off x="1411118" y="3050925"/>
        <a:ext cx="962924" cy="481462"/>
      </dsp:txXfrm>
    </dsp:sp>
    <dsp:sp modelId="{843764F5-5965-437F-9DED-FC7F70587163}">
      <dsp:nvSpPr>
        <dsp:cNvPr id="0" name=""/>
        <dsp:cNvSpPr/>
      </dsp:nvSpPr>
      <dsp:spPr>
        <a:xfrm>
          <a:off x="1411118" y="3734601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1411118" y="3734601"/>
        <a:ext cx="962924" cy="481462"/>
      </dsp:txXfrm>
    </dsp:sp>
    <dsp:sp modelId="{0A2BA27B-AB11-4582-A591-987B8CD16E46}">
      <dsp:nvSpPr>
        <dsp:cNvPr id="0" name=""/>
        <dsp:cNvSpPr/>
      </dsp:nvSpPr>
      <dsp:spPr>
        <a:xfrm>
          <a:off x="4665804" y="1683572"/>
          <a:ext cx="962924" cy="4814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Make them purchase</a:t>
          </a:r>
        </a:p>
      </dsp:txBody>
      <dsp:txXfrm>
        <a:off x="4665804" y="1683572"/>
        <a:ext cx="962924" cy="481462"/>
      </dsp:txXfrm>
    </dsp:sp>
    <dsp:sp modelId="{9B6E3DBB-B1EE-4D25-87FA-B5483CBC1C14}">
      <dsp:nvSpPr>
        <dsp:cNvPr id="0" name=""/>
        <dsp:cNvSpPr/>
      </dsp:nvSpPr>
      <dsp:spPr>
        <a:xfrm>
          <a:off x="2335526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tx1"/>
              </a:solidFill>
            </a:rPr>
            <a:t>Customer’s persona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2335526" y="2367248"/>
        <a:ext cx="962924" cy="481462"/>
      </dsp:txXfrm>
    </dsp:sp>
    <dsp:sp modelId="{EAB3DEA0-8F6C-4145-8028-C0FDB3307ADE}">
      <dsp:nvSpPr>
        <dsp:cNvPr id="0" name=""/>
        <dsp:cNvSpPr/>
      </dsp:nvSpPr>
      <dsp:spPr>
        <a:xfrm>
          <a:off x="2576257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Demographic</a:t>
          </a:r>
        </a:p>
      </dsp:txBody>
      <dsp:txXfrm>
        <a:off x="2576257" y="3050925"/>
        <a:ext cx="962924" cy="481462"/>
      </dsp:txXfrm>
    </dsp:sp>
    <dsp:sp modelId="{83B714C1-08D9-4126-B709-4219049396E2}">
      <dsp:nvSpPr>
        <dsp:cNvPr id="0" name=""/>
        <dsp:cNvSpPr/>
      </dsp:nvSpPr>
      <dsp:spPr>
        <a:xfrm>
          <a:off x="2576257" y="3734601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2576257" y="3734601"/>
        <a:ext cx="962924" cy="481462"/>
      </dsp:txXfrm>
    </dsp:sp>
    <dsp:sp modelId="{167CD69B-5C01-4864-8123-1A0035EF435A}">
      <dsp:nvSpPr>
        <dsp:cNvPr id="0" name=""/>
        <dsp:cNvSpPr/>
      </dsp:nvSpPr>
      <dsp:spPr>
        <a:xfrm>
          <a:off x="3500665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Propensity-to-buy</a:t>
          </a:r>
        </a:p>
      </dsp:txBody>
      <dsp:txXfrm>
        <a:off x="3500665" y="2367248"/>
        <a:ext cx="962924" cy="481462"/>
      </dsp:txXfrm>
    </dsp:sp>
    <dsp:sp modelId="{68C61132-DFFD-4B1F-8D91-A1C2DC555ACF}">
      <dsp:nvSpPr>
        <dsp:cNvPr id="0" name=""/>
        <dsp:cNvSpPr/>
      </dsp:nvSpPr>
      <dsp:spPr>
        <a:xfrm>
          <a:off x="3741396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3741396" y="3050925"/>
        <a:ext cx="962924" cy="481462"/>
      </dsp:txXfrm>
    </dsp:sp>
    <dsp:sp modelId="{E0F27BB6-2CAD-483E-BB49-A5AE311F1C1D}">
      <dsp:nvSpPr>
        <dsp:cNvPr id="0" name=""/>
        <dsp:cNvSpPr/>
      </dsp:nvSpPr>
      <dsp:spPr>
        <a:xfrm>
          <a:off x="4665804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Funnel-to-buy</a:t>
          </a:r>
        </a:p>
      </dsp:txBody>
      <dsp:txXfrm>
        <a:off x="4665804" y="2367248"/>
        <a:ext cx="962924" cy="481462"/>
      </dsp:txXfrm>
    </dsp:sp>
    <dsp:sp modelId="{A2E5999E-9761-472A-BB3F-481B0D2BF6AE}">
      <dsp:nvSpPr>
        <dsp:cNvPr id="0" name=""/>
        <dsp:cNvSpPr/>
      </dsp:nvSpPr>
      <dsp:spPr>
        <a:xfrm>
          <a:off x="4906535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App usage</a:t>
          </a:r>
        </a:p>
      </dsp:txBody>
      <dsp:txXfrm>
        <a:off x="4906535" y="3050925"/>
        <a:ext cx="962924" cy="481462"/>
      </dsp:txXfrm>
    </dsp:sp>
    <dsp:sp modelId="{AD3A6C62-15C8-4D60-8A0B-034E62B9850A}">
      <dsp:nvSpPr>
        <dsp:cNvPr id="0" name=""/>
        <dsp:cNvSpPr/>
      </dsp:nvSpPr>
      <dsp:spPr>
        <a:xfrm>
          <a:off x="5830942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FOMO/JOMO prediction</a:t>
          </a:r>
        </a:p>
      </dsp:txBody>
      <dsp:txXfrm>
        <a:off x="5830942" y="2367248"/>
        <a:ext cx="962924" cy="481462"/>
      </dsp:txXfrm>
    </dsp:sp>
    <dsp:sp modelId="{38330D89-4C90-499B-B6FC-259F42D4B64F}">
      <dsp:nvSpPr>
        <dsp:cNvPr id="0" name=""/>
        <dsp:cNvSpPr/>
      </dsp:nvSpPr>
      <dsp:spPr>
        <a:xfrm>
          <a:off x="6071674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6071674" y="3050925"/>
        <a:ext cx="962924" cy="481462"/>
      </dsp:txXfrm>
    </dsp:sp>
    <dsp:sp modelId="{60FC7D31-BA38-4196-A1D1-CB65F124F73C}">
      <dsp:nvSpPr>
        <dsp:cNvPr id="0" name=""/>
        <dsp:cNvSpPr/>
      </dsp:nvSpPr>
      <dsp:spPr>
        <a:xfrm>
          <a:off x="6996081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Salary prediction &amp; CLI</a:t>
          </a:r>
        </a:p>
      </dsp:txBody>
      <dsp:txXfrm>
        <a:off x="6996081" y="2367248"/>
        <a:ext cx="962924" cy="481462"/>
      </dsp:txXfrm>
    </dsp:sp>
    <dsp:sp modelId="{EC1F5FAB-AE84-4F95-95FF-508BCF64C961}">
      <dsp:nvSpPr>
        <dsp:cNvPr id="0" name=""/>
        <dsp:cNvSpPr/>
      </dsp:nvSpPr>
      <dsp:spPr>
        <a:xfrm>
          <a:off x="7236812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Demographic</a:t>
          </a:r>
        </a:p>
      </dsp:txBody>
      <dsp:txXfrm>
        <a:off x="7236812" y="3050925"/>
        <a:ext cx="962924" cy="481462"/>
      </dsp:txXfrm>
    </dsp:sp>
    <dsp:sp modelId="{4D0187FE-15A1-4963-8A0F-B6D48DB0E5F5}">
      <dsp:nvSpPr>
        <dsp:cNvPr id="0" name=""/>
        <dsp:cNvSpPr/>
      </dsp:nvSpPr>
      <dsp:spPr>
        <a:xfrm>
          <a:off x="7236812" y="3734601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7236812" y="3734601"/>
        <a:ext cx="962924" cy="481462"/>
      </dsp:txXfrm>
    </dsp:sp>
    <dsp:sp modelId="{F1E2556D-5B61-43C2-8675-79462D9872DC}">
      <dsp:nvSpPr>
        <dsp:cNvPr id="0" name=""/>
        <dsp:cNvSpPr/>
      </dsp:nvSpPr>
      <dsp:spPr>
        <a:xfrm>
          <a:off x="8743790" y="1683572"/>
          <a:ext cx="962924" cy="4814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Make them stay</a:t>
          </a:r>
        </a:p>
      </dsp:txBody>
      <dsp:txXfrm>
        <a:off x="8743790" y="1683572"/>
        <a:ext cx="962924" cy="481462"/>
      </dsp:txXfrm>
    </dsp:sp>
    <dsp:sp modelId="{BA66F8AB-7361-4F03-9673-0670A4396393}">
      <dsp:nvSpPr>
        <dsp:cNvPr id="0" name=""/>
        <dsp:cNvSpPr/>
      </dsp:nvSpPr>
      <dsp:spPr>
        <a:xfrm>
          <a:off x="8161220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Redemption signal</a:t>
          </a:r>
        </a:p>
      </dsp:txBody>
      <dsp:txXfrm>
        <a:off x="8161220" y="2367248"/>
        <a:ext cx="962924" cy="481462"/>
      </dsp:txXfrm>
    </dsp:sp>
    <dsp:sp modelId="{7DDAE4F1-BA71-4DF1-9436-81509D70F323}">
      <dsp:nvSpPr>
        <dsp:cNvPr id="0" name=""/>
        <dsp:cNvSpPr/>
      </dsp:nvSpPr>
      <dsp:spPr>
        <a:xfrm>
          <a:off x="8401951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Demographic</a:t>
          </a:r>
        </a:p>
      </dsp:txBody>
      <dsp:txXfrm>
        <a:off x="8401951" y="3050925"/>
        <a:ext cx="962924" cy="481462"/>
      </dsp:txXfrm>
    </dsp:sp>
    <dsp:sp modelId="{869C0A88-0304-4990-83DC-E7FEA9766BF9}">
      <dsp:nvSpPr>
        <dsp:cNvPr id="0" name=""/>
        <dsp:cNvSpPr/>
      </dsp:nvSpPr>
      <dsp:spPr>
        <a:xfrm>
          <a:off x="8401951" y="3734601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8401951" y="3734601"/>
        <a:ext cx="962924" cy="481462"/>
      </dsp:txXfrm>
    </dsp:sp>
    <dsp:sp modelId="{F90C0FA5-8046-4E28-A41C-9EC0156F3A28}">
      <dsp:nvSpPr>
        <dsp:cNvPr id="0" name=""/>
        <dsp:cNvSpPr/>
      </dsp:nvSpPr>
      <dsp:spPr>
        <a:xfrm>
          <a:off x="9326359" y="2367248"/>
          <a:ext cx="962924" cy="48146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Survival analysis</a:t>
          </a:r>
        </a:p>
      </dsp:txBody>
      <dsp:txXfrm>
        <a:off x="9326359" y="2367248"/>
        <a:ext cx="962924" cy="481462"/>
      </dsp:txXfrm>
    </dsp:sp>
    <dsp:sp modelId="{BBBE78A8-6C9E-4FAE-B14A-83CF7134A91C}">
      <dsp:nvSpPr>
        <dsp:cNvPr id="0" name=""/>
        <dsp:cNvSpPr/>
      </dsp:nvSpPr>
      <dsp:spPr>
        <a:xfrm>
          <a:off x="9567090" y="3050925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Demographic</a:t>
          </a:r>
        </a:p>
      </dsp:txBody>
      <dsp:txXfrm>
        <a:off x="9567090" y="3050925"/>
        <a:ext cx="962924" cy="481462"/>
      </dsp:txXfrm>
    </dsp:sp>
    <dsp:sp modelId="{B9177A7A-B51B-4535-98C4-6E2B69A19CD7}">
      <dsp:nvSpPr>
        <dsp:cNvPr id="0" name=""/>
        <dsp:cNvSpPr/>
      </dsp:nvSpPr>
      <dsp:spPr>
        <a:xfrm>
          <a:off x="9567090" y="3734601"/>
          <a:ext cx="962924" cy="481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tx1"/>
              </a:solidFill>
            </a:rPr>
            <a:t>Transaction</a:t>
          </a:r>
        </a:p>
      </dsp:txBody>
      <dsp:txXfrm>
        <a:off x="9567090" y="3734601"/>
        <a:ext cx="962924" cy="481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EF6F-007E-027C-B815-4D498678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7872C-FB6F-AC20-E345-408A32C3C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D74F7-94F8-2B79-DD3F-70EC55900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35F2-1262-3EF8-DA8B-C36AB0193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90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304A4-5988-E308-61DC-F7F4F8A0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F3E6E-8D75-A7ED-F866-8362EAF51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A9463-14E0-CD7D-5FFB-7153C49B7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8EF57-5F3B-B868-3111-ECCCFF1F0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75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CF2A-F3A6-7B50-A6CE-E13364FC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5208F-91E3-FA2D-9FD8-5FF207D73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A4999-4400-04A2-485B-EA46A218B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B04D-547D-0AAA-0D3F-7F01A87C3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7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379" y="1691149"/>
            <a:ext cx="9921240" cy="1966452"/>
          </a:xfrm>
        </p:spPr>
        <p:txBody>
          <a:bodyPr/>
          <a:lstStyle/>
          <a:p>
            <a:r>
              <a:rPr lang="en-US" sz="8800" dirty="0"/>
              <a:t>Mutual funds</a:t>
            </a:r>
            <a:br>
              <a:rPr lang="en-US" sz="5000" dirty="0"/>
            </a:br>
            <a:r>
              <a:rPr lang="en-US" sz="5000" dirty="0"/>
              <a:t>Data Analytics 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787" y="4261104"/>
            <a:ext cx="8864425" cy="350225"/>
          </a:xfrm>
        </p:spPr>
        <p:txBody>
          <a:bodyPr/>
          <a:lstStyle/>
          <a:p>
            <a:r>
              <a:rPr lang="en-US" sz="1600" i="1" dirty="0"/>
              <a:t>Peerapat Tancharoen • Data Scientist • github.com/peerapat-t</a:t>
            </a:r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86B79-36D3-01AE-3949-C8A21870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66F0C-2A58-C0E3-BCE8-6BCB04FB30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MAKE THEM STAY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3C8F7-456A-96C3-074E-9713B3CC181E}"/>
              </a:ext>
            </a:extLst>
          </p:cNvPr>
          <p:cNvSpPr txBox="1"/>
          <p:nvPr/>
        </p:nvSpPr>
        <p:spPr>
          <a:xfrm>
            <a:off x="942175" y="1296137"/>
            <a:ext cx="321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Redemption signal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C053A9-6F70-B8C2-087C-82C54EF1EB8D}"/>
              </a:ext>
            </a:extLst>
          </p:cNvPr>
          <p:cNvCxnSpPr>
            <a:cxnSpLocks/>
          </p:cNvCxnSpPr>
          <p:nvPr/>
        </p:nvCxnSpPr>
        <p:spPr>
          <a:xfrm>
            <a:off x="661650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FE47DA6-8609-0244-D96C-A5A230E3B6D9}"/>
              </a:ext>
            </a:extLst>
          </p:cNvPr>
          <p:cNvCxnSpPr>
            <a:cxnSpLocks/>
          </p:cNvCxnSpPr>
          <p:nvPr/>
        </p:nvCxnSpPr>
        <p:spPr>
          <a:xfrm flipH="1">
            <a:off x="6257626" y="5629229"/>
            <a:ext cx="421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761EBF26-EEC1-B936-785A-C09FD718207B}"/>
              </a:ext>
            </a:extLst>
          </p:cNvPr>
          <p:cNvSpPr/>
          <p:nvPr/>
        </p:nvSpPr>
        <p:spPr>
          <a:xfrm>
            <a:off x="6639363" y="4443413"/>
            <a:ext cx="1230357" cy="11890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5018B87-D956-2EAE-55DF-554E4295D133}"/>
              </a:ext>
            </a:extLst>
          </p:cNvPr>
          <p:cNvSpPr/>
          <p:nvPr/>
        </p:nvSpPr>
        <p:spPr>
          <a:xfrm>
            <a:off x="7869721" y="3620770"/>
            <a:ext cx="1230357" cy="2011680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FA0D79E6-E962-EA85-62A8-FB32E34A42A6}"/>
              </a:ext>
            </a:extLst>
          </p:cNvPr>
          <p:cNvSpPr/>
          <p:nvPr/>
        </p:nvSpPr>
        <p:spPr>
          <a:xfrm>
            <a:off x="9100077" y="4271962"/>
            <a:ext cx="1230353" cy="1361841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ADE7E-B0FF-F8EF-4CFB-DC8B0CD14580}"/>
              </a:ext>
            </a:extLst>
          </p:cNvPr>
          <p:cNvSpPr txBox="1"/>
          <p:nvPr/>
        </p:nvSpPr>
        <p:spPr>
          <a:xfrm>
            <a:off x="6536187" y="3702456"/>
            <a:ext cx="143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Asset A – 2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Asset B – 3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Asset C –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D88E62-67F3-56BD-4ECA-DE24B149A53A}"/>
              </a:ext>
            </a:extLst>
          </p:cNvPr>
          <p:cNvSpPr txBox="1"/>
          <p:nvPr/>
        </p:nvSpPr>
        <p:spPr>
          <a:xfrm>
            <a:off x="7832902" y="2879813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Asset A – 4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Asset B – 2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Asset C – 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007540-7446-AFEB-C5AC-EE20CB4A5242}"/>
              </a:ext>
            </a:extLst>
          </p:cNvPr>
          <p:cNvSpPr txBox="1"/>
          <p:nvPr/>
        </p:nvSpPr>
        <p:spPr>
          <a:xfrm>
            <a:off x="9063256" y="3533342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Asset A – 4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Asset B – 1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Asset C –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BA2E31-4D49-72C8-E02A-882802F6B3AA}"/>
              </a:ext>
            </a:extLst>
          </p:cNvPr>
          <p:cNvSpPr txBox="1"/>
          <p:nvPr/>
        </p:nvSpPr>
        <p:spPr>
          <a:xfrm>
            <a:off x="10475185" y="544456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2E0398-93FF-4315-7AEE-C90406F9F84E}"/>
              </a:ext>
            </a:extLst>
          </p:cNvPr>
          <p:cNvSpPr txBox="1"/>
          <p:nvPr/>
        </p:nvSpPr>
        <p:spPr>
          <a:xfrm rot="16200000">
            <a:off x="6179757" y="187269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D87D6A-718C-D938-4A90-CAB0CDDD266B}"/>
              </a:ext>
            </a:extLst>
          </p:cNvPr>
          <p:cNvGrpSpPr/>
          <p:nvPr/>
        </p:nvGrpSpPr>
        <p:grpSpPr>
          <a:xfrm>
            <a:off x="1134657" y="2066047"/>
            <a:ext cx="4138330" cy="3113343"/>
            <a:chOff x="1134657" y="2066047"/>
            <a:chExt cx="4138330" cy="3113343"/>
          </a:xfrm>
        </p:grpSpPr>
        <p:pic>
          <p:nvPicPr>
            <p:cNvPr id="2" name="Picture 1" descr="A person in a dark room&#10;&#10;Description automatically generated">
              <a:extLst>
                <a:ext uri="{FF2B5EF4-FFF2-40B4-BE49-F238E27FC236}">
                  <a16:creationId xmlns:a16="http://schemas.microsoft.com/office/drawing/2014/main" id="{11AEC9A6-CC2D-E8EF-3F43-2DEFF5512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813" y="2441943"/>
              <a:ext cx="544022" cy="5440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4C0BC5-5D87-A3D0-B65C-7A915F8B3390}"/>
                </a:ext>
              </a:extLst>
            </p:cNvPr>
            <p:cNvSpPr txBox="1"/>
            <p:nvPr/>
          </p:nvSpPr>
          <p:spPr>
            <a:xfrm>
              <a:off x="1144173" y="2066047"/>
              <a:ext cx="1017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Asset A</a:t>
              </a:r>
            </a:p>
          </p:txBody>
        </p:sp>
        <p:pic>
          <p:nvPicPr>
            <p:cNvPr id="5" name="Picture 4" descr="A person in a dark room&#10;&#10;Description automatically generated">
              <a:extLst>
                <a:ext uri="{FF2B5EF4-FFF2-40B4-BE49-F238E27FC236}">
                  <a16:creationId xmlns:a16="http://schemas.microsoft.com/office/drawing/2014/main" id="{E07FF22C-7693-BDCE-1602-42A3EA7EE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820" y="2441943"/>
              <a:ext cx="544022" cy="544022"/>
            </a:xfrm>
            <a:prstGeom prst="rect">
              <a:avLst/>
            </a:prstGeom>
          </p:spPr>
        </p:pic>
        <p:pic>
          <p:nvPicPr>
            <p:cNvPr id="8" name="Picture 7" descr="A person in a dark room&#10;&#10;Description automatically generated">
              <a:extLst>
                <a:ext uri="{FF2B5EF4-FFF2-40B4-BE49-F238E27FC236}">
                  <a16:creationId xmlns:a16="http://schemas.microsoft.com/office/drawing/2014/main" id="{94C49D8C-6B6E-D914-4BEE-E90F4093A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827" y="2447608"/>
              <a:ext cx="544022" cy="544022"/>
            </a:xfrm>
            <a:prstGeom prst="rect">
              <a:avLst/>
            </a:prstGeom>
          </p:spPr>
        </p:pic>
        <p:pic>
          <p:nvPicPr>
            <p:cNvPr id="9" name="Picture 8" descr="A person in a dark room&#10;&#10;Description automatically generated">
              <a:extLst>
                <a:ext uri="{FF2B5EF4-FFF2-40B4-BE49-F238E27FC236}">
                  <a16:creationId xmlns:a16="http://schemas.microsoft.com/office/drawing/2014/main" id="{B8FCCF57-20BB-5014-D905-3AD5D60E3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34" y="2458156"/>
              <a:ext cx="544022" cy="544022"/>
            </a:xfrm>
            <a:prstGeom prst="rect">
              <a:avLst/>
            </a:prstGeom>
          </p:spPr>
        </p:pic>
        <p:pic>
          <p:nvPicPr>
            <p:cNvPr id="11" name="Picture 10" descr="A person in a dark room&#10;&#10;Description automatically generated">
              <a:extLst>
                <a:ext uri="{FF2B5EF4-FFF2-40B4-BE49-F238E27FC236}">
                  <a16:creationId xmlns:a16="http://schemas.microsoft.com/office/drawing/2014/main" id="{B58C7960-8CE7-3A5B-370B-5910A14B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841" y="2458156"/>
              <a:ext cx="544022" cy="544022"/>
            </a:xfrm>
            <a:prstGeom prst="rect">
              <a:avLst/>
            </a:prstGeom>
          </p:spPr>
        </p:pic>
        <p:pic>
          <p:nvPicPr>
            <p:cNvPr id="12" name="Picture 11" descr="A person in a dark room&#10;&#10;Description automatically generated">
              <a:extLst>
                <a:ext uri="{FF2B5EF4-FFF2-40B4-BE49-F238E27FC236}">
                  <a16:creationId xmlns:a16="http://schemas.microsoft.com/office/drawing/2014/main" id="{DD496B5A-222D-C9BA-CD2E-5AD1AE25C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48" y="2463821"/>
              <a:ext cx="544022" cy="544022"/>
            </a:xfrm>
            <a:prstGeom prst="rect">
              <a:avLst/>
            </a:prstGeom>
          </p:spPr>
        </p:pic>
        <p:pic>
          <p:nvPicPr>
            <p:cNvPr id="35" name="Picture 34" descr="A person in a dark room&#10;&#10;Description automatically generated">
              <a:extLst>
                <a:ext uri="{FF2B5EF4-FFF2-40B4-BE49-F238E27FC236}">
                  <a16:creationId xmlns:a16="http://schemas.microsoft.com/office/drawing/2014/main" id="{8E73D414-D4C7-4927-7F7A-5E3BD5789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951" y="2463821"/>
              <a:ext cx="544022" cy="544022"/>
            </a:xfrm>
            <a:prstGeom prst="rect">
              <a:avLst/>
            </a:prstGeom>
          </p:spPr>
        </p:pic>
        <p:pic>
          <p:nvPicPr>
            <p:cNvPr id="36" name="Picture 35" descr="A person in a dark room&#10;&#10;Description automatically generated">
              <a:extLst>
                <a:ext uri="{FF2B5EF4-FFF2-40B4-BE49-F238E27FC236}">
                  <a16:creationId xmlns:a16="http://schemas.microsoft.com/office/drawing/2014/main" id="{58D32911-7037-8743-D293-8FD1356EC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958" y="2463821"/>
              <a:ext cx="544022" cy="544022"/>
            </a:xfrm>
            <a:prstGeom prst="rect">
              <a:avLst/>
            </a:prstGeom>
          </p:spPr>
        </p:pic>
        <p:pic>
          <p:nvPicPr>
            <p:cNvPr id="37" name="Picture 36" descr="A person in a dark room&#10;&#10;Description automatically generated">
              <a:extLst>
                <a:ext uri="{FF2B5EF4-FFF2-40B4-BE49-F238E27FC236}">
                  <a16:creationId xmlns:a16="http://schemas.microsoft.com/office/drawing/2014/main" id="{E9E7743C-484B-60BE-80F3-4E1AB6EA9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965" y="2469486"/>
              <a:ext cx="544022" cy="544022"/>
            </a:xfrm>
            <a:prstGeom prst="rect">
              <a:avLst/>
            </a:prstGeom>
          </p:spPr>
        </p:pic>
        <p:pic>
          <p:nvPicPr>
            <p:cNvPr id="38" name="Picture 37" descr="A person in a dark room&#10;&#10;Description automatically generated">
              <a:extLst>
                <a:ext uri="{FF2B5EF4-FFF2-40B4-BE49-F238E27FC236}">
                  <a16:creationId xmlns:a16="http://schemas.microsoft.com/office/drawing/2014/main" id="{79F7F5E0-80A2-2DF6-1D0D-B757C7011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8813" y="3524884"/>
              <a:ext cx="544022" cy="54402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07BC93F-50FB-4710-E165-5CBB1CCE76D5}"/>
                </a:ext>
              </a:extLst>
            </p:cNvPr>
            <p:cNvSpPr txBox="1"/>
            <p:nvPr/>
          </p:nvSpPr>
          <p:spPr>
            <a:xfrm>
              <a:off x="1144173" y="3148988"/>
              <a:ext cx="1017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Asset B</a:t>
              </a:r>
            </a:p>
          </p:txBody>
        </p:sp>
        <p:pic>
          <p:nvPicPr>
            <p:cNvPr id="40" name="Picture 39" descr="A person in a dark room&#10;&#10;Description automatically generated">
              <a:extLst>
                <a:ext uri="{FF2B5EF4-FFF2-40B4-BE49-F238E27FC236}">
                  <a16:creationId xmlns:a16="http://schemas.microsoft.com/office/drawing/2014/main" id="{3312D372-B26A-A309-1B97-6A7D58192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9820" y="3524884"/>
              <a:ext cx="544022" cy="544022"/>
            </a:xfrm>
            <a:prstGeom prst="rect">
              <a:avLst/>
            </a:prstGeom>
          </p:spPr>
        </p:pic>
        <p:pic>
          <p:nvPicPr>
            <p:cNvPr id="41" name="Picture 40" descr="A person in a dark room&#10;&#10;Description automatically generated">
              <a:extLst>
                <a:ext uri="{FF2B5EF4-FFF2-40B4-BE49-F238E27FC236}">
                  <a16:creationId xmlns:a16="http://schemas.microsoft.com/office/drawing/2014/main" id="{9ADC0A78-EAA5-7C84-4004-444EBA62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827" y="3530549"/>
              <a:ext cx="544022" cy="544022"/>
            </a:xfrm>
            <a:prstGeom prst="rect">
              <a:avLst/>
            </a:prstGeom>
          </p:spPr>
        </p:pic>
        <p:pic>
          <p:nvPicPr>
            <p:cNvPr id="42" name="Picture 41" descr="A person in a dark room&#10;&#10;Description automatically generated">
              <a:extLst>
                <a:ext uri="{FF2B5EF4-FFF2-40B4-BE49-F238E27FC236}">
                  <a16:creationId xmlns:a16="http://schemas.microsoft.com/office/drawing/2014/main" id="{11DD5755-C081-789B-8D60-2D9D3CDF5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1834" y="3541097"/>
              <a:ext cx="544022" cy="544022"/>
            </a:xfrm>
            <a:prstGeom prst="rect">
              <a:avLst/>
            </a:prstGeom>
          </p:spPr>
        </p:pic>
        <p:pic>
          <p:nvPicPr>
            <p:cNvPr id="43" name="Picture 42" descr="A person in a dark room&#10;&#10;Description automatically generated">
              <a:extLst>
                <a:ext uri="{FF2B5EF4-FFF2-40B4-BE49-F238E27FC236}">
                  <a16:creationId xmlns:a16="http://schemas.microsoft.com/office/drawing/2014/main" id="{505A167B-035B-1EC6-1E5E-EDF72CD0D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841" y="3541097"/>
              <a:ext cx="544022" cy="544022"/>
            </a:xfrm>
            <a:prstGeom prst="rect">
              <a:avLst/>
            </a:prstGeom>
          </p:spPr>
        </p:pic>
        <p:pic>
          <p:nvPicPr>
            <p:cNvPr id="44" name="Picture 43" descr="A person in a dark room&#10;&#10;Description automatically generated">
              <a:extLst>
                <a:ext uri="{FF2B5EF4-FFF2-40B4-BE49-F238E27FC236}">
                  <a16:creationId xmlns:a16="http://schemas.microsoft.com/office/drawing/2014/main" id="{5C2F216D-F151-A1E6-746C-F72C7DB1C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3848" y="3546762"/>
              <a:ext cx="544022" cy="544022"/>
            </a:xfrm>
            <a:prstGeom prst="rect">
              <a:avLst/>
            </a:prstGeom>
          </p:spPr>
        </p:pic>
        <p:pic>
          <p:nvPicPr>
            <p:cNvPr id="56" name="Picture 55" descr="A person in a dark room&#10;&#10;Description automatically generated">
              <a:extLst>
                <a:ext uri="{FF2B5EF4-FFF2-40B4-BE49-F238E27FC236}">
                  <a16:creationId xmlns:a16="http://schemas.microsoft.com/office/drawing/2014/main" id="{AE0315EC-F37B-9449-8887-8ABD867DF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951" y="3546762"/>
              <a:ext cx="544022" cy="544022"/>
            </a:xfrm>
            <a:prstGeom prst="rect">
              <a:avLst/>
            </a:prstGeom>
          </p:spPr>
        </p:pic>
        <p:pic>
          <p:nvPicPr>
            <p:cNvPr id="58" name="Picture 57" descr="A person in a dark room&#10;&#10;Description automatically generated">
              <a:extLst>
                <a:ext uri="{FF2B5EF4-FFF2-40B4-BE49-F238E27FC236}">
                  <a16:creationId xmlns:a16="http://schemas.microsoft.com/office/drawing/2014/main" id="{538A42F5-527B-9DB1-C77D-5474CA731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7958" y="3546762"/>
              <a:ext cx="544022" cy="544022"/>
            </a:xfrm>
            <a:prstGeom prst="rect">
              <a:avLst/>
            </a:prstGeom>
          </p:spPr>
        </p:pic>
        <p:pic>
          <p:nvPicPr>
            <p:cNvPr id="59" name="Picture 58" descr="A person in a dark room&#10;&#10;Description automatically generated">
              <a:extLst>
                <a:ext uri="{FF2B5EF4-FFF2-40B4-BE49-F238E27FC236}">
                  <a16:creationId xmlns:a16="http://schemas.microsoft.com/office/drawing/2014/main" id="{AEB61645-AF46-04C5-E560-49B7F7A03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965" y="3552427"/>
              <a:ext cx="544022" cy="544022"/>
            </a:xfrm>
            <a:prstGeom prst="rect">
              <a:avLst/>
            </a:prstGeom>
          </p:spPr>
        </p:pic>
        <p:pic>
          <p:nvPicPr>
            <p:cNvPr id="61" name="Picture 60" descr="A person in a dark room&#10;&#10;Description automatically generated">
              <a:extLst>
                <a:ext uri="{FF2B5EF4-FFF2-40B4-BE49-F238E27FC236}">
                  <a16:creationId xmlns:a16="http://schemas.microsoft.com/office/drawing/2014/main" id="{1F9AB0CD-DDA3-05E4-D7BB-DC03A00F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297" y="4607825"/>
              <a:ext cx="544022" cy="544022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BA2BCD-23ED-CA0B-9BD8-6D90D033F26E}"/>
                </a:ext>
              </a:extLst>
            </p:cNvPr>
            <p:cNvSpPr txBox="1"/>
            <p:nvPr/>
          </p:nvSpPr>
          <p:spPr>
            <a:xfrm>
              <a:off x="1134657" y="4231929"/>
              <a:ext cx="1017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Asset C</a:t>
              </a:r>
            </a:p>
          </p:txBody>
        </p:sp>
        <p:pic>
          <p:nvPicPr>
            <p:cNvPr id="63" name="Picture 62" descr="A person in a dark room&#10;&#10;Description automatically generated">
              <a:extLst>
                <a:ext uri="{FF2B5EF4-FFF2-40B4-BE49-F238E27FC236}">
                  <a16:creationId xmlns:a16="http://schemas.microsoft.com/office/drawing/2014/main" id="{B88FBC49-EFA5-D362-29ED-A77956081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304" y="4607825"/>
              <a:ext cx="544022" cy="544022"/>
            </a:xfrm>
            <a:prstGeom prst="rect">
              <a:avLst/>
            </a:prstGeom>
          </p:spPr>
        </p:pic>
        <p:pic>
          <p:nvPicPr>
            <p:cNvPr id="64" name="Picture 63" descr="A person in a dark room&#10;&#10;Description automatically generated">
              <a:extLst>
                <a:ext uri="{FF2B5EF4-FFF2-40B4-BE49-F238E27FC236}">
                  <a16:creationId xmlns:a16="http://schemas.microsoft.com/office/drawing/2014/main" id="{09793570-8A96-9305-5A13-5F4AD4981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311" y="4613490"/>
              <a:ext cx="544022" cy="544022"/>
            </a:xfrm>
            <a:prstGeom prst="rect">
              <a:avLst/>
            </a:prstGeom>
          </p:spPr>
        </p:pic>
        <p:pic>
          <p:nvPicPr>
            <p:cNvPr id="65" name="Picture 64" descr="A person in a dark room&#10;&#10;Description automatically generated">
              <a:extLst>
                <a:ext uri="{FF2B5EF4-FFF2-40B4-BE49-F238E27FC236}">
                  <a16:creationId xmlns:a16="http://schemas.microsoft.com/office/drawing/2014/main" id="{28DA73F5-ADC7-021D-F1D9-A0CA3E64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318" y="4624038"/>
              <a:ext cx="544022" cy="544022"/>
            </a:xfrm>
            <a:prstGeom prst="rect">
              <a:avLst/>
            </a:prstGeom>
          </p:spPr>
        </p:pic>
        <p:pic>
          <p:nvPicPr>
            <p:cNvPr id="66" name="Picture 65" descr="A person in a dark room&#10;&#10;Description automatically generated">
              <a:extLst>
                <a:ext uri="{FF2B5EF4-FFF2-40B4-BE49-F238E27FC236}">
                  <a16:creationId xmlns:a16="http://schemas.microsoft.com/office/drawing/2014/main" id="{4C50D7B6-C61E-248D-3AC6-B362D0464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325" y="4624038"/>
              <a:ext cx="544022" cy="544022"/>
            </a:xfrm>
            <a:prstGeom prst="rect">
              <a:avLst/>
            </a:prstGeom>
          </p:spPr>
        </p:pic>
        <p:pic>
          <p:nvPicPr>
            <p:cNvPr id="67" name="Picture 66" descr="A person in a dark room&#10;&#10;Description automatically generated">
              <a:extLst>
                <a:ext uri="{FF2B5EF4-FFF2-40B4-BE49-F238E27FC236}">
                  <a16:creationId xmlns:a16="http://schemas.microsoft.com/office/drawing/2014/main" id="{B29D5952-4E59-9440-905F-D8E509A4E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332" y="4629703"/>
              <a:ext cx="544022" cy="544022"/>
            </a:xfrm>
            <a:prstGeom prst="rect">
              <a:avLst/>
            </a:prstGeom>
          </p:spPr>
        </p:pic>
        <p:pic>
          <p:nvPicPr>
            <p:cNvPr id="68" name="Picture 67" descr="A person in a dark room&#10;&#10;Description automatically generated">
              <a:extLst>
                <a:ext uri="{FF2B5EF4-FFF2-40B4-BE49-F238E27FC236}">
                  <a16:creationId xmlns:a16="http://schemas.microsoft.com/office/drawing/2014/main" id="{F1AFD2EB-1341-C654-AE00-D15EC6FDA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35" y="4629703"/>
              <a:ext cx="544022" cy="544022"/>
            </a:xfrm>
            <a:prstGeom prst="rect">
              <a:avLst/>
            </a:prstGeom>
          </p:spPr>
        </p:pic>
        <p:pic>
          <p:nvPicPr>
            <p:cNvPr id="69" name="Picture 68" descr="A person in a dark room&#10;&#10;Description automatically generated">
              <a:extLst>
                <a:ext uri="{FF2B5EF4-FFF2-40B4-BE49-F238E27FC236}">
                  <a16:creationId xmlns:a16="http://schemas.microsoft.com/office/drawing/2014/main" id="{EE2E1D18-FCCD-204C-6D0F-E32D4D587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442" y="4629703"/>
              <a:ext cx="544022" cy="544022"/>
            </a:xfrm>
            <a:prstGeom prst="rect">
              <a:avLst/>
            </a:prstGeom>
          </p:spPr>
        </p:pic>
        <p:pic>
          <p:nvPicPr>
            <p:cNvPr id="70" name="Picture 69" descr="A person in a dark room&#10;&#10;Description automatically generated">
              <a:extLst>
                <a:ext uri="{FF2B5EF4-FFF2-40B4-BE49-F238E27FC236}">
                  <a16:creationId xmlns:a16="http://schemas.microsoft.com/office/drawing/2014/main" id="{BFABE09C-67B1-FFE8-34EC-C7DDFA848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449" y="4635368"/>
              <a:ext cx="544022" cy="544022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1C52927-EC16-ABBD-920D-AC93D96C3E6B}"/>
              </a:ext>
            </a:extLst>
          </p:cNvPr>
          <p:cNvSpPr txBox="1"/>
          <p:nvPr/>
        </p:nvSpPr>
        <p:spPr>
          <a:xfrm>
            <a:off x="688565" y="452337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PREDICT REDEMPTION SIGNALS FOR TIMELY ADVISORY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511EC1-11ED-05AD-84E3-8CD60FEBB9BD}"/>
              </a:ext>
            </a:extLst>
          </p:cNvPr>
          <p:cNvSpPr txBox="1"/>
          <p:nvPr/>
        </p:nvSpPr>
        <p:spPr>
          <a:xfrm>
            <a:off x="6831753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710857-2187-DD37-9400-61D70355F792}"/>
              </a:ext>
            </a:extLst>
          </p:cNvPr>
          <p:cNvSpPr txBox="1"/>
          <p:nvPr/>
        </p:nvSpPr>
        <p:spPr>
          <a:xfrm>
            <a:off x="8062111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8669DEA-835A-0CC6-21F7-0D99D3557070}"/>
              </a:ext>
            </a:extLst>
          </p:cNvPr>
          <p:cNvSpPr txBox="1"/>
          <p:nvPr/>
        </p:nvSpPr>
        <p:spPr>
          <a:xfrm>
            <a:off x="9292469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</a:t>
            </a:r>
          </a:p>
        </p:txBody>
      </p:sp>
    </p:spTree>
    <p:extLst>
      <p:ext uri="{BB962C8B-B14F-4D97-AF65-F5344CB8AC3E}">
        <p14:creationId xmlns:p14="http://schemas.microsoft.com/office/powerpoint/2010/main" val="20352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61074-9B0A-E8FE-8D7D-B3A051C7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AE55B-0574-AE48-76A8-F26B85B01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MAKE THEM STAY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1A943-90D9-2D5B-5EFF-2DBF721284BF}"/>
              </a:ext>
            </a:extLst>
          </p:cNvPr>
          <p:cNvSpPr txBox="1"/>
          <p:nvPr/>
        </p:nvSpPr>
        <p:spPr>
          <a:xfrm>
            <a:off x="942175" y="1296137"/>
            <a:ext cx="321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Survival analysis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1C008E-4532-363D-EE71-756905E6ABE8}"/>
              </a:ext>
            </a:extLst>
          </p:cNvPr>
          <p:cNvCxnSpPr>
            <a:cxnSpLocks/>
          </p:cNvCxnSpPr>
          <p:nvPr/>
        </p:nvCxnSpPr>
        <p:spPr>
          <a:xfrm>
            <a:off x="139174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460F8A1-D975-A632-1600-5CDF4E742C61}"/>
              </a:ext>
            </a:extLst>
          </p:cNvPr>
          <p:cNvSpPr txBox="1"/>
          <p:nvPr/>
        </p:nvSpPr>
        <p:spPr>
          <a:xfrm rot="16200000">
            <a:off x="954998" y="1872692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A4788-ACB8-8C39-8EA0-B762FE67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00" y="2188541"/>
            <a:ext cx="9052198" cy="3348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46D35-C6EA-697A-E1AA-298E3C3B936C}"/>
              </a:ext>
            </a:extLst>
          </p:cNvPr>
          <p:cNvSpPr txBox="1"/>
          <p:nvPr/>
        </p:nvSpPr>
        <p:spPr>
          <a:xfrm>
            <a:off x="3939528" y="3754634"/>
            <a:ext cx="15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% Survival drop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at time step 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17EEF-552D-0E16-2077-B9FE07C8CA52}"/>
              </a:ext>
            </a:extLst>
          </p:cNvPr>
          <p:cNvSpPr txBox="1"/>
          <p:nvPr/>
        </p:nvSpPr>
        <p:spPr>
          <a:xfrm>
            <a:off x="1824893" y="3268453"/>
            <a:ext cx="15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% Survival drop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at time step 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D1588-85CC-AEF7-8246-5040AB002993}"/>
              </a:ext>
            </a:extLst>
          </p:cNvPr>
          <p:cNvSpPr txBox="1"/>
          <p:nvPr/>
        </p:nvSpPr>
        <p:spPr>
          <a:xfrm>
            <a:off x="6979920" y="4911840"/>
            <a:ext cx="1582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% Survival drop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at time step 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DA2F2D-565C-4164-9A87-630CB2DB6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713"/>
          <a:stretch/>
        </p:blipFill>
        <p:spPr>
          <a:xfrm>
            <a:off x="1573213" y="4333912"/>
            <a:ext cx="2025396" cy="457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B8A008-FC3B-6AE9-058B-04F9D2BBA7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300" t="42367" r="51414"/>
          <a:stretch/>
        </p:blipFill>
        <p:spPr>
          <a:xfrm>
            <a:off x="1603692" y="4762481"/>
            <a:ext cx="2025396" cy="2635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AD2872-F589-C8D1-E14C-64207EC38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450" t="42367" r="26554"/>
          <a:stretch/>
        </p:blipFill>
        <p:spPr>
          <a:xfrm>
            <a:off x="1603692" y="5006964"/>
            <a:ext cx="2000249" cy="2635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286A6-BDA1-73C2-D5B3-A2613015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814" t="42367" r="1463"/>
          <a:stretch/>
        </p:blipFill>
        <p:spPr>
          <a:xfrm>
            <a:off x="1610834" y="5241757"/>
            <a:ext cx="1976437" cy="26353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ABD2250-2D3A-6333-045B-47334C12C34E}"/>
              </a:ext>
            </a:extLst>
          </p:cNvPr>
          <p:cNvCxnSpPr>
            <a:cxnSpLocks/>
          </p:cNvCxnSpPr>
          <p:nvPr/>
        </p:nvCxnSpPr>
        <p:spPr>
          <a:xfrm flipH="1">
            <a:off x="1009351" y="5629229"/>
            <a:ext cx="9465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22FB84-16F0-40A6-433F-4264E317A98C}"/>
              </a:ext>
            </a:extLst>
          </p:cNvPr>
          <p:cNvSpPr txBox="1"/>
          <p:nvPr/>
        </p:nvSpPr>
        <p:spPr>
          <a:xfrm>
            <a:off x="10475185" y="544456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71169-6EAA-C6FD-40E3-2090CDD11719}"/>
              </a:ext>
            </a:extLst>
          </p:cNvPr>
          <p:cNvSpPr txBox="1"/>
          <p:nvPr/>
        </p:nvSpPr>
        <p:spPr>
          <a:xfrm>
            <a:off x="688565" y="452337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KNOW INVESTMENT ENDING PERIOD AND PROVIDE ADVISORY GUIDANCE</a:t>
            </a:r>
          </a:p>
        </p:txBody>
      </p:sp>
    </p:spTree>
    <p:extLst>
      <p:ext uri="{BB962C8B-B14F-4D97-AF65-F5344CB8AC3E}">
        <p14:creationId xmlns:p14="http://schemas.microsoft.com/office/powerpoint/2010/main" val="152925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5D991A3-193C-9989-28DF-C75A26058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0048498"/>
              </p:ext>
            </p:extLst>
          </p:nvPr>
        </p:nvGraphicFramePr>
        <p:xfrm>
          <a:off x="1096297" y="1189703"/>
          <a:ext cx="10535264" cy="5215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5822A8-1F5B-5FE7-B97C-0B0B076DCF46}"/>
              </a:ext>
            </a:extLst>
          </p:cNvPr>
          <p:cNvSpPr txBox="1"/>
          <p:nvPr/>
        </p:nvSpPr>
        <p:spPr>
          <a:xfrm>
            <a:off x="688565" y="452337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APPENDIX: REQUIRED DATA EACH STEP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10D41-1061-0D00-875C-CCD6656DE121}"/>
              </a:ext>
            </a:extLst>
          </p:cNvPr>
          <p:cNvSpPr txBox="1"/>
          <p:nvPr/>
        </p:nvSpPr>
        <p:spPr>
          <a:xfrm>
            <a:off x="942175" y="1296137"/>
            <a:ext cx="3836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4 “M” framework, model and required data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80FD5BC-2561-1F99-93DB-94A88AAE41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APPPENDIX</a:t>
            </a:r>
          </a:p>
        </p:txBody>
      </p:sp>
    </p:spTree>
    <p:extLst>
      <p:ext uri="{BB962C8B-B14F-4D97-AF65-F5344CB8AC3E}">
        <p14:creationId xmlns:p14="http://schemas.microsoft.com/office/powerpoint/2010/main" val="369957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5D52-E775-3444-3C9A-B811FD76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D2F56-9AF0-D7BB-F1EB-C3F548CAFBA1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ROLE OF DATA SCIENCE</a:t>
            </a:r>
            <a:r>
              <a:rPr lang="th-TH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 </a:t>
            </a:r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IN MARKETING IS TO PREDICT TARGETED AUDIENCES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19492B5C-1B06-FCC7-FD8B-E2DE91956FC6}"/>
              </a:ext>
            </a:extLst>
          </p:cNvPr>
          <p:cNvSpPr/>
          <p:nvPr/>
        </p:nvSpPr>
        <p:spPr>
          <a:xfrm>
            <a:off x="9583883" y="1634691"/>
            <a:ext cx="1941871" cy="383458"/>
          </a:xfrm>
          <a:prstGeom prst="round2Same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Bad Audience</a:t>
            </a:r>
          </a:p>
        </p:txBody>
      </p:sp>
      <p:sp>
        <p:nvSpPr>
          <p:cNvPr id="22" name="Rectangle: Top Corners Rounded 21">
            <a:extLst>
              <a:ext uri="{FF2B5EF4-FFF2-40B4-BE49-F238E27FC236}">
                <a16:creationId xmlns:a16="http://schemas.microsoft.com/office/drawing/2014/main" id="{7EA2ECF0-0EA9-C4F0-1277-85D8B7257A62}"/>
              </a:ext>
            </a:extLst>
          </p:cNvPr>
          <p:cNvSpPr/>
          <p:nvPr/>
        </p:nvSpPr>
        <p:spPr>
          <a:xfrm>
            <a:off x="7455199" y="1634691"/>
            <a:ext cx="1941871" cy="383458"/>
          </a:xfrm>
          <a:prstGeom prst="round2Same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Good Audience</a:t>
            </a:r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0A422A45-A050-5E90-BC26-8FB92CDE17FA}"/>
              </a:ext>
            </a:extLst>
          </p:cNvPr>
          <p:cNvSpPr/>
          <p:nvPr/>
        </p:nvSpPr>
        <p:spPr>
          <a:xfrm rot="16200000">
            <a:off x="6132170" y="2797355"/>
            <a:ext cx="1941871" cy="383458"/>
          </a:xfrm>
          <a:prstGeom prst="round2Same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Good Message</a:t>
            </a:r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AD9D48FF-B598-5825-09D3-6815EA206DE2}"/>
              </a:ext>
            </a:extLst>
          </p:cNvPr>
          <p:cNvSpPr/>
          <p:nvPr/>
        </p:nvSpPr>
        <p:spPr>
          <a:xfrm rot="16200000">
            <a:off x="6132171" y="4929177"/>
            <a:ext cx="1941871" cy="383458"/>
          </a:xfrm>
          <a:prstGeom prst="round2Same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Bad Message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E360D-D89F-9EF5-2A03-65FAD81123AF}"/>
              </a:ext>
            </a:extLst>
          </p:cNvPr>
          <p:cNvSpPr txBox="1"/>
          <p:nvPr/>
        </p:nvSpPr>
        <p:spPr>
          <a:xfrm>
            <a:off x="942175" y="1296137"/>
            <a:ext cx="2959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Choice of marketing &amp; audience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471D9-B4E6-AC22-548A-37845E90BC55}"/>
              </a:ext>
            </a:extLst>
          </p:cNvPr>
          <p:cNvSpPr txBox="1"/>
          <p:nvPr/>
        </p:nvSpPr>
        <p:spPr>
          <a:xfrm>
            <a:off x="1087678" y="1987618"/>
            <a:ext cx="5044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Option 1 (Bottom-right)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Send a message to all customers on our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Potential issue: This may overwhelm customers, leading to attrition.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5F0109-4DE2-8F19-477C-E21ECB0E562E}"/>
              </a:ext>
            </a:extLst>
          </p:cNvPr>
          <p:cNvSpPr txBox="1"/>
          <p:nvPr/>
        </p:nvSpPr>
        <p:spPr>
          <a:xfrm>
            <a:off x="1087678" y="3145698"/>
            <a:ext cx="50446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Option 2 (Top-right and Bottom-left)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Send a message to customers with specific attributes that align with the message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Potential issue: While it reduces bombardment, it may also miss interested customers who don’t fit the specified attributes.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0B488-28EF-B61A-F193-D9F249CC08D0}"/>
              </a:ext>
            </a:extLst>
          </p:cNvPr>
          <p:cNvSpPr txBox="1"/>
          <p:nvPr/>
        </p:nvSpPr>
        <p:spPr>
          <a:xfrm>
            <a:off x="1051350" y="4734667"/>
            <a:ext cx="50446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Option 3 (Top-left)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Data Science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Send a message only to customers likely to be interested.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Benefits: Minimizes overwhelming customers while maximizing reach to those genuinely interested.</a:t>
            </a:r>
          </a:p>
        </p:txBody>
      </p:sp>
      <p:pic>
        <p:nvPicPr>
          <p:cNvPr id="21" name="Picture 20" descr="A yellow face with tears on it&#10;&#10;Description automatically generated">
            <a:extLst>
              <a:ext uri="{FF2B5EF4-FFF2-40B4-BE49-F238E27FC236}">
                <a16:creationId xmlns:a16="http://schemas.microsoft.com/office/drawing/2014/main" id="{43B3E02F-3C68-623A-6B4E-F4452AADB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618" y="4558931"/>
            <a:ext cx="914400" cy="914400"/>
          </a:xfrm>
          <a:prstGeom prst="rect">
            <a:avLst/>
          </a:prstGeom>
        </p:spPr>
      </p:pic>
      <p:pic>
        <p:nvPicPr>
          <p:cNvPr id="28" name="Picture 27" descr="A yellow face with a teardrop&#10;&#10;Description automatically generated">
            <a:extLst>
              <a:ext uri="{FF2B5EF4-FFF2-40B4-BE49-F238E27FC236}">
                <a16:creationId xmlns:a16="http://schemas.microsoft.com/office/drawing/2014/main" id="{CEEF4D3D-E74E-5C84-0091-D8EFE339E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34" y="4558931"/>
            <a:ext cx="914400" cy="914400"/>
          </a:xfrm>
          <a:prstGeom prst="rect">
            <a:avLst/>
          </a:prstGeom>
        </p:spPr>
      </p:pic>
      <p:pic>
        <p:nvPicPr>
          <p:cNvPr id="30" name="Picture 29" descr="A yellow smiley face with black background&#10;&#10;Description automatically generated">
            <a:extLst>
              <a:ext uri="{FF2B5EF4-FFF2-40B4-BE49-F238E27FC236}">
                <a16:creationId xmlns:a16="http://schemas.microsoft.com/office/drawing/2014/main" id="{FE115A8C-C76B-7EA7-F75A-914760D82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934" y="2427109"/>
            <a:ext cx="914400" cy="914400"/>
          </a:xfrm>
          <a:prstGeom prst="rect">
            <a:avLst/>
          </a:prstGeom>
        </p:spPr>
      </p:pic>
      <p:pic>
        <p:nvPicPr>
          <p:cNvPr id="31" name="Picture 30" descr="A yellow face with a teardrop&#10;&#10;Description automatically generated">
            <a:extLst>
              <a:ext uri="{FF2B5EF4-FFF2-40B4-BE49-F238E27FC236}">
                <a16:creationId xmlns:a16="http://schemas.microsoft.com/office/drawing/2014/main" id="{56B2A4A0-C7DF-C991-4D0F-F0BCBFFC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618" y="242710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35A1FAD-D33B-5962-EFDC-FBD061C5FDDD}"/>
              </a:ext>
            </a:extLst>
          </p:cNvPr>
          <p:cNvSpPr txBox="1"/>
          <p:nvPr/>
        </p:nvSpPr>
        <p:spPr>
          <a:xfrm>
            <a:off x="7811771" y="3341509"/>
            <a:ext cx="122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Top-left</a:t>
            </a:r>
            <a:br>
              <a:rPr lang="en-US" sz="1100" i="1" dirty="0">
                <a:solidFill>
                  <a:schemeClr val="bg1"/>
                </a:solidFill>
              </a:rPr>
            </a:br>
            <a:r>
              <a:rPr lang="en-US" sz="1100" i="1" dirty="0">
                <a:solidFill>
                  <a:schemeClr val="bg1"/>
                </a:solidFill>
              </a:rPr>
              <a:t>(Happy)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A86BFA-CA8B-65FA-534E-E701B307A127}"/>
              </a:ext>
            </a:extLst>
          </p:cNvPr>
          <p:cNvSpPr txBox="1"/>
          <p:nvPr/>
        </p:nvSpPr>
        <p:spPr>
          <a:xfrm>
            <a:off x="9940455" y="3324225"/>
            <a:ext cx="122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Top-right</a:t>
            </a:r>
            <a:br>
              <a:rPr lang="en-US" sz="1100" i="1" dirty="0">
                <a:solidFill>
                  <a:schemeClr val="bg1"/>
                </a:solidFill>
              </a:rPr>
            </a:br>
            <a:r>
              <a:rPr lang="en-US" sz="1100" i="1" dirty="0">
                <a:solidFill>
                  <a:schemeClr val="bg1"/>
                </a:solidFill>
              </a:rPr>
              <a:t>(So so)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9EEDBE-823E-C5A2-F22B-C7B0B616EC2E}"/>
              </a:ext>
            </a:extLst>
          </p:cNvPr>
          <p:cNvSpPr txBox="1"/>
          <p:nvPr/>
        </p:nvSpPr>
        <p:spPr>
          <a:xfrm>
            <a:off x="7811770" y="5473331"/>
            <a:ext cx="122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Bottom-left</a:t>
            </a:r>
            <a:br>
              <a:rPr lang="en-US" sz="1100" i="1" dirty="0">
                <a:solidFill>
                  <a:schemeClr val="bg1"/>
                </a:solidFill>
              </a:rPr>
            </a:br>
            <a:r>
              <a:rPr lang="en-US" sz="1100" i="1" dirty="0">
                <a:solidFill>
                  <a:schemeClr val="bg1"/>
                </a:solidFill>
              </a:rPr>
              <a:t>(So so)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1D7D4-E1AF-194C-221A-6ABA61A08D9A}"/>
              </a:ext>
            </a:extLst>
          </p:cNvPr>
          <p:cNvSpPr txBox="1"/>
          <p:nvPr/>
        </p:nvSpPr>
        <p:spPr>
          <a:xfrm>
            <a:off x="9940455" y="5473331"/>
            <a:ext cx="1228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bg1"/>
                </a:solidFill>
              </a:rPr>
              <a:t>Bottom-right</a:t>
            </a:r>
            <a:br>
              <a:rPr lang="en-US" sz="1100" i="1" dirty="0">
                <a:solidFill>
                  <a:schemeClr val="bg1"/>
                </a:solidFill>
              </a:rPr>
            </a:br>
            <a:r>
              <a:rPr lang="en-US" sz="1100" i="1" dirty="0">
                <a:solidFill>
                  <a:schemeClr val="bg1"/>
                </a:solidFill>
              </a:rPr>
              <a:t>(Sad)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7B58C26E-6B6D-B882-B871-307D5CFE7AAD}"/>
              </a:ext>
            </a:extLst>
          </p:cNvPr>
          <p:cNvSpPr/>
          <p:nvPr/>
        </p:nvSpPr>
        <p:spPr>
          <a:xfrm rot="16200000">
            <a:off x="8296974" y="3985022"/>
            <a:ext cx="258315" cy="48462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CFD133F-BFB7-F595-B454-BCB784DCE85D}"/>
              </a:ext>
            </a:extLst>
          </p:cNvPr>
          <p:cNvSpPr/>
          <p:nvPr/>
        </p:nvSpPr>
        <p:spPr>
          <a:xfrm rot="10800000">
            <a:off x="9397070" y="2746772"/>
            <a:ext cx="258315" cy="48462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C859301-D995-030F-71B3-78BE629BAD3C}"/>
              </a:ext>
            </a:extLst>
          </p:cNvPr>
          <p:cNvSpPr/>
          <p:nvPr/>
        </p:nvSpPr>
        <p:spPr>
          <a:xfrm rot="13500000">
            <a:off x="9310160" y="3836924"/>
            <a:ext cx="432134" cy="48462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1" name="Footer Placeholder 2">
            <a:extLst>
              <a:ext uri="{FF2B5EF4-FFF2-40B4-BE49-F238E27FC236}">
                <a16:creationId xmlns:a16="http://schemas.microsoft.com/office/drawing/2014/main" id="{8B0988EC-8860-E331-E0B7-D4D483DB1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66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96DB-C62A-DAC3-4ECF-792742C1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C6EA60E-D8B4-3114-C4E1-E2F90D4BAC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097401"/>
              </p:ext>
            </p:extLst>
          </p:nvPr>
        </p:nvGraphicFramePr>
        <p:xfrm>
          <a:off x="1358991" y="2045109"/>
          <a:ext cx="9474018" cy="379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E0B3A1-9FB4-DAC4-0E6D-1AFD365AD273}"/>
              </a:ext>
            </a:extLst>
          </p:cNvPr>
          <p:cNvSpPr/>
          <p:nvPr/>
        </p:nvSpPr>
        <p:spPr>
          <a:xfrm>
            <a:off x="1341452" y="2936651"/>
            <a:ext cx="2121628" cy="2605548"/>
          </a:xfrm>
          <a:prstGeom prst="roundRect">
            <a:avLst/>
          </a:prstGeom>
          <a:solidFill>
            <a:srgbClr val="AAC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Invite them at the right time.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C60C72-7C53-0822-5580-B3579FE8B501}"/>
              </a:ext>
            </a:extLst>
          </p:cNvPr>
          <p:cNvSpPr/>
          <p:nvPr/>
        </p:nvSpPr>
        <p:spPr>
          <a:xfrm>
            <a:off x="3746300" y="2936651"/>
            <a:ext cx="2121628" cy="2605548"/>
          </a:xfrm>
          <a:prstGeom prst="roundRect">
            <a:avLst/>
          </a:prstGeom>
          <a:solidFill>
            <a:srgbClr val="B1BD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Provide content based on their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160FAD-D96C-FC22-C200-864EF23FE4D2}"/>
              </a:ext>
            </a:extLst>
          </p:cNvPr>
          <p:cNvSpPr/>
          <p:nvPr/>
        </p:nvSpPr>
        <p:spPr>
          <a:xfrm>
            <a:off x="6151148" y="2936651"/>
            <a:ext cx="2121628" cy="2605548"/>
          </a:xfrm>
          <a:prstGeom prst="roundRect">
            <a:avLst/>
          </a:prstGeom>
          <a:solidFill>
            <a:srgbClr val="B0B0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Offer the right product.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Offer it at the right time.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Offer with the right message.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Avoid overselling.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8A34D5-CA45-9E26-F2FD-035FD71DA192}"/>
              </a:ext>
            </a:extLst>
          </p:cNvPr>
          <p:cNvSpPr/>
          <p:nvPr/>
        </p:nvSpPr>
        <p:spPr>
          <a:xfrm>
            <a:off x="8555996" y="2936651"/>
            <a:ext cx="2121628" cy="2605548"/>
          </a:xfrm>
          <a:prstGeom prst="roundRect">
            <a:avLst/>
          </a:prstGeom>
          <a:solidFill>
            <a:srgbClr val="BFB4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Recognize redemption signal.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Understand the investment ending period.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18551-20EA-F39D-16C0-9538D38C5ED5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APPLY DATA SCIENCE IN EVERY STAGE OF CUSTOMER JOURNEY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14E7E-5149-A26A-AE2E-CC65A26B8CE0}"/>
              </a:ext>
            </a:extLst>
          </p:cNvPr>
          <p:cNvSpPr txBox="1"/>
          <p:nvPr/>
        </p:nvSpPr>
        <p:spPr>
          <a:xfrm>
            <a:off x="942175" y="1296137"/>
            <a:ext cx="2959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4 “M” framework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8A291EE1-9C5C-780A-C227-E94795241E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7846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4B88B-FBCC-7DF0-C5A2-83DB97F5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63469D-01A9-335C-0AE0-57F05BF0D6EA}"/>
              </a:ext>
            </a:extLst>
          </p:cNvPr>
          <p:cNvSpPr txBox="1"/>
          <p:nvPr/>
        </p:nvSpPr>
        <p:spPr>
          <a:xfrm>
            <a:off x="942175" y="1296137"/>
            <a:ext cx="2959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Sign-up signal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2BB6A199-19DB-2530-5ADB-DFF34652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460" y="1983777"/>
            <a:ext cx="2983798" cy="38576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962C46-6D4C-2006-F6A3-9327AC476B36}"/>
              </a:ext>
            </a:extLst>
          </p:cNvPr>
          <p:cNvSpPr txBox="1"/>
          <p:nvPr/>
        </p:nvSpPr>
        <p:spPr>
          <a:xfrm>
            <a:off x="1317879" y="2250244"/>
            <a:ext cx="1009651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Open app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BE59A-CD11-A6CE-E26B-6B28DC6B0381}"/>
              </a:ext>
            </a:extLst>
          </p:cNvPr>
          <p:cNvSpPr txBox="1"/>
          <p:nvPr/>
        </p:nvSpPr>
        <p:spPr>
          <a:xfrm>
            <a:off x="1286322" y="3081416"/>
            <a:ext cx="958493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See the price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CC130-D98D-CC02-44DD-9E180EDFECC5}"/>
              </a:ext>
            </a:extLst>
          </p:cNvPr>
          <p:cNvSpPr txBox="1"/>
          <p:nvPr/>
        </p:nvSpPr>
        <p:spPr>
          <a:xfrm>
            <a:off x="4073135" y="3367443"/>
            <a:ext cx="676276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Click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80707F-F270-CBA8-BC6E-A456E7717505}"/>
              </a:ext>
            </a:extLst>
          </p:cNvPr>
          <p:cNvSpPr txBox="1"/>
          <p:nvPr/>
        </p:nvSpPr>
        <p:spPr>
          <a:xfrm>
            <a:off x="1286322" y="3912589"/>
            <a:ext cx="676276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Click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4248C3-6DC3-FB86-46CE-F6B35328D83D}"/>
              </a:ext>
            </a:extLst>
          </p:cNvPr>
          <p:cNvSpPr txBox="1"/>
          <p:nvPr/>
        </p:nvSpPr>
        <p:spPr>
          <a:xfrm>
            <a:off x="2969514" y="5646613"/>
            <a:ext cx="676276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Click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BEFF7C-BFCB-C2C4-F2D4-9A8C9B231F07}"/>
              </a:ext>
            </a:extLst>
          </p:cNvPr>
          <p:cNvSpPr txBox="1"/>
          <p:nvPr/>
        </p:nvSpPr>
        <p:spPr>
          <a:xfrm>
            <a:off x="3883410" y="4257282"/>
            <a:ext cx="1241039" cy="24622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See the price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2B8C9AF5-CE4E-9C0E-F81A-8821DB851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468415"/>
              </p:ext>
            </p:extLst>
          </p:nvPr>
        </p:nvGraphicFramePr>
        <p:xfrm>
          <a:off x="5964131" y="1606486"/>
          <a:ext cx="5285694" cy="4612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3C9EFE-5465-53DD-76D2-78927D8A77B3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DETECT SIGNALS AND INVITE CUSTOMERS AT THE RIGHT MOMENT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A2B1B07-5FF0-D691-0099-70DA7ED2D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MAKE THEM SIGN UP</a:t>
            </a:r>
          </a:p>
        </p:txBody>
      </p:sp>
    </p:spTree>
    <p:extLst>
      <p:ext uri="{BB962C8B-B14F-4D97-AF65-F5344CB8AC3E}">
        <p14:creationId xmlns:p14="http://schemas.microsoft.com/office/powerpoint/2010/main" val="234054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BEAD9-AC89-0D70-613F-D09F0715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E0A320-47C7-005C-CF92-3D6395A2CA09}"/>
              </a:ext>
            </a:extLst>
          </p:cNvPr>
          <p:cNvSpPr/>
          <p:nvPr/>
        </p:nvSpPr>
        <p:spPr>
          <a:xfrm>
            <a:off x="7339978" y="1954353"/>
            <a:ext cx="1197378" cy="1206593"/>
          </a:xfrm>
          <a:prstGeom prst="rect">
            <a:avLst/>
          </a:prstGeom>
          <a:solidFill>
            <a:srgbClr val="E2E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99CF1-48E6-8E69-B537-9DB7E33C0288}"/>
              </a:ext>
            </a:extLst>
          </p:cNvPr>
          <p:cNvSpPr txBox="1"/>
          <p:nvPr/>
        </p:nvSpPr>
        <p:spPr>
          <a:xfrm>
            <a:off x="942174" y="1296137"/>
            <a:ext cx="368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Customer’s persona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31F72E-3089-727D-2761-DE1CA4690340}"/>
              </a:ext>
            </a:extLst>
          </p:cNvPr>
          <p:cNvSpPr/>
          <p:nvPr/>
        </p:nvSpPr>
        <p:spPr>
          <a:xfrm>
            <a:off x="8537359" y="1954353"/>
            <a:ext cx="2455689" cy="1206593"/>
          </a:xfrm>
          <a:prstGeom prst="rect">
            <a:avLst/>
          </a:prstGeom>
          <a:solidFill>
            <a:srgbClr val="E2E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 A</a:t>
            </a:r>
          </a:p>
        </p:txBody>
      </p:sp>
      <p:pic>
        <p:nvPicPr>
          <p:cNvPr id="16" name="Picture 15" descr="A person with a question mark&#10;&#10;Description automatically generated">
            <a:extLst>
              <a:ext uri="{FF2B5EF4-FFF2-40B4-BE49-F238E27FC236}">
                <a16:creationId xmlns:a16="http://schemas.microsoft.com/office/drawing/2014/main" id="{796BCFA6-AE24-C7CF-5CBB-3AE2747D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73" y="2191149"/>
            <a:ext cx="736387" cy="7363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C2FB26-688E-0318-309C-E95CEE1C4F0B}"/>
              </a:ext>
            </a:extLst>
          </p:cNvPr>
          <p:cNvCxnSpPr>
            <a:cxnSpLocks/>
          </p:cNvCxnSpPr>
          <p:nvPr/>
        </p:nvCxnSpPr>
        <p:spPr>
          <a:xfrm flipH="1">
            <a:off x="1009351" y="5629229"/>
            <a:ext cx="421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1B71B7-404B-E1A6-96EA-606D4C03CCDF}"/>
              </a:ext>
            </a:extLst>
          </p:cNvPr>
          <p:cNvSpPr txBox="1"/>
          <p:nvPr/>
        </p:nvSpPr>
        <p:spPr>
          <a:xfrm rot="16200000">
            <a:off x="1010011" y="1860768"/>
            <a:ext cx="722597" cy="34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4C2FFF-2A37-E99B-6886-AFCFB81D4C2D}"/>
              </a:ext>
            </a:extLst>
          </p:cNvPr>
          <p:cNvSpPr txBox="1"/>
          <p:nvPr/>
        </p:nvSpPr>
        <p:spPr>
          <a:xfrm>
            <a:off x="5222474" y="5459952"/>
            <a:ext cx="1206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AUM 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60F363-9C4C-ABB1-48DD-7886E63AF269}"/>
              </a:ext>
            </a:extLst>
          </p:cNvPr>
          <p:cNvCxnSpPr>
            <a:cxnSpLocks/>
          </p:cNvCxnSpPr>
          <p:nvPr/>
        </p:nvCxnSpPr>
        <p:spPr>
          <a:xfrm>
            <a:off x="139174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026C68-A521-5D4F-1E7B-E085BD175768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SEGMENT CUSTOMERS AND CREATE CONTENT COVER ALL PERSONA’S NEED</a:t>
            </a:r>
          </a:p>
        </p:txBody>
      </p:sp>
      <p:pic>
        <p:nvPicPr>
          <p:cNvPr id="7" name="Picture 6" descr="A group of squares in different colors&#10;&#10;Description automatically generated">
            <a:extLst>
              <a:ext uri="{FF2B5EF4-FFF2-40B4-BE49-F238E27FC236}">
                <a16:creationId xmlns:a16="http://schemas.microsoft.com/office/drawing/2014/main" id="{D4BFAB0A-8FD4-5055-B493-97029C3DA1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84" r="8524"/>
          <a:stretch/>
        </p:blipFill>
        <p:spPr>
          <a:xfrm>
            <a:off x="1505566" y="2540249"/>
            <a:ext cx="3761760" cy="3000740"/>
          </a:xfrm>
          <a:prstGeom prst="rect">
            <a:avLst/>
          </a:prstGeom>
        </p:spPr>
      </p:pic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3161305-BFDD-61F9-35C8-F11874F7B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MAKE THEM ENGAGE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39FD2-6430-4EF2-8A85-7C7876FE5242}"/>
              </a:ext>
            </a:extLst>
          </p:cNvPr>
          <p:cNvSpPr/>
          <p:nvPr/>
        </p:nvSpPr>
        <p:spPr>
          <a:xfrm>
            <a:off x="7345261" y="3348269"/>
            <a:ext cx="1197378" cy="1206593"/>
          </a:xfrm>
          <a:prstGeom prst="rect">
            <a:avLst/>
          </a:prstGeom>
          <a:solidFill>
            <a:srgbClr val="ABC3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4C9D89-61B7-8923-F5F8-403BF6F9F13B}"/>
              </a:ext>
            </a:extLst>
          </p:cNvPr>
          <p:cNvSpPr/>
          <p:nvPr/>
        </p:nvSpPr>
        <p:spPr>
          <a:xfrm>
            <a:off x="8542642" y="3348269"/>
            <a:ext cx="2455689" cy="1206593"/>
          </a:xfrm>
          <a:prstGeom prst="rect">
            <a:avLst/>
          </a:prstGeom>
          <a:solidFill>
            <a:srgbClr val="ABC3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 B</a:t>
            </a:r>
          </a:p>
        </p:txBody>
      </p:sp>
      <p:pic>
        <p:nvPicPr>
          <p:cNvPr id="23" name="Picture 22" descr="A person with a question mark&#10;&#10;Description automatically generated">
            <a:extLst>
              <a:ext uri="{FF2B5EF4-FFF2-40B4-BE49-F238E27FC236}">
                <a16:creationId xmlns:a16="http://schemas.microsoft.com/office/drawing/2014/main" id="{59CF8A4D-C48C-5D86-5868-D5176A2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756" y="3585065"/>
            <a:ext cx="736387" cy="73638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09691CF-762A-74F5-4BBA-6B21CA8F5790}"/>
              </a:ext>
            </a:extLst>
          </p:cNvPr>
          <p:cNvSpPr/>
          <p:nvPr/>
        </p:nvSpPr>
        <p:spPr>
          <a:xfrm>
            <a:off x="7339978" y="4742185"/>
            <a:ext cx="1197378" cy="1206593"/>
          </a:xfrm>
          <a:prstGeom prst="rect">
            <a:avLst/>
          </a:prstGeom>
          <a:solidFill>
            <a:srgbClr val="C3B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BB139-2ED5-F292-4F57-92089A4FD0BC}"/>
              </a:ext>
            </a:extLst>
          </p:cNvPr>
          <p:cNvSpPr/>
          <p:nvPr/>
        </p:nvSpPr>
        <p:spPr>
          <a:xfrm>
            <a:off x="8537359" y="4742185"/>
            <a:ext cx="2455689" cy="1206593"/>
          </a:xfrm>
          <a:prstGeom prst="rect">
            <a:avLst/>
          </a:prstGeom>
          <a:solidFill>
            <a:srgbClr val="C3B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PERSONA C</a:t>
            </a:r>
          </a:p>
        </p:txBody>
      </p:sp>
      <p:pic>
        <p:nvPicPr>
          <p:cNvPr id="29" name="Picture 28" descr="A person with a question mark&#10;&#10;Description automatically generated">
            <a:extLst>
              <a:ext uri="{FF2B5EF4-FFF2-40B4-BE49-F238E27FC236}">
                <a16:creationId xmlns:a16="http://schemas.microsoft.com/office/drawing/2014/main" id="{59B2E08B-A917-AFBE-E4A1-ADC77695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73" y="4978981"/>
            <a:ext cx="736387" cy="73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D6AFC-20D3-736C-4DBC-D1FD8B623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02AE7-3AC2-4280-29BB-E4DE54D7AAB3}"/>
              </a:ext>
            </a:extLst>
          </p:cNvPr>
          <p:cNvSpPr/>
          <p:nvPr/>
        </p:nvSpPr>
        <p:spPr>
          <a:xfrm>
            <a:off x="942175" y="1931892"/>
            <a:ext cx="1169003" cy="8627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BC757-D714-75DC-A3FE-DE9761F9215C}"/>
              </a:ext>
            </a:extLst>
          </p:cNvPr>
          <p:cNvSpPr/>
          <p:nvPr/>
        </p:nvSpPr>
        <p:spPr>
          <a:xfrm>
            <a:off x="2111178" y="1931894"/>
            <a:ext cx="3328689" cy="862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PERSONA A</a:t>
            </a:r>
          </a:p>
        </p:txBody>
      </p:sp>
      <p:pic>
        <p:nvPicPr>
          <p:cNvPr id="30" name="Picture 29" descr="A person with a question mark&#10;&#10;Description automatically generated">
            <a:extLst>
              <a:ext uri="{FF2B5EF4-FFF2-40B4-BE49-F238E27FC236}">
                <a16:creationId xmlns:a16="http://schemas.microsoft.com/office/drawing/2014/main" id="{C594673B-0A09-A9CB-E31F-D67BA7900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83" y="1997246"/>
            <a:ext cx="736387" cy="736387"/>
          </a:xfrm>
          <a:prstGeom prst="rect">
            <a:avLst/>
          </a:prstGeom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FA181F0-7241-E8C8-A299-D24AFAA96279}"/>
              </a:ext>
            </a:extLst>
          </p:cNvPr>
          <p:cNvSpPr/>
          <p:nvPr/>
        </p:nvSpPr>
        <p:spPr>
          <a:xfrm>
            <a:off x="942175" y="2794632"/>
            <a:ext cx="4497692" cy="1268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0EDB02-DFFE-2882-E101-5366FA46F889}"/>
              </a:ext>
            </a:extLst>
          </p:cNvPr>
          <p:cNvSpPr/>
          <p:nvPr/>
        </p:nvSpPr>
        <p:spPr>
          <a:xfrm>
            <a:off x="942175" y="4063369"/>
            <a:ext cx="4497692" cy="6343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SHORT-RUN GOAL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7900A9-ABF0-25F5-7516-5F474B5C49AD}"/>
              </a:ext>
            </a:extLst>
          </p:cNvPr>
          <p:cNvSpPr/>
          <p:nvPr/>
        </p:nvSpPr>
        <p:spPr>
          <a:xfrm>
            <a:off x="942175" y="4697736"/>
            <a:ext cx="4497692" cy="6343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LONG-RUN GOAL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9D55D4-4AC9-E239-D0A4-8B95322EC24D}"/>
              </a:ext>
            </a:extLst>
          </p:cNvPr>
          <p:cNvSpPr/>
          <p:nvPr/>
        </p:nvSpPr>
        <p:spPr>
          <a:xfrm>
            <a:off x="942175" y="5332104"/>
            <a:ext cx="4497692" cy="55404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PRODUCT RECOMMENDATION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EC7625-014B-C4AC-862D-F4953F6A1F5E}"/>
              </a:ext>
            </a:extLst>
          </p:cNvPr>
          <p:cNvCxnSpPr>
            <a:cxnSpLocks/>
          </p:cNvCxnSpPr>
          <p:nvPr/>
        </p:nvCxnSpPr>
        <p:spPr>
          <a:xfrm>
            <a:off x="661650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9893C9-C59C-76E3-6EAB-E2DE1832E83E}"/>
              </a:ext>
            </a:extLst>
          </p:cNvPr>
          <p:cNvCxnSpPr>
            <a:cxnSpLocks/>
          </p:cNvCxnSpPr>
          <p:nvPr/>
        </p:nvCxnSpPr>
        <p:spPr>
          <a:xfrm flipH="1">
            <a:off x="6257626" y="5629229"/>
            <a:ext cx="421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D84A633-84E9-3D84-9BF1-B48D57DF373F}"/>
              </a:ext>
            </a:extLst>
          </p:cNvPr>
          <p:cNvSpPr/>
          <p:nvPr/>
        </p:nvSpPr>
        <p:spPr>
          <a:xfrm>
            <a:off x="6639363" y="4443413"/>
            <a:ext cx="1230357" cy="11890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F5CA74-728C-A2A5-A2F6-044309F0658F}"/>
              </a:ext>
            </a:extLst>
          </p:cNvPr>
          <p:cNvSpPr txBox="1"/>
          <p:nvPr/>
        </p:nvSpPr>
        <p:spPr>
          <a:xfrm>
            <a:off x="6831753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56B4751D-06DF-8A03-9A72-923EBE819BE5}"/>
              </a:ext>
            </a:extLst>
          </p:cNvPr>
          <p:cNvSpPr/>
          <p:nvPr/>
        </p:nvSpPr>
        <p:spPr>
          <a:xfrm>
            <a:off x="7869721" y="3620770"/>
            <a:ext cx="1230357" cy="2011680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218066CB-265E-C574-6582-62FAB28A0C60}"/>
              </a:ext>
            </a:extLst>
          </p:cNvPr>
          <p:cNvSpPr/>
          <p:nvPr/>
        </p:nvSpPr>
        <p:spPr>
          <a:xfrm>
            <a:off x="9100077" y="4271962"/>
            <a:ext cx="1230353" cy="1361841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E8DEC4-6A08-8A12-A04A-0F1E873F1D13}"/>
              </a:ext>
            </a:extLst>
          </p:cNvPr>
          <p:cNvSpPr txBox="1"/>
          <p:nvPr/>
        </p:nvSpPr>
        <p:spPr>
          <a:xfrm>
            <a:off x="8062111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543A5-F79A-1180-EB61-838728DFE259}"/>
              </a:ext>
            </a:extLst>
          </p:cNvPr>
          <p:cNvSpPr txBox="1"/>
          <p:nvPr/>
        </p:nvSpPr>
        <p:spPr>
          <a:xfrm>
            <a:off x="9292469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0B6618-212D-8935-7BFF-772B28CB94F2}"/>
              </a:ext>
            </a:extLst>
          </p:cNvPr>
          <p:cNvSpPr txBox="1"/>
          <p:nvPr/>
        </p:nvSpPr>
        <p:spPr>
          <a:xfrm>
            <a:off x="6602544" y="3708926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A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C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1447B5-F593-FDD8-089D-03D28C617E6E}"/>
              </a:ext>
            </a:extLst>
          </p:cNvPr>
          <p:cNvSpPr txBox="1"/>
          <p:nvPr/>
        </p:nvSpPr>
        <p:spPr>
          <a:xfrm>
            <a:off x="7832902" y="2879813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B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C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C23E58-44CB-6293-6BA9-75670596F301}"/>
              </a:ext>
            </a:extLst>
          </p:cNvPr>
          <p:cNvSpPr txBox="1"/>
          <p:nvPr/>
        </p:nvSpPr>
        <p:spPr>
          <a:xfrm>
            <a:off x="9063256" y="3533342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Y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A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5E63A7-2223-597C-0900-A8DBA60A82B3}"/>
              </a:ext>
            </a:extLst>
          </p:cNvPr>
          <p:cNvSpPr txBox="1"/>
          <p:nvPr/>
        </p:nvSpPr>
        <p:spPr>
          <a:xfrm>
            <a:off x="10475185" y="544456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EE055F-4D35-9FDC-BEEB-37C7A4D9D351}"/>
              </a:ext>
            </a:extLst>
          </p:cNvPr>
          <p:cNvSpPr txBox="1"/>
          <p:nvPr/>
        </p:nvSpPr>
        <p:spPr>
          <a:xfrm rot="16200000">
            <a:off x="6179757" y="187269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705655-608B-3C41-5742-1CEB4488680A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ASSIGN RECOMMENDATION ASSET TO EACH PERSONA MONTHLY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593C7A6-958E-09CE-C26B-70D0E63E5E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MAKE THEM BUY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0E6F9-F859-523E-FCD7-52B4BE09D420}"/>
              </a:ext>
            </a:extLst>
          </p:cNvPr>
          <p:cNvSpPr txBox="1"/>
          <p:nvPr/>
        </p:nvSpPr>
        <p:spPr>
          <a:xfrm>
            <a:off x="942174" y="1296137"/>
            <a:ext cx="481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Monthly recommendation with “Customer’s persona”</a:t>
            </a:r>
          </a:p>
        </p:txBody>
      </p:sp>
    </p:spTree>
    <p:extLst>
      <p:ext uri="{BB962C8B-B14F-4D97-AF65-F5344CB8AC3E}">
        <p14:creationId xmlns:p14="http://schemas.microsoft.com/office/powerpoint/2010/main" val="303510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058B7-62B0-741B-F443-20A006A9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E62C54-B74A-7419-D121-527E978656EA}"/>
              </a:ext>
            </a:extLst>
          </p:cNvPr>
          <p:cNvCxnSpPr>
            <a:cxnSpLocks/>
          </p:cNvCxnSpPr>
          <p:nvPr/>
        </p:nvCxnSpPr>
        <p:spPr>
          <a:xfrm>
            <a:off x="661650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19339C-C3B0-4C4A-4F0C-76322DA2D8C8}"/>
              </a:ext>
            </a:extLst>
          </p:cNvPr>
          <p:cNvCxnSpPr>
            <a:cxnSpLocks/>
          </p:cNvCxnSpPr>
          <p:nvPr/>
        </p:nvCxnSpPr>
        <p:spPr>
          <a:xfrm flipH="1">
            <a:off x="6257626" y="5629229"/>
            <a:ext cx="421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149AF1B8-D504-5634-A30C-F689B058C191}"/>
              </a:ext>
            </a:extLst>
          </p:cNvPr>
          <p:cNvSpPr/>
          <p:nvPr/>
        </p:nvSpPr>
        <p:spPr>
          <a:xfrm>
            <a:off x="6639363" y="4443413"/>
            <a:ext cx="1230357" cy="11890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23F99581-E973-4F1B-095A-C6214D8B7EAB}"/>
              </a:ext>
            </a:extLst>
          </p:cNvPr>
          <p:cNvSpPr/>
          <p:nvPr/>
        </p:nvSpPr>
        <p:spPr>
          <a:xfrm>
            <a:off x="7869721" y="3620770"/>
            <a:ext cx="1230357" cy="2011680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5DACA56-84A0-3CCA-BDDF-149C90A66207}"/>
              </a:ext>
            </a:extLst>
          </p:cNvPr>
          <p:cNvSpPr/>
          <p:nvPr/>
        </p:nvSpPr>
        <p:spPr>
          <a:xfrm>
            <a:off x="9100077" y="4271962"/>
            <a:ext cx="1230353" cy="1361841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0FEB82-5DC4-8BC2-792F-DFF91CB90B8D}"/>
              </a:ext>
            </a:extLst>
          </p:cNvPr>
          <p:cNvSpPr txBox="1"/>
          <p:nvPr/>
        </p:nvSpPr>
        <p:spPr>
          <a:xfrm>
            <a:off x="6536187" y="3702456"/>
            <a:ext cx="1436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A – 20%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Asset C – 90%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F – 30%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783057-9D78-919E-D237-2BF3BF9FB16F}"/>
              </a:ext>
            </a:extLst>
          </p:cNvPr>
          <p:cNvSpPr txBox="1"/>
          <p:nvPr/>
        </p:nvSpPr>
        <p:spPr>
          <a:xfrm>
            <a:off x="7832902" y="2879813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B – 40%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C – 60%</a:t>
            </a:r>
          </a:p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Asset H – 70%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B3E776-E587-19E3-B921-A7706C21A9C6}"/>
              </a:ext>
            </a:extLst>
          </p:cNvPr>
          <p:cNvSpPr txBox="1"/>
          <p:nvPr/>
        </p:nvSpPr>
        <p:spPr>
          <a:xfrm>
            <a:off x="9063256" y="3533342"/>
            <a:ext cx="1303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</a:rPr>
              <a:t>Asset Y – 20%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A – 15%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Asset B – 10%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C59715-B698-5DF1-2837-53011879B09C}"/>
              </a:ext>
            </a:extLst>
          </p:cNvPr>
          <p:cNvSpPr txBox="1"/>
          <p:nvPr/>
        </p:nvSpPr>
        <p:spPr>
          <a:xfrm>
            <a:off x="10475185" y="544456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C91A62-8881-0CCA-4A32-01FC6C331E6A}"/>
              </a:ext>
            </a:extLst>
          </p:cNvPr>
          <p:cNvSpPr txBox="1"/>
          <p:nvPr/>
        </p:nvSpPr>
        <p:spPr>
          <a:xfrm rot="16200000">
            <a:off x="6179757" y="187269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457712-9D10-455F-06AB-C6DC5FA8F97D}"/>
              </a:ext>
            </a:extLst>
          </p:cNvPr>
          <p:cNvSpPr/>
          <p:nvPr/>
        </p:nvSpPr>
        <p:spPr>
          <a:xfrm>
            <a:off x="1074656" y="1718817"/>
            <a:ext cx="419900" cy="1344483"/>
          </a:xfrm>
          <a:prstGeom prst="rect">
            <a:avLst/>
          </a:prstGeom>
          <a:solidFill>
            <a:srgbClr val="1028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B1CAF-2328-15F6-C127-7D3B5096146C}"/>
              </a:ext>
            </a:extLst>
          </p:cNvPr>
          <p:cNvSpPr txBox="1"/>
          <p:nvPr/>
        </p:nvSpPr>
        <p:spPr>
          <a:xfrm>
            <a:off x="942175" y="3722159"/>
            <a:ext cx="321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Funnel-to-buy</a:t>
            </a:r>
          </a:p>
        </p:txBody>
      </p:sp>
      <p:pic>
        <p:nvPicPr>
          <p:cNvPr id="4" name="Picture 3" descr="A group of people with different colors&#10;&#10;Description automatically generated">
            <a:extLst>
              <a:ext uri="{FF2B5EF4-FFF2-40B4-BE49-F238E27FC236}">
                <a16:creationId xmlns:a16="http://schemas.microsoft.com/office/drawing/2014/main" id="{FB1528C7-C208-B1EC-A5EC-28EC18326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81" y="1823935"/>
            <a:ext cx="3435685" cy="17154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447309-4C0F-EC59-6BA8-4B6403B80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89" t="47134" r="10770" b="9776"/>
          <a:stretch/>
        </p:blipFill>
        <p:spPr>
          <a:xfrm>
            <a:off x="1053690" y="4503064"/>
            <a:ext cx="4424569" cy="12340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8DEFF-1FB7-41E1-B6A8-095DDE8D63C9}"/>
              </a:ext>
            </a:extLst>
          </p:cNvPr>
          <p:cNvSpPr txBox="1"/>
          <p:nvPr/>
        </p:nvSpPr>
        <p:spPr>
          <a:xfrm>
            <a:off x="988781" y="5315443"/>
            <a:ext cx="934278" cy="400110"/>
          </a:xfrm>
          <a:prstGeom prst="rect">
            <a:avLst/>
          </a:prstGeom>
          <a:solidFill>
            <a:srgbClr val="102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Visit</a:t>
            </a:r>
            <a:br>
              <a:rPr lang="en-US" sz="1000" i="1" dirty="0">
                <a:solidFill>
                  <a:schemeClr val="bg1"/>
                </a:solidFill>
              </a:rPr>
            </a:br>
            <a:r>
              <a:rPr lang="en-US" sz="1000" i="1" dirty="0">
                <a:solidFill>
                  <a:schemeClr val="bg1"/>
                </a:solidFill>
              </a:rPr>
              <a:t>Pricing page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218DC-B0EA-86BE-3C08-A8BFCC0689FA}"/>
              </a:ext>
            </a:extLst>
          </p:cNvPr>
          <p:cNvSpPr txBox="1"/>
          <p:nvPr/>
        </p:nvSpPr>
        <p:spPr>
          <a:xfrm>
            <a:off x="1857850" y="5315443"/>
            <a:ext cx="934278" cy="400110"/>
          </a:xfrm>
          <a:prstGeom prst="rect">
            <a:avLst/>
          </a:prstGeom>
          <a:solidFill>
            <a:srgbClr val="102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Download</a:t>
            </a:r>
            <a:br>
              <a:rPr lang="en-US" sz="1000" i="1" dirty="0">
                <a:solidFill>
                  <a:schemeClr val="bg1"/>
                </a:solidFill>
              </a:rPr>
            </a:br>
            <a:r>
              <a:rPr lang="en-US" sz="1000" i="1" dirty="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82375-DBB7-242E-1E07-C56D92CE958D}"/>
              </a:ext>
            </a:extLst>
          </p:cNvPr>
          <p:cNvSpPr txBox="1"/>
          <p:nvPr/>
        </p:nvSpPr>
        <p:spPr>
          <a:xfrm>
            <a:off x="2740634" y="5315443"/>
            <a:ext cx="934278" cy="400110"/>
          </a:xfrm>
          <a:prstGeom prst="rect">
            <a:avLst/>
          </a:prstGeom>
          <a:solidFill>
            <a:srgbClr val="102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Open</a:t>
            </a:r>
            <a:br>
              <a:rPr lang="en-US" sz="1000" i="1" dirty="0">
                <a:solidFill>
                  <a:schemeClr val="bg1"/>
                </a:solidFill>
              </a:rPr>
            </a:br>
            <a:r>
              <a:rPr lang="en-US" sz="1000" i="1" dirty="0">
                <a:solidFill>
                  <a:schemeClr val="bg1"/>
                </a:solidFill>
              </a:rPr>
              <a:t>Notification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7B7D6A-C3CE-8692-8061-625D76EDCAED}"/>
              </a:ext>
            </a:extLst>
          </p:cNvPr>
          <p:cNvSpPr txBox="1"/>
          <p:nvPr/>
        </p:nvSpPr>
        <p:spPr>
          <a:xfrm>
            <a:off x="3661197" y="5315346"/>
            <a:ext cx="934278" cy="400110"/>
          </a:xfrm>
          <a:prstGeom prst="rect">
            <a:avLst/>
          </a:prstGeom>
          <a:solidFill>
            <a:srgbClr val="102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Open</a:t>
            </a:r>
            <a:br>
              <a:rPr lang="en-US" sz="1000" i="1" dirty="0">
                <a:solidFill>
                  <a:schemeClr val="bg1"/>
                </a:solidFill>
              </a:rPr>
            </a:br>
            <a:r>
              <a:rPr lang="en-US" sz="1000" i="1" dirty="0">
                <a:solidFill>
                  <a:schemeClr val="bg1"/>
                </a:solidFill>
              </a:rPr>
              <a:t>Pop 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36F69-3459-A9F7-8E56-3682929135C3}"/>
              </a:ext>
            </a:extLst>
          </p:cNvPr>
          <p:cNvSpPr txBox="1"/>
          <p:nvPr/>
        </p:nvSpPr>
        <p:spPr>
          <a:xfrm>
            <a:off x="4543981" y="5315346"/>
            <a:ext cx="934278" cy="400110"/>
          </a:xfrm>
          <a:prstGeom prst="rect">
            <a:avLst/>
          </a:prstGeom>
          <a:solidFill>
            <a:srgbClr val="10285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Search</a:t>
            </a:r>
            <a:br>
              <a:rPr lang="en-US" sz="1000" i="1" dirty="0">
                <a:solidFill>
                  <a:schemeClr val="bg1"/>
                </a:solidFill>
              </a:rPr>
            </a:br>
            <a:r>
              <a:rPr lang="en-US" sz="1000" i="1" dirty="0">
                <a:solidFill>
                  <a:schemeClr val="bg1"/>
                </a:solidFill>
              </a:rPr>
              <a:t>Asset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022673-75DB-E858-D168-B0A9C05805B3}"/>
              </a:ext>
            </a:extLst>
          </p:cNvPr>
          <p:cNvSpPr txBox="1"/>
          <p:nvPr/>
        </p:nvSpPr>
        <p:spPr>
          <a:xfrm>
            <a:off x="1053690" y="4184532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+40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2A9C1-C126-EBDF-30B6-47E85AACB93D}"/>
              </a:ext>
            </a:extLst>
          </p:cNvPr>
          <p:cNvSpPr txBox="1"/>
          <p:nvPr/>
        </p:nvSpPr>
        <p:spPr>
          <a:xfrm>
            <a:off x="1895254" y="4184532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+20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F701D2-1724-8B67-8768-927BA9F6D5D2}"/>
              </a:ext>
            </a:extLst>
          </p:cNvPr>
          <p:cNvSpPr txBox="1"/>
          <p:nvPr/>
        </p:nvSpPr>
        <p:spPr>
          <a:xfrm>
            <a:off x="2775726" y="4184532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+5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B67158-8C9A-FEA6-9EB1-080F4A1D0B30}"/>
              </a:ext>
            </a:extLst>
          </p:cNvPr>
          <p:cNvSpPr txBox="1"/>
          <p:nvPr/>
        </p:nvSpPr>
        <p:spPr>
          <a:xfrm>
            <a:off x="3726106" y="4179673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+5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F631D7-D44B-DC53-2D33-F45ED137AD3F}"/>
              </a:ext>
            </a:extLst>
          </p:cNvPr>
          <p:cNvSpPr txBox="1"/>
          <p:nvPr/>
        </p:nvSpPr>
        <p:spPr>
          <a:xfrm>
            <a:off x="4608890" y="4184532"/>
            <a:ext cx="72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+10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CA1B3-C5B2-74D3-E4FA-3E045988A85C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KNOW PURCHASE LIKELIHOOD BEFORE MESSAGING TO THEM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101CC272-AD5B-24CC-6473-5C63184AE5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/>
              <a:t>MAKE THEM BUY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F15A78-37D3-BF48-8620-7F3143F828C8}"/>
              </a:ext>
            </a:extLst>
          </p:cNvPr>
          <p:cNvSpPr txBox="1"/>
          <p:nvPr/>
        </p:nvSpPr>
        <p:spPr>
          <a:xfrm>
            <a:off x="6831753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26A640-651A-CEFB-B53B-AFCC17230355}"/>
              </a:ext>
            </a:extLst>
          </p:cNvPr>
          <p:cNvSpPr txBox="1"/>
          <p:nvPr/>
        </p:nvSpPr>
        <p:spPr>
          <a:xfrm>
            <a:off x="8062111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BF2545-E138-2925-4CE1-1037CB6E7367}"/>
              </a:ext>
            </a:extLst>
          </p:cNvPr>
          <p:cNvSpPr txBox="1"/>
          <p:nvPr/>
        </p:nvSpPr>
        <p:spPr>
          <a:xfrm>
            <a:off x="9292469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47FAA8-4ECE-DBC7-0E4A-76BE633DAE09}"/>
              </a:ext>
            </a:extLst>
          </p:cNvPr>
          <p:cNvSpPr txBox="1"/>
          <p:nvPr/>
        </p:nvSpPr>
        <p:spPr>
          <a:xfrm>
            <a:off x="942174" y="1296137"/>
            <a:ext cx="481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Propensity-to-buy</a:t>
            </a:r>
          </a:p>
        </p:txBody>
      </p:sp>
    </p:spTree>
    <p:extLst>
      <p:ext uri="{BB962C8B-B14F-4D97-AF65-F5344CB8AC3E}">
        <p14:creationId xmlns:p14="http://schemas.microsoft.com/office/powerpoint/2010/main" val="301444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68BB9-1C3F-4A31-902E-324B4F144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AF91A8A-A830-A233-723D-1EDCF2AC40AB}"/>
              </a:ext>
            </a:extLst>
          </p:cNvPr>
          <p:cNvSpPr/>
          <p:nvPr/>
        </p:nvSpPr>
        <p:spPr>
          <a:xfrm>
            <a:off x="7704077" y="2347597"/>
            <a:ext cx="3487825" cy="1024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B9DA0-8F40-A795-F035-7DF2BBAB5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MAKE THEM BUY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BA0672-0FF7-6783-EAE6-6717FB6380F6}"/>
              </a:ext>
            </a:extLst>
          </p:cNvPr>
          <p:cNvSpPr txBox="1"/>
          <p:nvPr/>
        </p:nvSpPr>
        <p:spPr>
          <a:xfrm>
            <a:off x="7827915" y="2438119"/>
            <a:ext cx="324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A experiences FOMO (Fear of Missing 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should send a message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"Prices are going up! Buy now to avoid missing out!"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CDF39E-6A85-2A4B-367C-778AC77762B9}"/>
              </a:ext>
            </a:extLst>
          </p:cNvPr>
          <p:cNvSpPr txBox="1"/>
          <p:nvPr/>
        </p:nvSpPr>
        <p:spPr>
          <a:xfrm>
            <a:off x="942175" y="1296137"/>
            <a:ext cx="321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FOMO/JOMO prediction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2CF17-C6F8-3D1C-BF4C-C9500223435A}"/>
              </a:ext>
            </a:extLst>
          </p:cNvPr>
          <p:cNvSpPr txBox="1"/>
          <p:nvPr/>
        </p:nvSpPr>
        <p:spPr>
          <a:xfrm rot="16200000">
            <a:off x="768717" y="3822435"/>
            <a:ext cx="1758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&lt;- Customer A - Buy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1E515-7E2A-FE06-26B4-2AD224D7D3FD}"/>
              </a:ext>
            </a:extLst>
          </p:cNvPr>
          <p:cNvSpPr txBox="1"/>
          <p:nvPr/>
        </p:nvSpPr>
        <p:spPr>
          <a:xfrm rot="16200000">
            <a:off x="1532292" y="4118073"/>
            <a:ext cx="182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&lt;- Customer B - Buy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3DDF68-03BB-6244-7E28-AA0166A2A7DB}"/>
              </a:ext>
            </a:extLst>
          </p:cNvPr>
          <p:cNvCxnSpPr>
            <a:cxnSpLocks/>
          </p:cNvCxnSpPr>
          <p:nvPr/>
        </p:nvCxnSpPr>
        <p:spPr>
          <a:xfrm flipH="1">
            <a:off x="1009351" y="5629229"/>
            <a:ext cx="42131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443A546-4C14-5CE0-2683-57D4617C1829}"/>
              </a:ext>
            </a:extLst>
          </p:cNvPr>
          <p:cNvSpPr txBox="1"/>
          <p:nvPr/>
        </p:nvSpPr>
        <p:spPr>
          <a:xfrm rot="16200000">
            <a:off x="1010011" y="1860768"/>
            <a:ext cx="722597" cy="344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Price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05F768-F773-830B-7AD7-67B2EFE853C5}"/>
              </a:ext>
            </a:extLst>
          </p:cNvPr>
          <p:cNvCxnSpPr>
            <a:cxnSpLocks/>
          </p:cNvCxnSpPr>
          <p:nvPr/>
        </p:nvCxnSpPr>
        <p:spPr>
          <a:xfrm>
            <a:off x="139174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8258974-269F-2A6D-96F7-2E9D0E91B274}"/>
              </a:ext>
            </a:extLst>
          </p:cNvPr>
          <p:cNvSpPr/>
          <p:nvPr/>
        </p:nvSpPr>
        <p:spPr>
          <a:xfrm>
            <a:off x="1391744" y="4443413"/>
            <a:ext cx="1230357" cy="118903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5B24AFC-72DF-53BA-3612-B09DEE942FB8}"/>
              </a:ext>
            </a:extLst>
          </p:cNvPr>
          <p:cNvSpPr/>
          <p:nvPr/>
        </p:nvSpPr>
        <p:spPr>
          <a:xfrm>
            <a:off x="2622102" y="3620770"/>
            <a:ext cx="1230357" cy="2011680"/>
          </a:xfrm>
          <a:prstGeom prst="triangl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06E5C52-FC72-5B59-0F2B-449344B37907}"/>
              </a:ext>
            </a:extLst>
          </p:cNvPr>
          <p:cNvSpPr/>
          <p:nvPr/>
        </p:nvSpPr>
        <p:spPr>
          <a:xfrm>
            <a:off x="3852458" y="4271962"/>
            <a:ext cx="1230353" cy="1361841"/>
          </a:xfrm>
          <a:prstGeom prst="triangle">
            <a:avLst/>
          </a:prstGeom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CE4BB5-B3FF-68AD-808B-946F661A9378}"/>
              </a:ext>
            </a:extLst>
          </p:cNvPr>
          <p:cNvSpPr txBox="1"/>
          <p:nvPr/>
        </p:nvSpPr>
        <p:spPr>
          <a:xfrm rot="16200000">
            <a:off x="1999076" y="3238916"/>
            <a:ext cx="1758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&lt;- Customer A - Buy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D5B533-16CD-6A7F-AD42-E07091DB9E82}"/>
              </a:ext>
            </a:extLst>
          </p:cNvPr>
          <p:cNvSpPr txBox="1"/>
          <p:nvPr/>
        </p:nvSpPr>
        <p:spPr>
          <a:xfrm rot="16200000">
            <a:off x="2767718" y="3874127"/>
            <a:ext cx="186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&lt;- Customer B - Buy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2796FE-393D-8C9A-9B29-4ED374ACB775}"/>
              </a:ext>
            </a:extLst>
          </p:cNvPr>
          <p:cNvSpPr txBox="1"/>
          <p:nvPr/>
        </p:nvSpPr>
        <p:spPr>
          <a:xfrm rot="16200000">
            <a:off x="4107954" y="4289524"/>
            <a:ext cx="1863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&lt;- Customer B - Buy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1B3013-40C8-E0F1-4CF8-42762B727F21}"/>
              </a:ext>
            </a:extLst>
          </p:cNvPr>
          <p:cNvSpPr txBox="1"/>
          <p:nvPr/>
        </p:nvSpPr>
        <p:spPr>
          <a:xfrm rot="16200000">
            <a:off x="3214239" y="3718157"/>
            <a:ext cx="186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&lt;- Customer A - Buy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6F2FCF-D649-DF6A-3CA0-C3E739D435DA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USE PRECISE MESSAGE TO DRIVE MORE CONVERSIONS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82EF8E-EE9E-0FBF-9878-9491B1A25E7D}"/>
              </a:ext>
            </a:extLst>
          </p:cNvPr>
          <p:cNvSpPr txBox="1"/>
          <p:nvPr/>
        </p:nvSpPr>
        <p:spPr>
          <a:xfrm>
            <a:off x="1584135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5C262D-0CD9-5AF2-2D11-621B88BD4451}"/>
              </a:ext>
            </a:extLst>
          </p:cNvPr>
          <p:cNvSpPr txBox="1"/>
          <p:nvPr/>
        </p:nvSpPr>
        <p:spPr>
          <a:xfrm>
            <a:off x="2814492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Feb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D5D00B-5671-4444-66A9-7B06C2CEAD1A}"/>
              </a:ext>
            </a:extLst>
          </p:cNvPr>
          <p:cNvSpPr txBox="1"/>
          <p:nvPr/>
        </p:nvSpPr>
        <p:spPr>
          <a:xfrm>
            <a:off x="4044849" y="5641001"/>
            <a:ext cx="84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FB7BCF-5914-2B2C-20C5-585C839851B9}"/>
              </a:ext>
            </a:extLst>
          </p:cNvPr>
          <p:cNvSpPr txBox="1"/>
          <p:nvPr/>
        </p:nvSpPr>
        <p:spPr>
          <a:xfrm>
            <a:off x="5275205" y="544456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57F4E98-2F2D-B7BE-3901-941154E0E8F1}"/>
              </a:ext>
            </a:extLst>
          </p:cNvPr>
          <p:cNvSpPr/>
          <p:nvPr/>
        </p:nvSpPr>
        <p:spPr>
          <a:xfrm>
            <a:off x="7704077" y="3866919"/>
            <a:ext cx="3487825" cy="1024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50D83E-D0EB-0756-559A-D3D9090330FE}"/>
              </a:ext>
            </a:extLst>
          </p:cNvPr>
          <p:cNvSpPr txBox="1"/>
          <p:nvPr/>
        </p:nvSpPr>
        <p:spPr>
          <a:xfrm>
            <a:off x="7827915" y="3957441"/>
            <a:ext cx="3240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B experiences JOMO (Joy of Missing 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 should send a message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"Price just dropped! Now's the perfect time to get it!"</a:t>
            </a:r>
          </a:p>
        </p:txBody>
      </p:sp>
      <p:pic>
        <p:nvPicPr>
          <p:cNvPr id="60" name="Picture 59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58B89E31-BD60-4622-AF02-AB52640C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030" y="2443237"/>
            <a:ext cx="914400" cy="914400"/>
          </a:xfrm>
          <a:prstGeom prst="rect">
            <a:avLst/>
          </a:prstGeom>
        </p:spPr>
      </p:pic>
      <p:pic>
        <p:nvPicPr>
          <p:cNvPr id="62" name="Picture 61" descr="A person holding a tablet&#10;&#10;Description automatically generated">
            <a:extLst>
              <a:ext uri="{FF2B5EF4-FFF2-40B4-BE49-F238E27FC236}">
                <a16:creationId xmlns:a16="http://schemas.microsoft.com/office/drawing/2014/main" id="{F84A5E91-BF87-D7F7-6750-B9AED2DD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030" y="39574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A52F1-F096-26BC-0D3A-ACCD23A36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46110-D27C-E321-8C20-A1E16A17A8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MAKE THEM BUY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E9DD2-165F-6791-6664-F86FAEF1ACD2}"/>
              </a:ext>
            </a:extLst>
          </p:cNvPr>
          <p:cNvSpPr txBox="1"/>
          <p:nvPr/>
        </p:nvSpPr>
        <p:spPr>
          <a:xfrm>
            <a:off x="942174" y="1296137"/>
            <a:ext cx="5075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solidFill>
                  <a:schemeClr val="bg1"/>
                </a:solidFill>
              </a:rPr>
              <a:t>Salary prediction &amp; Customer’s lifetime investment (CLI)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C385AD6-A0B5-F42B-466D-3A7295D3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416"/>
          <a:stretch/>
        </p:blipFill>
        <p:spPr>
          <a:xfrm>
            <a:off x="1595191" y="2048932"/>
            <a:ext cx="9085673" cy="333899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EBF3F16-00A7-34D5-19C7-171A1A446BB0}"/>
              </a:ext>
            </a:extLst>
          </p:cNvPr>
          <p:cNvSpPr txBox="1"/>
          <p:nvPr/>
        </p:nvSpPr>
        <p:spPr>
          <a:xfrm>
            <a:off x="6138027" y="3540881"/>
            <a:ext cx="158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Time to sell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9FB657-7347-B904-B420-8081767DD945}"/>
              </a:ext>
            </a:extLst>
          </p:cNvPr>
          <p:cNvSpPr txBox="1"/>
          <p:nvPr/>
        </p:nvSpPr>
        <p:spPr>
          <a:xfrm>
            <a:off x="9463413" y="3478072"/>
            <a:ext cx="179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Time to stop sell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83E5EB-0728-8E82-3942-B61AA217555E}"/>
              </a:ext>
            </a:extLst>
          </p:cNvPr>
          <p:cNvSpPr txBox="1"/>
          <p:nvPr/>
        </p:nvSpPr>
        <p:spPr>
          <a:xfrm>
            <a:off x="6018355" y="5095752"/>
            <a:ext cx="179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Time to stop sell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04B877-74A3-7EBC-5013-C4014A78970C}"/>
              </a:ext>
            </a:extLst>
          </p:cNvPr>
          <p:cNvSpPr txBox="1"/>
          <p:nvPr/>
        </p:nvSpPr>
        <p:spPr>
          <a:xfrm>
            <a:off x="3412380" y="4517398"/>
            <a:ext cx="158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bg1"/>
                </a:solidFill>
              </a:rPr>
              <a:t>Time to sell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D526CA-6C89-62F7-4D35-24110261193F}"/>
              </a:ext>
            </a:extLst>
          </p:cNvPr>
          <p:cNvSpPr txBox="1"/>
          <p:nvPr/>
        </p:nvSpPr>
        <p:spPr>
          <a:xfrm>
            <a:off x="1751411" y="2468065"/>
            <a:ext cx="3456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bg1"/>
                </a:solidFill>
              </a:rPr>
              <a:t>Customer A’s salary: 45,000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Investment amount per month: 2,000</a:t>
            </a:r>
          </a:p>
          <a:p>
            <a:r>
              <a:rPr lang="en-US" sz="1400" i="1" dirty="0">
                <a:solidFill>
                  <a:schemeClr val="bg1"/>
                </a:solidFill>
              </a:rPr>
              <a:t>Recommended amount: 3,000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7739C3FB-0352-6496-D348-D1D615B0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3" t="91200" r="39100"/>
          <a:stretch/>
        </p:blipFill>
        <p:spPr>
          <a:xfrm>
            <a:off x="8020049" y="4977909"/>
            <a:ext cx="2516409" cy="42562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3E228C-B65F-9728-0E27-79615C2CE490}"/>
              </a:ext>
            </a:extLst>
          </p:cNvPr>
          <p:cNvCxnSpPr>
            <a:cxnSpLocks/>
          </p:cNvCxnSpPr>
          <p:nvPr/>
        </p:nvCxnSpPr>
        <p:spPr>
          <a:xfrm flipH="1">
            <a:off x="1009351" y="5629229"/>
            <a:ext cx="9465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D47783-FC0F-9B9E-A8F9-2D8D97D7E74C}"/>
              </a:ext>
            </a:extLst>
          </p:cNvPr>
          <p:cNvSpPr txBox="1"/>
          <p:nvPr/>
        </p:nvSpPr>
        <p:spPr>
          <a:xfrm>
            <a:off x="10475185" y="5444563"/>
            <a:ext cx="845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13882-0392-C802-D686-E481C7C56338}"/>
              </a:ext>
            </a:extLst>
          </p:cNvPr>
          <p:cNvSpPr txBox="1"/>
          <p:nvPr/>
        </p:nvSpPr>
        <p:spPr>
          <a:xfrm>
            <a:off x="688565" y="466156"/>
            <a:ext cx="108148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Aptos Narrow" panose="020B0004020202020204" pitchFamily="34" charset="0"/>
              </a:rPr>
              <a:t>AVOID OVERSELLING ONCE A CUSTOMER REACHES THEIR PURCHASE LIMIT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08A25-6574-7CA3-CAEE-14B0814F2B51}"/>
              </a:ext>
            </a:extLst>
          </p:cNvPr>
          <p:cNvSpPr txBox="1"/>
          <p:nvPr/>
        </p:nvSpPr>
        <p:spPr>
          <a:xfrm rot="16200000">
            <a:off x="1010011" y="1863848"/>
            <a:ext cx="72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Invest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48AA5F-4CA6-1604-7C79-8D5BA73DF368}"/>
              </a:ext>
            </a:extLst>
          </p:cNvPr>
          <p:cNvCxnSpPr>
            <a:cxnSpLocks/>
          </p:cNvCxnSpPr>
          <p:nvPr/>
        </p:nvCxnSpPr>
        <p:spPr>
          <a:xfrm>
            <a:off x="1391744" y="2352675"/>
            <a:ext cx="0" cy="3596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F5C2B6A-8EB7-DE6B-F6A7-A668EBF44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49" t="21458" r="33912" b="18434"/>
          <a:stretch/>
        </p:blipFill>
        <p:spPr>
          <a:xfrm>
            <a:off x="8709027" y="5078534"/>
            <a:ext cx="330197" cy="2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purl.org/dc/terms/"/>
    <ds:schemaRef ds:uri="http://schemas.microsoft.com/office/2006/documentManagement/types"/>
    <ds:schemaRef ds:uri="http://purl.org/dc/elements/1.1/"/>
    <ds:schemaRef ds:uri="71af3243-3dd4-4a8d-8c0d-dd76da1f02a5"/>
    <ds:schemaRef ds:uri="http://purl.org/dc/dcmitype/"/>
    <ds:schemaRef ds:uri="http://schemas.microsoft.com/office/2006/metadata/properties"/>
    <ds:schemaRef ds:uri="http://schemas.microsoft.com/sharepoint/v3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3768</TotalTime>
  <Words>764</Words>
  <Application>Microsoft Office PowerPoint</Application>
  <PresentationFormat>Widescreen</PresentationFormat>
  <Paragraphs>211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 Narrow</vt:lpstr>
      <vt:lpstr>Arial</vt:lpstr>
      <vt:lpstr>Calibri</vt:lpstr>
      <vt:lpstr>Courier New</vt:lpstr>
      <vt:lpstr>Segoe UI Light</vt:lpstr>
      <vt:lpstr>Tw Cen MT</vt:lpstr>
      <vt:lpstr>Office Theme</vt:lpstr>
      <vt:lpstr>Mutual funds Data Analytics Roadmap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peerapat tancharoen</dc:creator>
  <cp:lastModifiedBy>peerapat tancharoen</cp:lastModifiedBy>
  <cp:revision>115</cp:revision>
  <cp:lastPrinted>2024-10-23T03:40:11Z</cp:lastPrinted>
  <dcterms:created xsi:type="dcterms:W3CDTF">2024-10-14T03:07:51Z</dcterms:created>
  <dcterms:modified xsi:type="dcterms:W3CDTF">2024-10-27T12:02:19Z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