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AC0786-3AE5-4F11-9142-8F7C7C52BC4D}" v="91" dt="2024-05-09T18:37:35.0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erapat tancharoen" userId="6e948bd60af91711" providerId="LiveId" clId="{51AC0786-3AE5-4F11-9142-8F7C7C52BC4D}"/>
    <pc:docChg chg="undo custSel addSld modSld">
      <pc:chgData name="peerapat tancharoen" userId="6e948bd60af91711" providerId="LiveId" clId="{51AC0786-3AE5-4F11-9142-8F7C7C52BC4D}" dt="2024-05-09T18:45:49.948" v="1823" actId="1076"/>
      <pc:docMkLst>
        <pc:docMk/>
      </pc:docMkLst>
      <pc:sldChg chg="addSp delSp modSp mod">
        <pc:chgData name="peerapat tancharoen" userId="6e948bd60af91711" providerId="LiveId" clId="{51AC0786-3AE5-4F11-9142-8F7C7C52BC4D}" dt="2024-05-09T18:45:49.948" v="1823" actId="1076"/>
        <pc:sldMkLst>
          <pc:docMk/>
          <pc:sldMk cId="397794319" sldId="257"/>
        </pc:sldMkLst>
        <pc:spChg chg="del mod">
          <ac:chgData name="peerapat tancharoen" userId="6e948bd60af91711" providerId="LiveId" clId="{51AC0786-3AE5-4F11-9142-8F7C7C52BC4D}" dt="2024-05-09T17:14:20.189" v="1534" actId="478"/>
          <ac:spMkLst>
            <pc:docMk/>
            <pc:sldMk cId="397794319" sldId="257"/>
            <ac:spMk id="5" creationId="{51FA52E1-3F3F-4CBB-8441-5F8416F7D440}"/>
          </ac:spMkLst>
        </pc:spChg>
        <pc:spChg chg="mod">
          <ac:chgData name="peerapat tancharoen" userId="6e948bd60af91711" providerId="LiveId" clId="{51AC0786-3AE5-4F11-9142-8F7C7C52BC4D}" dt="2024-05-09T18:45:49.948" v="1823" actId="1076"/>
          <ac:spMkLst>
            <pc:docMk/>
            <pc:sldMk cId="397794319" sldId="257"/>
            <ac:spMk id="6" creationId="{BA10F946-E755-4757-9376-13C38F2AB5DB}"/>
          </ac:spMkLst>
        </pc:spChg>
        <pc:spChg chg="mod">
          <ac:chgData name="peerapat tancharoen" userId="6e948bd60af91711" providerId="LiveId" clId="{51AC0786-3AE5-4F11-9142-8F7C7C52BC4D}" dt="2024-05-09T18:45:49.948" v="1823" actId="1076"/>
          <ac:spMkLst>
            <pc:docMk/>
            <pc:sldMk cId="397794319" sldId="257"/>
            <ac:spMk id="7" creationId="{0A258306-78E9-48B5-BB70-9B6EBFD0109F}"/>
          </ac:spMkLst>
        </pc:spChg>
        <pc:spChg chg="del mod">
          <ac:chgData name="peerapat tancharoen" userId="6e948bd60af91711" providerId="LiveId" clId="{51AC0786-3AE5-4F11-9142-8F7C7C52BC4D}" dt="2024-05-09T16:49:35.589" v="1433" actId="478"/>
          <ac:spMkLst>
            <pc:docMk/>
            <pc:sldMk cId="397794319" sldId="257"/>
            <ac:spMk id="8" creationId="{938FFAB0-ED04-455B-AE73-E53220E54E2A}"/>
          </ac:spMkLst>
        </pc:spChg>
        <pc:spChg chg="del mod">
          <ac:chgData name="peerapat tancharoen" userId="6e948bd60af91711" providerId="LiveId" clId="{51AC0786-3AE5-4F11-9142-8F7C7C52BC4D}" dt="2024-05-09T16:49:35.589" v="1433" actId="478"/>
          <ac:spMkLst>
            <pc:docMk/>
            <pc:sldMk cId="397794319" sldId="257"/>
            <ac:spMk id="9" creationId="{E88E9B96-2807-4DB4-BDC0-29FD3DA1F052}"/>
          </ac:spMkLst>
        </pc:spChg>
        <pc:spChg chg="mod ord">
          <ac:chgData name="peerapat tancharoen" userId="6e948bd60af91711" providerId="LiveId" clId="{51AC0786-3AE5-4F11-9142-8F7C7C52BC4D}" dt="2024-05-09T18:42:29.203" v="1816" actId="1076"/>
          <ac:spMkLst>
            <pc:docMk/>
            <pc:sldMk cId="397794319" sldId="257"/>
            <ac:spMk id="10" creationId="{53A88B2B-DD70-46E9-AAF9-76F942E2CFE5}"/>
          </ac:spMkLst>
        </pc:spChg>
        <pc:spChg chg="add del mod">
          <ac:chgData name="peerapat tancharoen" userId="6e948bd60af91711" providerId="LiveId" clId="{51AC0786-3AE5-4F11-9142-8F7C7C52BC4D}" dt="2024-05-09T17:12:29.392" v="1507" actId="478"/>
          <ac:spMkLst>
            <pc:docMk/>
            <pc:sldMk cId="397794319" sldId="257"/>
            <ac:spMk id="11" creationId="{4D515CBC-4306-45F8-947B-E7A241086F8D}"/>
          </ac:spMkLst>
        </pc:spChg>
        <pc:spChg chg="add mod">
          <ac:chgData name="peerapat tancharoen" userId="6e948bd60af91711" providerId="LiveId" clId="{51AC0786-3AE5-4F11-9142-8F7C7C52BC4D}" dt="2024-05-09T18:45:49.948" v="1823" actId="1076"/>
          <ac:spMkLst>
            <pc:docMk/>
            <pc:sldMk cId="397794319" sldId="257"/>
            <ac:spMk id="12" creationId="{7A65D076-8F05-4D3A-8C3F-3AF0060A4CE9}"/>
          </ac:spMkLst>
        </pc:spChg>
        <pc:spChg chg="add del mod">
          <ac:chgData name="peerapat tancharoen" userId="6e948bd60af91711" providerId="LiveId" clId="{51AC0786-3AE5-4F11-9142-8F7C7C52BC4D}" dt="2024-05-09T16:52:22.375" v="1476" actId="478"/>
          <ac:spMkLst>
            <pc:docMk/>
            <pc:sldMk cId="397794319" sldId="257"/>
            <ac:spMk id="13" creationId="{2DC18606-7CB5-4C5C-A7E1-AD86426EFCF3}"/>
          </ac:spMkLst>
        </pc:spChg>
        <pc:spChg chg="add del mod">
          <ac:chgData name="peerapat tancharoen" userId="6e948bd60af91711" providerId="LiveId" clId="{51AC0786-3AE5-4F11-9142-8F7C7C52BC4D}" dt="2024-05-09T16:52:23.745" v="1477" actId="478"/>
          <ac:spMkLst>
            <pc:docMk/>
            <pc:sldMk cId="397794319" sldId="257"/>
            <ac:spMk id="15" creationId="{67D79786-2DCD-456D-B182-59AB090A7E18}"/>
          </ac:spMkLst>
        </pc:spChg>
        <pc:spChg chg="add del mod">
          <ac:chgData name="peerapat tancharoen" userId="6e948bd60af91711" providerId="LiveId" clId="{51AC0786-3AE5-4F11-9142-8F7C7C52BC4D}" dt="2024-05-09T16:51:55.063" v="1465" actId="478"/>
          <ac:spMkLst>
            <pc:docMk/>
            <pc:sldMk cId="397794319" sldId="257"/>
            <ac:spMk id="17" creationId="{FD43A5C7-3FDB-411A-81EA-89EE0A4F49C1}"/>
          </ac:spMkLst>
        </pc:spChg>
        <pc:spChg chg="add del mod">
          <ac:chgData name="peerapat tancharoen" userId="6e948bd60af91711" providerId="LiveId" clId="{51AC0786-3AE5-4F11-9142-8F7C7C52BC4D}" dt="2024-05-09T16:52:12.456" v="1472" actId="478"/>
          <ac:spMkLst>
            <pc:docMk/>
            <pc:sldMk cId="397794319" sldId="257"/>
            <ac:spMk id="19" creationId="{784BA6E0-CCD2-4353-99AA-5B11AC268A28}"/>
          </ac:spMkLst>
        </pc:spChg>
        <pc:spChg chg="add del mod">
          <ac:chgData name="peerapat tancharoen" userId="6e948bd60af91711" providerId="LiveId" clId="{51AC0786-3AE5-4F11-9142-8F7C7C52BC4D}" dt="2024-05-09T16:51:51.504" v="1464" actId="478"/>
          <ac:spMkLst>
            <pc:docMk/>
            <pc:sldMk cId="397794319" sldId="257"/>
            <ac:spMk id="20" creationId="{E92E5420-A397-417B-B16A-9E9032B31AC7}"/>
          </ac:spMkLst>
        </pc:spChg>
        <pc:spChg chg="add del">
          <ac:chgData name="peerapat tancharoen" userId="6e948bd60af91711" providerId="LiveId" clId="{51AC0786-3AE5-4F11-9142-8F7C7C52BC4D}" dt="2024-05-09T11:08:28.665" v="334"/>
          <ac:spMkLst>
            <pc:docMk/>
            <pc:sldMk cId="397794319" sldId="257"/>
            <ac:spMk id="22" creationId="{CDB75AD6-3417-4A69-8A2E-99F758AB410C}"/>
          </ac:spMkLst>
        </pc:spChg>
        <pc:spChg chg="add mod">
          <ac:chgData name="peerapat tancharoen" userId="6e948bd60af91711" providerId="LiveId" clId="{51AC0786-3AE5-4F11-9142-8F7C7C52BC4D}" dt="2024-05-09T18:37:24.904" v="1778" actId="14100"/>
          <ac:spMkLst>
            <pc:docMk/>
            <pc:sldMk cId="397794319" sldId="257"/>
            <ac:spMk id="23" creationId="{C46958DA-0DAD-40CB-8C06-D9DD6FB1D796}"/>
          </ac:spMkLst>
        </pc:spChg>
        <pc:spChg chg="add del mod">
          <ac:chgData name="peerapat tancharoen" userId="6e948bd60af91711" providerId="LiveId" clId="{51AC0786-3AE5-4F11-9142-8F7C7C52BC4D}" dt="2024-05-09T16:49:26.426" v="1432" actId="478"/>
          <ac:spMkLst>
            <pc:docMk/>
            <pc:sldMk cId="397794319" sldId="257"/>
            <ac:spMk id="24" creationId="{93DFDE76-187D-4420-A8A1-0FCED60EB824}"/>
          </ac:spMkLst>
        </pc:spChg>
        <pc:spChg chg="add mod">
          <ac:chgData name="peerapat tancharoen" userId="6e948bd60af91711" providerId="LiveId" clId="{51AC0786-3AE5-4F11-9142-8F7C7C52BC4D}" dt="2024-05-09T18:15:03.886" v="1730" actId="1076"/>
          <ac:spMkLst>
            <pc:docMk/>
            <pc:sldMk cId="397794319" sldId="257"/>
            <ac:spMk id="25" creationId="{4A4D71F6-DD9A-4639-9947-1010C4728379}"/>
          </ac:spMkLst>
        </pc:spChg>
        <pc:spChg chg="add del mod">
          <ac:chgData name="peerapat tancharoen" userId="6e948bd60af91711" providerId="LiveId" clId="{51AC0786-3AE5-4F11-9142-8F7C7C52BC4D}" dt="2024-05-09T16:52:17.955" v="1475" actId="478"/>
          <ac:spMkLst>
            <pc:docMk/>
            <pc:sldMk cId="397794319" sldId="257"/>
            <ac:spMk id="26" creationId="{967B2908-C5E9-4E41-832F-0BCCA76D52D4}"/>
          </ac:spMkLst>
        </pc:spChg>
        <pc:spChg chg="add del mod">
          <ac:chgData name="peerapat tancharoen" userId="6e948bd60af91711" providerId="LiveId" clId="{51AC0786-3AE5-4F11-9142-8F7C7C52BC4D}" dt="2024-05-09T12:06:03.100" v="384" actId="478"/>
          <ac:spMkLst>
            <pc:docMk/>
            <pc:sldMk cId="397794319" sldId="257"/>
            <ac:spMk id="27" creationId="{41DA03E5-AFF4-40E4-8EA6-D41C3CF7CBCC}"/>
          </ac:spMkLst>
        </pc:spChg>
        <pc:spChg chg="add del mod">
          <ac:chgData name="peerapat tancharoen" userId="6e948bd60af91711" providerId="LiveId" clId="{51AC0786-3AE5-4F11-9142-8F7C7C52BC4D}" dt="2024-05-09T17:11:06.265" v="1497" actId="478"/>
          <ac:spMkLst>
            <pc:docMk/>
            <pc:sldMk cId="397794319" sldId="257"/>
            <ac:spMk id="28" creationId="{6A1028C4-49C3-41A5-BAA0-25D19101D449}"/>
          </ac:spMkLst>
        </pc:spChg>
        <pc:spChg chg="add del mod">
          <ac:chgData name="peerapat tancharoen" userId="6e948bd60af91711" providerId="LiveId" clId="{51AC0786-3AE5-4F11-9142-8F7C7C52BC4D}" dt="2024-05-09T18:15:38.085" v="1735" actId="478"/>
          <ac:spMkLst>
            <pc:docMk/>
            <pc:sldMk cId="397794319" sldId="257"/>
            <ac:spMk id="29" creationId="{AA1D2CF7-535B-4B7B-B0B1-16BB78898603}"/>
          </ac:spMkLst>
        </pc:spChg>
        <pc:spChg chg="add del mod">
          <ac:chgData name="peerapat tancharoen" userId="6e948bd60af91711" providerId="LiveId" clId="{51AC0786-3AE5-4F11-9142-8F7C7C52BC4D}" dt="2024-05-09T17:11:05.288" v="1496" actId="478"/>
          <ac:spMkLst>
            <pc:docMk/>
            <pc:sldMk cId="397794319" sldId="257"/>
            <ac:spMk id="30" creationId="{136AED28-899C-4AB3-8DD8-865C392AECA6}"/>
          </ac:spMkLst>
        </pc:spChg>
        <pc:spChg chg="add mod">
          <ac:chgData name="peerapat tancharoen" userId="6e948bd60af91711" providerId="LiveId" clId="{51AC0786-3AE5-4F11-9142-8F7C7C52BC4D}" dt="2024-05-09T18:39:26.192" v="1788" actId="1076"/>
          <ac:spMkLst>
            <pc:docMk/>
            <pc:sldMk cId="397794319" sldId="257"/>
            <ac:spMk id="31" creationId="{B02227B5-9D16-426D-8CE5-B42FA75DC47C}"/>
          </ac:spMkLst>
        </pc:spChg>
        <pc:spChg chg="add mod">
          <ac:chgData name="peerapat tancharoen" userId="6e948bd60af91711" providerId="LiveId" clId="{51AC0786-3AE5-4F11-9142-8F7C7C52BC4D}" dt="2024-05-09T18:42:36.371" v="1818" actId="1037"/>
          <ac:spMkLst>
            <pc:docMk/>
            <pc:sldMk cId="397794319" sldId="257"/>
            <ac:spMk id="32" creationId="{4626B5F4-2FCF-4758-8876-53A9A0FB284B}"/>
          </ac:spMkLst>
        </pc:spChg>
        <pc:spChg chg="add mod">
          <ac:chgData name="peerapat tancharoen" userId="6e948bd60af91711" providerId="LiveId" clId="{51AC0786-3AE5-4F11-9142-8F7C7C52BC4D}" dt="2024-05-09T18:43:21.238" v="1819" actId="1076"/>
          <ac:spMkLst>
            <pc:docMk/>
            <pc:sldMk cId="397794319" sldId="257"/>
            <ac:spMk id="33" creationId="{F6CB7E11-784B-447F-B088-F28E7BBDE5B7}"/>
          </ac:spMkLst>
        </pc:spChg>
        <pc:spChg chg="add mod">
          <ac:chgData name="peerapat tancharoen" userId="6e948bd60af91711" providerId="LiveId" clId="{51AC0786-3AE5-4F11-9142-8F7C7C52BC4D}" dt="2024-05-09T18:39:33.907" v="1792" actId="14100"/>
          <ac:spMkLst>
            <pc:docMk/>
            <pc:sldMk cId="397794319" sldId="257"/>
            <ac:spMk id="35" creationId="{3F17436A-A055-46F6-A0DE-5CFE6702370D}"/>
          </ac:spMkLst>
        </pc:spChg>
        <pc:spChg chg="add mod">
          <ac:chgData name="peerapat tancharoen" userId="6e948bd60af91711" providerId="LiveId" clId="{51AC0786-3AE5-4F11-9142-8F7C7C52BC4D}" dt="2024-05-09T18:39:58.960" v="1813" actId="14100"/>
          <ac:spMkLst>
            <pc:docMk/>
            <pc:sldMk cId="397794319" sldId="257"/>
            <ac:spMk id="37" creationId="{DD89DE60-39A9-4EE9-8E4E-E55D955E6943}"/>
          </ac:spMkLst>
        </pc:spChg>
        <pc:spChg chg="add mod">
          <ac:chgData name="peerapat tancharoen" userId="6e948bd60af91711" providerId="LiveId" clId="{51AC0786-3AE5-4F11-9142-8F7C7C52BC4D}" dt="2024-05-09T18:39:30.892" v="1791" actId="14100"/>
          <ac:spMkLst>
            <pc:docMk/>
            <pc:sldMk cId="397794319" sldId="257"/>
            <ac:spMk id="38" creationId="{9D8A8D15-5984-465F-A058-24D3EBD90194}"/>
          </ac:spMkLst>
        </pc:spChg>
        <pc:spChg chg="add mod">
          <ac:chgData name="peerapat tancharoen" userId="6e948bd60af91711" providerId="LiveId" clId="{51AC0786-3AE5-4F11-9142-8F7C7C52BC4D}" dt="2024-05-09T18:15:03.886" v="1730" actId="1076"/>
          <ac:spMkLst>
            <pc:docMk/>
            <pc:sldMk cId="397794319" sldId="257"/>
            <ac:spMk id="39" creationId="{C5D80039-94C5-4AD0-B4DE-C489B0CBDA71}"/>
          </ac:spMkLst>
        </pc:spChg>
        <pc:spChg chg="add mod">
          <ac:chgData name="peerapat tancharoen" userId="6e948bd60af91711" providerId="LiveId" clId="{51AC0786-3AE5-4F11-9142-8F7C7C52BC4D}" dt="2024-05-09T18:41:32.375" v="1814" actId="14100"/>
          <ac:spMkLst>
            <pc:docMk/>
            <pc:sldMk cId="397794319" sldId="257"/>
            <ac:spMk id="40" creationId="{CD4D44ED-252E-43C9-B58E-218BB765ECD5}"/>
          </ac:spMkLst>
        </pc:spChg>
        <pc:spChg chg="add mod">
          <ac:chgData name="peerapat tancharoen" userId="6e948bd60af91711" providerId="LiveId" clId="{51AC0786-3AE5-4F11-9142-8F7C7C52BC4D}" dt="2024-05-09T18:15:03.886" v="1730" actId="1076"/>
          <ac:spMkLst>
            <pc:docMk/>
            <pc:sldMk cId="397794319" sldId="257"/>
            <ac:spMk id="41" creationId="{028E7DA7-F5AE-440A-958F-DBE749F1B105}"/>
          </ac:spMkLst>
        </pc:spChg>
        <pc:spChg chg="add mod">
          <ac:chgData name="peerapat tancharoen" userId="6e948bd60af91711" providerId="LiveId" clId="{51AC0786-3AE5-4F11-9142-8F7C7C52BC4D}" dt="2024-05-09T18:37:16.143" v="1777" actId="1076"/>
          <ac:spMkLst>
            <pc:docMk/>
            <pc:sldMk cId="397794319" sldId="257"/>
            <ac:spMk id="42" creationId="{E726216E-39AE-4320-900F-5EFBDEB68E37}"/>
          </ac:spMkLst>
        </pc:spChg>
        <pc:spChg chg="add del mod">
          <ac:chgData name="peerapat tancharoen" userId="6e948bd60af91711" providerId="LiveId" clId="{51AC0786-3AE5-4F11-9142-8F7C7C52BC4D}" dt="2024-05-09T18:37:11.723" v="1776" actId="478"/>
          <ac:spMkLst>
            <pc:docMk/>
            <pc:sldMk cId="397794319" sldId="257"/>
            <ac:spMk id="44" creationId="{774E89F3-F096-4A20-9B63-FF7AC5583A44}"/>
          </ac:spMkLst>
        </pc:spChg>
        <pc:picChg chg="add del mod">
          <ac:chgData name="peerapat tancharoen" userId="6e948bd60af91711" providerId="LiveId" clId="{51AC0786-3AE5-4F11-9142-8F7C7C52BC4D}" dt="2024-05-09T05:21:36.465" v="22" actId="478"/>
          <ac:picMkLst>
            <pc:docMk/>
            <pc:sldMk cId="397794319" sldId="257"/>
            <ac:picMk id="1026" creationId="{1AAD1C11-906F-4E4D-B29A-32AFD0AE37B2}"/>
          </ac:picMkLst>
        </pc:picChg>
        <pc:picChg chg="add del mod">
          <ac:chgData name="peerapat tancharoen" userId="6e948bd60af91711" providerId="LiveId" clId="{51AC0786-3AE5-4F11-9142-8F7C7C52BC4D}" dt="2024-05-09T18:19:15.795" v="1742" actId="478"/>
          <ac:picMkLst>
            <pc:docMk/>
            <pc:sldMk cId="397794319" sldId="257"/>
            <ac:picMk id="1028" creationId="{BE3DFDC0-C528-4348-8D4D-7B5496AAA964}"/>
          </ac:picMkLst>
        </pc:picChg>
        <pc:picChg chg="add mod">
          <ac:chgData name="peerapat tancharoen" userId="6e948bd60af91711" providerId="LiveId" clId="{51AC0786-3AE5-4F11-9142-8F7C7C52BC4D}" dt="2024-05-09T18:37:35.097" v="1780" actId="1076"/>
          <ac:picMkLst>
            <pc:docMk/>
            <pc:sldMk cId="397794319" sldId="257"/>
            <ac:picMk id="1030" creationId="{807A8693-36B9-42CE-A5B4-9BA94572425B}"/>
          </ac:picMkLst>
        </pc:picChg>
      </pc:sldChg>
      <pc:sldChg chg="addSp delSp modSp add mod">
        <pc:chgData name="peerapat tancharoen" userId="6e948bd60af91711" providerId="LiveId" clId="{51AC0786-3AE5-4F11-9142-8F7C7C52BC4D}" dt="2024-05-09T12:02:50.628" v="374" actId="1076"/>
        <pc:sldMkLst>
          <pc:docMk/>
          <pc:sldMk cId="323759186" sldId="258"/>
        </pc:sldMkLst>
        <pc:spChg chg="add del mod">
          <ac:chgData name="peerapat tancharoen" userId="6e948bd60af91711" providerId="LiveId" clId="{51AC0786-3AE5-4F11-9142-8F7C7C52BC4D}" dt="2024-05-09T10:45:18.613" v="200" actId="478"/>
          <ac:spMkLst>
            <pc:docMk/>
            <pc:sldMk cId="323759186" sldId="258"/>
            <ac:spMk id="2" creationId="{95E9617E-4649-4FD3-A035-6464606CADBA}"/>
          </ac:spMkLst>
        </pc:spChg>
        <pc:spChg chg="del">
          <ac:chgData name="peerapat tancharoen" userId="6e948bd60af91711" providerId="LiveId" clId="{51AC0786-3AE5-4F11-9142-8F7C7C52BC4D}" dt="2024-05-09T10:45:03.284" v="197" actId="478"/>
          <ac:spMkLst>
            <pc:docMk/>
            <pc:sldMk cId="323759186" sldId="258"/>
            <ac:spMk id="5" creationId="{51FA52E1-3F3F-4CBB-8441-5F8416F7D440}"/>
          </ac:spMkLst>
        </pc:spChg>
        <pc:spChg chg="del">
          <ac:chgData name="peerapat tancharoen" userId="6e948bd60af91711" providerId="LiveId" clId="{51AC0786-3AE5-4F11-9142-8F7C7C52BC4D}" dt="2024-05-09T10:45:03.284" v="197" actId="478"/>
          <ac:spMkLst>
            <pc:docMk/>
            <pc:sldMk cId="323759186" sldId="258"/>
            <ac:spMk id="6" creationId="{BA10F946-E755-4757-9376-13C38F2AB5DB}"/>
          </ac:spMkLst>
        </pc:spChg>
        <pc:spChg chg="del">
          <ac:chgData name="peerapat tancharoen" userId="6e948bd60af91711" providerId="LiveId" clId="{51AC0786-3AE5-4F11-9142-8F7C7C52BC4D}" dt="2024-05-09T10:45:03.284" v="197" actId="478"/>
          <ac:spMkLst>
            <pc:docMk/>
            <pc:sldMk cId="323759186" sldId="258"/>
            <ac:spMk id="7" creationId="{0A258306-78E9-48B5-BB70-9B6EBFD0109F}"/>
          </ac:spMkLst>
        </pc:spChg>
        <pc:spChg chg="del">
          <ac:chgData name="peerapat tancharoen" userId="6e948bd60af91711" providerId="LiveId" clId="{51AC0786-3AE5-4F11-9142-8F7C7C52BC4D}" dt="2024-05-09T10:45:03.284" v="197" actId="478"/>
          <ac:spMkLst>
            <pc:docMk/>
            <pc:sldMk cId="323759186" sldId="258"/>
            <ac:spMk id="8" creationId="{938FFAB0-ED04-455B-AE73-E53220E54E2A}"/>
          </ac:spMkLst>
        </pc:spChg>
        <pc:spChg chg="del">
          <ac:chgData name="peerapat tancharoen" userId="6e948bd60af91711" providerId="LiveId" clId="{51AC0786-3AE5-4F11-9142-8F7C7C52BC4D}" dt="2024-05-09T10:45:03.284" v="197" actId="478"/>
          <ac:spMkLst>
            <pc:docMk/>
            <pc:sldMk cId="323759186" sldId="258"/>
            <ac:spMk id="9" creationId="{E88E9B96-2807-4DB4-BDC0-29FD3DA1F052}"/>
          </ac:spMkLst>
        </pc:spChg>
        <pc:spChg chg="del">
          <ac:chgData name="peerapat tancharoen" userId="6e948bd60af91711" providerId="LiveId" clId="{51AC0786-3AE5-4F11-9142-8F7C7C52BC4D}" dt="2024-05-09T10:45:03.284" v="197" actId="478"/>
          <ac:spMkLst>
            <pc:docMk/>
            <pc:sldMk cId="323759186" sldId="258"/>
            <ac:spMk id="10" creationId="{53A88B2B-DD70-46E9-AAF9-76F942E2CFE5}"/>
          </ac:spMkLst>
        </pc:spChg>
        <pc:spChg chg="del">
          <ac:chgData name="peerapat tancharoen" userId="6e948bd60af91711" providerId="LiveId" clId="{51AC0786-3AE5-4F11-9142-8F7C7C52BC4D}" dt="2024-05-09T10:45:03.284" v="197" actId="478"/>
          <ac:spMkLst>
            <pc:docMk/>
            <pc:sldMk cId="323759186" sldId="258"/>
            <ac:spMk id="11" creationId="{4D515CBC-4306-45F8-947B-E7A241086F8D}"/>
          </ac:spMkLst>
        </pc:spChg>
        <pc:spChg chg="del">
          <ac:chgData name="peerapat tancharoen" userId="6e948bd60af91711" providerId="LiveId" clId="{51AC0786-3AE5-4F11-9142-8F7C7C52BC4D}" dt="2024-05-09T10:45:03.284" v="197" actId="478"/>
          <ac:spMkLst>
            <pc:docMk/>
            <pc:sldMk cId="323759186" sldId="258"/>
            <ac:spMk id="12" creationId="{7A65D076-8F05-4D3A-8C3F-3AF0060A4CE9}"/>
          </ac:spMkLst>
        </pc:spChg>
        <pc:spChg chg="add mod">
          <ac:chgData name="peerapat tancharoen" userId="6e948bd60af91711" providerId="LiveId" clId="{51AC0786-3AE5-4F11-9142-8F7C7C52BC4D}" dt="2024-05-09T12:02:50.628" v="374" actId="1076"/>
          <ac:spMkLst>
            <pc:docMk/>
            <pc:sldMk cId="323759186" sldId="258"/>
            <ac:spMk id="13" creationId="{E812E810-8DD8-408B-921D-7D83601D477F}"/>
          </ac:spMkLst>
        </pc:spChg>
        <pc:spChg chg="add mod">
          <ac:chgData name="peerapat tancharoen" userId="6e948bd60af91711" providerId="LiveId" clId="{51AC0786-3AE5-4F11-9142-8F7C7C52BC4D}" dt="2024-05-09T12:02:50.628" v="374" actId="1076"/>
          <ac:spMkLst>
            <pc:docMk/>
            <pc:sldMk cId="323759186" sldId="258"/>
            <ac:spMk id="14" creationId="{6FCEF04A-2536-4963-8D80-A9D2BCDE91D6}"/>
          </ac:spMkLst>
        </pc:spChg>
        <pc:picChg chg="del">
          <ac:chgData name="peerapat tancharoen" userId="6e948bd60af91711" providerId="LiveId" clId="{51AC0786-3AE5-4F11-9142-8F7C7C52BC4D}" dt="2024-05-09T10:45:03.284" v="197" actId="478"/>
          <ac:picMkLst>
            <pc:docMk/>
            <pc:sldMk cId="323759186" sldId="258"/>
            <ac:picMk id="1028" creationId="{BE3DFDC0-C528-4348-8D4D-7B5496AAA964}"/>
          </ac:picMkLst>
        </pc:picChg>
      </pc:sldChg>
      <pc:sldChg chg="addSp delSp modSp new mod">
        <pc:chgData name="peerapat tancharoen" userId="6e948bd60af91711" providerId="LiveId" clId="{51AC0786-3AE5-4F11-9142-8F7C7C52BC4D}" dt="2024-05-09T13:42:58.347" v="1384" actId="20577"/>
        <pc:sldMkLst>
          <pc:docMk/>
          <pc:sldMk cId="1379891174" sldId="259"/>
        </pc:sldMkLst>
        <pc:spChg chg="mod">
          <ac:chgData name="peerapat tancharoen" userId="6e948bd60af91711" providerId="LiveId" clId="{51AC0786-3AE5-4F11-9142-8F7C7C52BC4D}" dt="2024-05-09T12:02:58.237" v="379"/>
          <ac:spMkLst>
            <pc:docMk/>
            <pc:sldMk cId="1379891174" sldId="259"/>
            <ac:spMk id="2" creationId="{8ED0D3C3-9DAC-4A52-858D-C77DFE5E900D}"/>
          </ac:spMkLst>
        </pc:spChg>
        <pc:spChg chg="del">
          <ac:chgData name="peerapat tancharoen" userId="6e948bd60af91711" providerId="LiveId" clId="{51AC0786-3AE5-4F11-9142-8F7C7C52BC4D}" dt="2024-05-09T12:02:59.714" v="380" actId="478"/>
          <ac:spMkLst>
            <pc:docMk/>
            <pc:sldMk cId="1379891174" sldId="259"/>
            <ac:spMk id="3" creationId="{1879C749-230A-4175-8400-58749A1A57AD}"/>
          </ac:spMkLst>
        </pc:spChg>
        <pc:spChg chg="add del">
          <ac:chgData name="peerapat tancharoen" userId="6e948bd60af91711" providerId="LiveId" clId="{51AC0786-3AE5-4F11-9142-8F7C7C52BC4D}" dt="2024-05-09T12:03:01.327" v="381" actId="478"/>
          <ac:spMkLst>
            <pc:docMk/>
            <pc:sldMk cId="1379891174" sldId="259"/>
            <ac:spMk id="5" creationId="{181D45E0-87F1-407B-9811-581E51E7B4C8}"/>
          </ac:spMkLst>
        </pc:spChg>
        <pc:spChg chg="add mod">
          <ac:chgData name="peerapat tancharoen" userId="6e948bd60af91711" providerId="LiveId" clId="{51AC0786-3AE5-4F11-9142-8F7C7C52BC4D}" dt="2024-05-09T12:56:38.457" v="421" actId="1076"/>
          <ac:spMkLst>
            <pc:docMk/>
            <pc:sldMk cId="1379891174" sldId="259"/>
            <ac:spMk id="6" creationId="{8588DEEB-DB84-4F25-B16B-064F1D659C0D}"/>
          </ac:spMkLst>
        </pc:spChg>
        <pc:spChg chg="add mod">
          <ac:chgData name="peerapat tancharoen" userId="6e948bd60af91711" providerId="LiveId" clId="{51AC0786-3AE5-4F11-9142-8F7C7C52BC4D}" dt="2024-05-09T13:31:19.080" v="1222" actId="1076"/>
          <ac:spMkLst>
            <pc:docMk/>
            <pc:sldMk cId="1379891174" sldId="259"/>
            <ac:spMk id="9" creationId="{EB6BDE5D-69C3-4EE8-A5CA-FA718ECED537}"/>
          </ac:spMkLst>
        </pc:spChg>
        <pc:graphicFrameChg chg="add mod modGraphic">
          <ac:chgData name="peerapat tancharoen" userId="6e948bd60af91711" providerId="LiveId" clId="{51AC0786-3AE5-4F11-9142-8F7C7C52BC4D}" dt="2024-05-09T13:42:58.347" v="1384" actId="20577"/>
          <ac:graphicFrameMkLst>
            <pc:docMk/>
            <pc:sldMk cId="1379891174" sldId="259"/>
            <ac:graphicFrameMk id="7" creationId="{B7668B64-B4EC-4812-8EFC-97155136708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0DA42-9844-43AE-A5D3-4EF0BD3EE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C08CB-4F9B-4526-8A8D-940E7751C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430C8-72FE-49B1-B4F5-C5B4B10C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8530-A62D-44D9-B569-A00AAE0B40F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083EC-52C9-480F-AD10-399A2E804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6D569-CD89-417B-9F2D-5BE4A48C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152-9418-42A2-8DD2-A2D91BF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2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3BC0-39AF-46A3-8354-F5D59EAC1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CD111-60D1-48C1-90F5-A211B5A74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0CDED-165F-4DE7-A795-5D9901AA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8530-A62D-44D9-B569-A00AAE0B40F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36CB2-55DA-4884-A30F-1CACCBF2A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B6CC-E478-4B2A-8C67-EB8F6C1C8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152-9418-42A2-8DD2-A2D91BF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5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34826D-17E6-4AE6-9CC1-D7F5563EF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8ED86-B727-407C-839F-D6C75D000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5B6D6-09BB-47A9-A9BC-7A7BC9C57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8530-A62D-44D9-B569-A00AAE0B40F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FAB1D-625A-4699-B5E3-04D19999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F2D6B-927D-46D7-AC36-6919BB81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152-9418-42A2-8DD2-A2D91BF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3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5616-51E7-444F-A8E4-CFF755FF4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81558-B42C-4086-8131-F1E306A3B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9953A-BF6F-4951-85DC-40C2ABC5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8530-A62D-44D9-B569-A00AAE0B40F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61BC8-2FB2-4054-9F16-4EB6CD665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2B020-A55F-4CD5-9F20-6F61BA4B6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152-9418-42A2-8DD2-A2D91BF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97CEA-321E-4483-B265-66DADF20D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B7FA9-0390-4B1F-89D5-4E5AB78CA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21924-094A-465B-9276-9FD36DE3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8530-A62D-44D9-B569-A00AAE0B40F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8DF10-DB1C-49EA-9AFB-789871768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A44DB-8E2E-4B84-BCCF-17A8E70C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152-9418-42A2-8DD2-A2D91BF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8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1D32-7C87-4685-B554-6C886E4EF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E158-D8CA-4F05-81E2-E43775E07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998DE-E7CA-43FB-8ABE-1FB16BBAD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DC4D7-2EA4-4649-A635-BA715B285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8530-A62D-44D9-B569-A00AAE0B40F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D5764-E4BE-4453-B8EF-947B9E0D9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B1AAD-D541-4901-A222-8E63565E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152-9418-42A2-8DD2-A2D91BF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9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5756-579D-4A3B-A96D-7BB9111AD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B7A57-41B0-41D4-BDB1-40C820317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003F0-63DA-4629-904F-1E1ECF961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CAEB7-6D90-4CCB-B992-B117B306B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659C3D-0178-47CA-91BF-4E09E381E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2BB125-F0BE-42A6-B11D-86FA0504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8530-A62D-44D9-B569-A00AAE0B40F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9B143-5974-4512-A768-FDBCE24C7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D37ED3-E780-4D59-A468-BA2AA51B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152-9418-42A2-8DD2-A2D91BF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81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01815-6CE2-4C24-977A-04429555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427781-BB67-45FD-AB2B-45463E2EB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8530-A62D-44D9-B569-A00AAE0B40F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859D6B-4C04-4674-A835-1B87BBF6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4FED9-C440-490D-9E7E-AC645EA9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152-9418-42A2-8DD2-A2D91BF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95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B8C5C9-2EC2-40C6-B947-424BD3DC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8530-A62D-44D9-B569-A00AAE0B40F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92441D-07F7-4BF9-99F9-2475F71C0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C0F89-D4CA-4B80-BE68-C41A1EEBD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152-9418-42A2-8DD2-A2D91BF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8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62094-FA2E-46F7-8A7D-8304C26D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FEA18-7345-48F4-9882-60F40DF26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43B64-C54E-4A88-A10D-67C15D357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AF608-BE39-40DC-9C29-AC98A931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8530-A62D-44D9-B569-A00AAE0B40F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73FAC-A95D-4610-918A-322AB268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8190E-0FC4-4584-8BBA-2FA41BEE8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152-9418-42A2-8DD2-A2D91BF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87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8CFE0-84B9-4110-91A2-7730A0914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F9CCF-26E0-4211-80F2-B94F088EB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21FD7-DEF6-408F-A80F-D78AD3D7E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1223B-D45F-41C1-ADEB-59C76FCB0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8530-A62D-44D9-B569-A00AAE0B40F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D2F48-FC7C-4C7C-8539-B296DF70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4E379-7E53-472B-B2D6-41529381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152-9418-42A2-8DD2-A2D91BF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5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E0B6C1-BFE5-451F-B7E5-06356BCA2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99CF2-9C24-4FD7-A6F8-4E7F789F6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582E4-599B-4A56-983A-030BD520A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C8530-A62D-44D9-B569-A00AAE0B40F9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04F3E-7667-4CF0-B2DA-0078496FE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1BB6E-1C17-4591-8850-204A649DA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C4152-9418-42A2-8DD2-A2D91BF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1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9065D-EC4E-4882-9D92-6F89AFE04B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07179-362E-448B-B04B-0B4D2CDC7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8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B02227B5-9D16-426D-8CE5-B42FA75DC47C}"/>
              </a:ext>
            </a:extLst>
          </p:cNvPr>
          <p:cNvSpPr txBox="1"/>
          <p:nvPr/>
        </p:nvSpPr>
        <p:spPr>
          <a:xfrm>
            <a:off x="6925582" y="4986164"/>
            <a:ext cx="1819382" cy="369332"/>
          </a:xfrm>
          <a:custGeom>
            <a:avLst/>
            <a:gdLst>
              <a:gd name="connsiteX0" fmla="*/ 0 w 1819382"/>
              <a:gd name="connsiteY0" fmla="*/ 0 h 369332"/>
              <a:gd name="connsiteX1" fmla="*/ 1819382 w 1819382"/>
              <a:gd name="connsiteY1" fmla="*/ 0 h 369332"/>
              <a:gd name="connsiteX2" fmla="*/ 1819382 w 1819382"/>
              <a:gd name="connsiteY2" fmla="*/ 369332 h 369332"/>
              <a:gd name="connsiteX3" fmla="*/ 0 w 1819382"/>
              <a:gd name="connsiteY3" fmla="*/ 369332 h 369332"/>
              <a:gd name="connsiteX4" fmla="*/ 0 w 1819382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9382" h="369332" fill="none" extrusionOk="0">
                <a:moveTo>
                  <a:pt x="0" y="0"/>
                </a:moveTo>
                <a:cubicBezTo>
                  <a:pt x="647345" y="24354"/>
                  <a:pt x="1197743" y="-30579"/>
                  <a:pt x="1819382" y="0"/>
                </a:cubicBezTo>
                <a:cubicBezTo>
                  <a:pt x="1808924" y="136842"/>
                  <a:pt x="1792159" y="302669"/>
                  <a:pt x="1819382" y="369332"/>
                </a:cubicBezTo>
                <a:cubicBezTo>
                  <a:pt x="1135172" y="261075"/>
                  <a:pt x="328224" y="509880"/>
                  <a:pt x="0" y="369332"/>
                </a:cubicBezTo>
                <a:cubicBezTo>
                  <a:pt x="-11636" y="186919"/>
                  <a:pt x="-6040" y="115751"/>
                  <a:pt x="0" y="0"/>
                </a:cubicBezTo>
                <a:close/>
              </a:path>
              <a:path w="1819382" h="369332" stroke="0" extrusionOk="0">
                <a:moveTo>
                  <a:pt x="0" y="0"/>
                </a:moveTo>
                <a:cubicBezTo>
                  <a:pt x="709418" y="-147275"/>
                  <a:pt x="983156" y="60304"/>
                  <a:pt x="1819382" y="0"/>
                </a:cubicBezTo>
                <a:cubicBezTo>
                  <a:pt x="1796578" y="167616"/>
                  <a:pt x="1817322" y="247698"/>
                  <a:pt x="1819382" y="369332"/>
                </a:cubicBezTo>
                <a:cubicBezTo>
                  <a:pt x="1312745" y="500141"/>
                  <a:pt x="192993" y="426868"/>
                  <a:pt x="0" y="369332"/>
                </a:cubicBezTo>
                <a:cubicBezTo>
                  <a:pt x="19812" y="326466"/>
                  <a:pt x="15727" y="93631"/>
                  <a:pt x="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solidFill>
              <a:schemeClr val="dk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i="1" dirty="0"/>
              <a:t>Churn prediction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26B5F4-2FCF-4758-8876-53A9A0FB284B}"/>
              </a:ext>
            </a:extLst>
          </p:cNvPr>
          <p:cNvSpPr txBox="1"/>
          <p:nvPr/>
        </p:nvSpPr>
        <p:spPr>
          <a:xfrm>
            <a:off x="7302152" y="2694021"/>
            <a:ext cx="3089583" cy="369332"/>
          </a:xfrm>
          <a:custGeom>
            <a:avLst/>
            <a:gdLst>
              <a:gd name="connsiteX0" fmla="*/ 0 w 3089583"/>
              <a:gd name="connsiteY0" fmla="*/ 0 h 369332"/>
              <a:gd name="connsiteX1" fmla="*/ 3089583 w 3089583"/>
              <a:gd name="connsiteY1" fmla="*/ 0 h 369332"/>
              <a:gd name="connsiteX2" fmla="*/ 3089583 w 3089583"/>
              <a:gd name="connsiteY2" fmla="*/ 369332 h 369332"/>
              <a:gd name="connsiteX3" fmla="*/ 0 w 3089583"/>
              <a:gd name="connsiteY3" fmla="*/ 369332 h 369332"/>
              <a:gd name="connsiteX4" fmla="*/ 0 w 3089583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583" h="369332" fill="none" extrusionOk="0">
                <a:moveTo>
                  <a:pt x="0" y="0"/>
                </a:moveTo>
                <a:cubicBezTo>
                  <a:pt x="897427" y="-49533"/>
                  <a:pt x="1585058" y="-14809"/>
                  <a:pt x="3089583" y="0"/>
                </a:cubicBezTo>
                <a:cubicBezTo>
                  <a:pt x="3079125" y="136842"/>
                  <a:pt x="3062360" y="302669"/>
                  <a:pt x="3089583" y="369332"/>
                </a:cubicBezTo>
                <a:cubicBezTo>
                  <a:pt x="2172876" y="321101"/>
                  <a:pt x="1025672" y="453787"/>
                  <a:pt x="0" y="369332"/>
                </a:cubicBezTo>
                <a:cubicBezTo>
                  <a:pt x="-11636" y="186919"/>
                  <a:pt x="-6040" y="115751"/>
                  <a:pt x="0" y="0"/>
                </a:cubicBezTo>
                <a:close/>
              </a:path>
              <a:path w="3089583" h="369332" stroke="0" extrusionOk="0">
                <a:moveTo>
                  <a:pt x="0" y="0"/>
                </a:moveTo>
                <a:cubicBezTo>
                  <a:pt x="414443" y="118645"/>
                  <a:pt x="2356275" y="116012"/>
                  <a:pt x="3089583" y="0"/>
                </a:cubicBezTo>
                <a:cubicBezTo>
                  <a:pt x="3066779" y="167616"/>
                  <a:pt x="3087523" y="247698"/>
                  <a:pt x="3089583" y="369332"/>
                </a:cubicBezTo>
                <a:cubicBezTo>
                  <a:pt x="1896026" y="503932"/>
                  <a:pt x="1420918" y="212136"/>
                  <a:pt x="0" y="369332"/>
                </a:cubicBezTo>
                <a:cubicBezTo>
                  <a:pt x="19812" y="326466"/>
                  <a:pt x="15727" y="93631"/>
                  <a:pt x="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solidFill>
              <a:schemeClr val="dk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i="1" dirty="0"/>
              <a:t>Comment sentiment prediction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CB7E11-784B-447F-B088-F28E7BBDE5B7}"/>
              </a:ext>
            </a:extLst>
          </p:cNvPr>
          <p:cNvSpPr txBox="1"/>
          <p:nvPr/>
        </p:nvSpPr>
        <p:spPr>
          <a:xfrm>
            <a:off x="7376593" y="4266589"/>
            <a:ext cx="3089583" cy="369332"/>
          </a:xfrm>
          <a:custGeom>
            <a:avLst/>
            <a:gdLst>
              <a:gd name="connsiteX0" fmla="*/ 0 w 3089583"/>
              <a:gd name="connsiteY0" fmla="*/ 0 h 369332"/>
              <a:gd name="connsiteX1" fmla="*/ 3089583 w 3089583"/>
              <a:gd name="connsiteY1" fmla="*/ 0 h 369332"/>
              <a:gd name="connsiteX2" fmla="*/ 3089583 w 3089583"/>
              <a:gd name="connsiteY2" fmla="*/ 369332 h 369332"/>
              <a:gd name="connsiteX3" fmla="*/ 0 w 3089583"/>
              <a:gd name="connsiteY3" fmla="*/ 369332 h 369332"/>
              <a:gd name="connsiteX4" fmla="*/ 0 w 3089583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583" h="369332" fill="none" extrusionOk="0">
                <a:moveTo>
                  <a:pt x="0" y="0"/>
                </a:moveTo>
                <a:cubicBezTo>
                  <a:pt x="897427" y="-49533"/>
                  <a:pt x="1585058" y="-14809"/>
                  <a:pt x="3089583" y="0"/>
                </a:cubicBezTo>
                <a:cubicBezTo>
                  <a:pt x="3079125" y="136842"/>
                  <a:pt x="3062360" y="302669"/>
                  <a:pt x="3089583" y="369332"/>
                </a:cubicBezTo>
                <a:cubicBezTo>
                  <a:pt x="2172876" y="321101"/>
                  <a:pt x="1025672" y="453787"/>
                  <a:pt x="0" y="369332"/>
                </a:cubicBezTo>
                <a:cubicBezTo>
                  <a:pt x="-11636" y="186919"/>
                  <a:pt x="-6040" y="115751"/>
                  <a:pt x="0" y="0"/>
                </a:cubicBezTo>
                <a:close/>
              </a:path>
              <a:path w="3089583" h="369332" stroke="0" extrusionOk="0">
                <a:moveTo>
                  <a:pt x="0" y="0"/>
                </a:moveTo>
                <a:cubicBezTo>
                  <a:pt x="414443" y="118645"/>
                  <a:pt x="2356275" y="116012"/>
                  <a:pt x="3089583" y="0"/>
                </a:cubicBezTo>
                <a:cubicBezTo>
                  <a:pt x="3066779" y="167616"/>
                  <a:pt x="3087523" y="247698"/>
                  <a:pt x="3089583" y="369332"/>
                </a:cubicBezTo>
                <a:cubicBezTo>
                  <a:pt x="1896026" y="503932"/>
                  <a:pt x="1420918" y="212136"/>
                  <a:pt x="0" y="369332"/>
                </a:cubicBezTo>
                <a:cubicBezTo>
                  <a:pt x="19812" y="326466"/>
                  <a:pt x="15727" y="93631"/>
                  <a:pt x="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solidFill>
              <a:schemeClr val="dk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i="1" dirty="0"/>
              <a:t>Comment sentiment prediction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6958DA-0DAD-40CB-8C06-D9DD6FB1D796}"/>
              </a:ext>
            </a:extLst>
          </p:cNvPr>
          <p:cNvSpPr/>
          <p:nvPr/>
        </p:nvSpPr>
        <p:spPr>
          <a:xfrm>
            <a:off x="1428750" y="1748070"/>
            <a:ext cx="4562475" cy="3033450"/>
          </a:xfrm>
          <a:custGeom>
            <a:avLst/>
            <a:gdLst>
              <a:gd name="connsiteX0" fmla="*/ 0 w 4562475"/>
              <a:gd name="connsiteY0" fmla="*/ 0 h 3033450"/>
              <a:gd name="connsiteX1" fmla="*/ 606157 w 4562475"/>
              <a:gd name="connsiteY1" fmla="*/ 0 h 3033450"/>
              <a:gd name="connsiteX2" fmla="*/ 1303564 w 4562475"/>
              <a:gd name="connsiteY2" fmla="*/ 0 h 3033450"/>
              <a:gd name="connsiteX3" fmla="*/ 1909722 w 4562475"/>
              <a:gd name="connsiteY3" fmla="*/ 0 h 3033450"/>
              <a:gd name="connsiteX4" fmla="*/ 2652753 w 4562475"/>
              <a:gd name="connsiteY4" fmla="*/ 0 h 3033450"/>
              <a:gd name="connsiteX5" fmla="*/ 3213286 w 4562475"/>
              <a:gd name="connsiteY5" fmla="*/ 0 h 3033450"/>
              <a:gd name="connsiteX6" fmla="*/ 3865068 w 4562475"/>
              <a:gd name="connsiteY6" fmla="*/ 0 h 3033450"/>
              <a:gd name="connsiteX7" fmla="*/ 4562475 w 4562475"/>
              <a:gd name="connsiteY7" fmla="*/ 0 h 3033450"/>
              <a:gd name="connsiteX8" fmla="*/ 4562475 w 4562475"/>
              <a:gd name="connsiteY8" fmla="*/ 576356 h 3033450"/>
              <a:gd name="connsiteX9" fmla="*/ 4562475 w 4562475"/>
              <a:gd name="connsiteY9" fmla="*/ 1152711 h 3033450"/>
              <a:gd name="connsiteX10" fmla="*/ 4562475 w 4562475"/>
              <a:gd name="connsiteY10" fmla="*/ 1668398 h 3033450"/>
              <a:gd name="connsiteX11" fmla="*/ 4562475 w 4562475"/>
              <a:gd name="connsiteY11" fmla="*/ 2335757 h 3033450"/>
              <a:gd name="connsiteX12" fmla="*/ 4562475 w 4562475"/>
              <a:gd name="connsiteY12" fmla="*/ 3033450 h 3033450"/>
              <a:gd name="connsiteX13" fmla="*/ 4001942 w 4562475"/>
              <a:gd name="connsiteY13" fmla="*/ 3033450 h 3033450"/>
              <a:gd name="connsiteX14" fmla="*/ 3258911 w 4562475"/>
              <a:gd name="connsiteY14" fmla="*/ 3033450 h 3033450"/>
              <a:gd name="connsiteX15" fmla="*/ 2652753 w 4562475"/>
              <a:gd name="connsiteY15" fmla="*/ 3033450 h 3033450"/>
              <a:gd name="connsiteX16" fmla="*/ 2046596 w 4562475"/>
              <a:gd name="connsiteY16" fmla="*/ 3033450 h 3033450"/>
              <a:gd name="connsiteX17" fmla="*/ 1349189 w 4562475"/>
              <a:gd name="connsiteY17" fmla="*/ 3033450 h 3033450"/>
              <a:gd name="connsiteX18" fmla="*/ 788656 w 4562475"/>
              <a:gd name="connsiteY18" fmla="*/ 3033450 h 3033450"/>
              <a:gd name="connsiteX19" fmla="*/ 0 w 4562475"/>
              <a:gd name="connsiteY19" fmla="*/ 3033450 h 3033450"/>
              <a:gd name="connsiteX20" fmla="*/ 0 w 4562475"/>
              <a:gd name="connsiteY20" fmla="*/ 2426760 h 3033450"/>
              <a:gd name="connsiteX21" fmla="*/ 0 w 4562475"/>
              <a:gd name="connsiteY21" fmla="*/ 1911074 h 3033450"/>
              <a:gd name="connsiteX22" fmla="*/ 0 w 4562475"/>
              <a:gd name="connsiteY22" fmla="*/ 1274049 h 3033450"/>
              <a:gd name="connsiteX23" fmla="*/ 0 w 4562475"/>
              <a:gd name="connsiteY23" fmla="*/ 606690 h 3033450"/>
              <a:gd name="connsiteX24" fmla="*/ 0 w 4562475"/>
              <a:gd name="connsiteY24" fmla="*/ 0 h 30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562475" h="3033450" extrusionOk="0">
                <a:moveTo>
                  <a:pt x="0" y="0"/>
                </a:moveTo>
                <a:cubicBezTo>
                  <a:pt x="141078" y="2751"/>
                  <a:pt x="461200" y="23720"/>
                  <a:pt x="606157" y="0"/>
                </a:cubicBezTo>
                <a:cubicBezTo>
                  <a:pt x="751114" y="-23720"/>
                  <a:pt x="976560" y="17834"/>
                  <a:pt x="1303564" y="0"/>
                </a:cubicBezTo>
                <a:cubicBezTo>
                  <a:pt x="1630568" y="-17834"/>
                  <a:pt x="1755590" y="-16303"/>
                  <a:pt x="1909722" y="0"/>
                </a:cubicBezTo>
                <a:cubicBezTo>
                  <a:pt x="2063854" y="16303"/>
                  <a:pt x="2469305" y="-23445"/>
                  <a:pt x="2652753" y="0"/>
                </a:cubicBezTo>
                <a:cubicBezTo>
                  <a:pt x="2836201" y="23445"/>
                  <a:pt x="3051369" y="-26176"/>
                  <a:pt x="3213286" y="0"/>
                </a:cubicBezTo>
                <a:cubicBezTo>
                  <a:pt x="3375203" y="26176"/>
                  <a:pt x="3664597" y="23264"/>
                  <a:pt x="3865068" y="0"/>
                </a:cubicBezTo>
                <a:cubicBezTo>
                  <a:pt x="4065539" y="-23264"/>
                  <a:pt x="4357839" y="-14684"/>
                  <a:pt x="4562475" y="0"/>
                </a:cubicBezTo>
                <a:cubicBezTo>
                  <a:pt x="4559956" y="131675"/>
                  <a:pt x="4588911" y="353926"/>
                  <a:pt x="4562475" y="576356"/>
                </a:cubicBezTo>
                <a:cubicBezTo>
                  <a:pt x="4536039" y="798786"/>
                  <a:pt x="4538205" y="904991"/>
                  <a:pt x="4562475" y="1152711"/>
                </a:cubicBezTo>
                <a:cubicBezTo>
                  <a:pt x="4586745" y="1400432"/>
                  <a:pt x="4587012" y="1563279"/>
                  <a:pt x="4562475" y="1668398"/>
                </a:cubicBezTo>
                <a:cubicBezTo>
                  <a:pt x="4537938" y="1773517"/>
                  <a:pt x="4589730" y="2134881"/>
                  <a:pt x="4562475" y="2335757"/>
                </a:cubicBezTo>
                <a:cubicBezTo>
                  <a:pt x="4535220" y="2536633"/>
                  <a:pt x="4584841" y="2769992"/>
                  <a:pt x="4562475" y="3033450"/>
                </a:cubicBezTo>
                <a:cubicBezTo>
                  <a:pt x="4341116" y="3022701"/>
                  <a:pt x="4251342" y="3061306"/>
                  <a:pt x="4001942" y="3033450"/>
                </a:cubicBezTo>
                <a:cubicBezTo>
                  <a:pt x="3752542" y="3005594"/>
                  <a:pt x="3610053" y="3034817"/>
                  <a:pt x="3258911" y="3033450"/>
                </a:cubicBezTo>
                <a:cubicBezTo>
                  <a:pt x="2907769" y="3032083"/>
                  <a:pt x="2865107" y="3056548"/>
                  <a:pt x="2652753" y="3033450"/>
                </a:cubicBezTo>
                <a:cubicBezTo>
                  <a:pt x="2440399" y="3010352"/>
                  <a:pt x="2306051" y="3048708"/>
                  <a:pt x="2046596" y="3033450"/>
                </a:cubicBezTo>
                <a:cubicBezTo>
                  <a:pt x="1787141" y="3018192"/>
                  <a:pt x="1613908" y="3019317"/>
                  <a:pt x="1349189" y="3033450"/>
                </a:cubicBezTo>
                <a:cubicBezTo>
                  <a:pt x="1084470" y="3047583"/>
                  <a:pt x="974826" y="3033135"/>
                  <a:pt x="788656" y="3033450"/>
                </a:cubicBezTo>
                <a:cubicBezTo>
                  <a:pt x="602486" y="3033765"/>
                  <a:pt x="328641" y="3024883"/>
                  <a:pt x="0" y="3033450"/>
                </a:cubicBezTo>
                <a:cubicBezTo>
                  <a:pt x="8464" y="2748367"/>
                  <a:pt x="-9407" y="2587004"/>
                  <a:pt x="0" y="2426760"/>
                </a:cubicBezTo>
                <a:cubicBezTo>
                  <a:pt x="9407" y="2266516"/>
                  <a:pt x="-7921" y="2064745"/>
                  <a:pt x="0" y="1911074"/>
                </a:cubicBezTo>
                <a:cubicBezTo>
                  <a:pt x="7921" y="1757403"/>
                  <a:pt x="25508" y="1547535"/>
                  <a:pt x="0" y="1274049"/>
                </a:cubicBezTo>
                <a:cubicBezTo>
                  <a:pt x="-25508" y="1000563"/>
                  <a:pt x="26796" y="773926"/>
                  <a:pt x="0" y="606690"/>
                </a:cubicBezTo>
                <a:cubicBezTo>
                  <a:pt x="-26796" y="439454"/>
                  <a:pt x="22859" y="226307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 sd="106041935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17436A-A055-46F6-A0DE-5CFE6702370D}"/>
              </a:ext>
            </a:extLst>
          </p:cNvPr>
          <p:cNvSpPr/>
          <p:nvPr/>
        </p:nvSpPr>
        <p:spPr>
          <a:xfrm>
            <a:off x="6213857" y="1748069"/>
            <a:ext cx="4549393" cy="1860194"/>
          </a:xfrm>
          <a:custGeom>
            <a:avLst/>
            <a:gdLst>
              <a:gd name="connsiteX0" fmla="*/ 0 w 4549393"/>
              <a:gd name="connsiteY0" fmla="*/ 0 h 1860194"/>
              <a:gd name="connsiteX1" fmla="*/ 604419 w 4549393"/>
              <a:gd name="connsiteY1" fmla="*/ 0 h 1860194"/>
              <a:gd name="connsiteX2" fmla="*/ 1299827 w 4549393"/>
              <a:gd name="connsiteY2" fmla="*/ 0 h 1860194"/>
              <a:gd name="connsiteX3" fmla="*/ 1904246 w 4549393"/>
              <a:gd name="connsiteY3" fmla="*/ 0 h 1860194"/>
              <a:gd name="connsiteX4" fmla="*/ 2645147 w 4549393"/>
              <a:gd name="connsiteY4" fmla="*/ 0 h 1860194"/>
              <a:gd name="connsiteX5" fmla="*/ 3204072 w 4549393"/>
              <a:gd name="connsiteY5" fmla="*/ 0 h 1860194"/>
              <a:gd name="connsiteX6" fmla="*/ 3853986 w 4549393"/>
              <a:gd name="connsiteY6" fmla="*/ 0 h 1860194"/>
              <a:gd name="connsiteX7" fmla="*/ 4549393 w 4549393"/>
              <a:gd name="connsiteY7" fmla="*/ 0 h 1860194"/>
              <a:gd name="connsiteX8" fmla="*/ 4549393 w 4549393"/>
              <a:gd name="connsiteY8" fmla="*/ 601463 h 1860194"/>
              <a:gd name="connsiteX9" fmla="*/ 4549393 w 4549393"/>
              <a:gd name="connsiteY9" fmla="*/ 1202925 h 1860194"/>
              <a:gd name="connsiteX10" fmla="*/ 4549393 w 4549393"/>
              <a:gd name="connsiteY10" fmla="*/ 1860194 h 1860194"/>
              <a:gd name="connsiteX11" fmla="*/ 3808492 w 4549393"/>
              <a:gd name="connsiteY11" fmla="*/ 1860194 h 1860194"/>
              <a:gd name="connsiteX12" fmla="*/ 3158579 w 4549393"/>
              <a:gd name="connsiteY12" fmla="*/ 1860194 h 1860194"/>
              <a:gd name="connsiteX13" fmla="*/ 2463171 w 4549393"/>
              <a:gd name="connsiteY13" fmla="*/ 1860194 h 1860194"/>
              <a:gd name="connsiteX14" fmla="*/ 1722270 w 4549393"/>
              <a:gd name="connsiteY14" fmla="*/ 1860194 h 1860194"/>
              <a:gd name="connsiteX15" fmla="*/ 1117851 w 4549393"/>
              <a:gd name="connsiteY15" fmla="*/ 1860194 h 1860194"/>
              <a:gd name="connsiteX16" fmla="*/ 0 w 4549393"/>
              <a:gd name="connsiteY16" fmla="*/ 1860194 h 1860194"/>
              <a:gd name="connsiteX17" fmla="*/ 0 w 4549393"/>
              <a:gd name="connsiteY17" fmla="*/ 1221527 h 1860194"/>
              <a:gd name="connsiteX18" fmla="*/ 0 w 4549393"/>
              <a:gd name="connsiteY18" fmla="*/ 564259 h 1860194"/>
              <a:gd name="connsiteX19" fmla="*/ 0 w 4549393"/>
              <a:gd name="connsiteY19" fmla="*/ 0 h 186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49393" h="1860194" extrusionOk="0">
                <a:moveTo>
                  <a:pt x="0" y="0"/>
                </a:moveTo>
                <a:cubicBezTo>
                  <a:pt x="279710" y="-11408"/>
                  <a:pt x="458887" y="-3334"/>
                  <a:pt x="604419" y="0"/>
                </a:cubicBezTo>
                <a:cubicBezTo>
                  <a:pt x="749951" y="3334"/>
                  <a:pt x="1061752" y="-6502"/>
                  <a:pt x="1299827" y="0"/>
                </a:cubicBezTo>
                <a:cubicBezTo>
                  <a:pt x="1537902" y="6502"/>
                  <a:pt x="1622350" y="21549"/>
                  <a:pt x="1904246" y="0"/>
                </a:cubicBezTo>
                <a:cubicBezTo>
                  <a:pt x="2186142" y="-21549"/>
                  <a:pt x="2290761" y="18909"/>
                  <a:pt x="2645147" y="0"/>
                </a:cubicBezTo>
                <a:cubicBezTo>
                  <a:pt x="2999533" y="-18909"/>
                  <a:pt x="3026314" y="8787"/>
                  <a:pt x="3204072" y="0"/>
                </a:cubicBezTo>
                <a:cubicBezTo>
                  <a:pt x="3381831" y="-8787"/>
                  <a:pt x="3619672" y="23680"/>
                  <a:pt x="3853986" y="0"/>
                </a:cubicBezTo>
                <a:cubicBezTo>
                  <a:pt x="4088300" y="-23680"/>
                  <a:pt x="4403271" y="-13560"/>
                  <a:pt x="4549393" y="0"/>
                </a:cubicBezTo>
                <a:cubicBezTo>
                  <a:pt x="4541721" y="267964"/>
                  <a:pt x="4522942" y="354377"/>
                  <a:pt x="4549393" y="601463"/>
                </a:cubicBezTo>
                <a:cubicBezTo>
                  <a:pt x="4575844" y="848549"/>
                  <a:pt x="4577387" y="1020822"/>
                  <a:pt x="4549393" y="1202925"/>
                </a:cubicBezTo>
                <a:cubicBezTo>
                  <a:pt x="4521399" y="1385028"/>
                  <a:pt x="4528130" y="1717212"/>
                  <a:pt x="4549393" y="1860194"/>
                </a:cubicBezTo>
                <a:cubicBezTo>
                  <a:pt x="4359437" y="1883709"/>
                  <a:pt x="4113323" y="1866523"/>
                  <a:pt x="3808492" y="1860194"/>
                </a:cubicBezTo>
                <a:cubicBezTo>
                  <a:pt x="3503661" y="1853865"/>
                  <a:pt x="3396817" y="1875023"/>
                  <a:pt x="3158579" y="1860194"/>
                </a:cubicBezTo>
                <a:cubicBezTo>
                  <a:pt x="2920341" y="1845365"/>
                  <a:pt x="2771219" y="1833323"/>
                  <a:pt x="2463171" y="1860194"/>
                </a:cubicBezTo>
                <a:cubicBezTo>
                  <a:pt x="2155123" y="1887065"/>
                  <a:pt x="2058366" y="1845913"/>
                  <a:pt x="1722270" y="1860194"/>
                </a:cubicBezTo>
                <a:cubicBezTo>
                  <a:pt x="1386174" y="1874475"/>
                  <a:pt x="1293688" y="1849401"/>
                  <a:pt x="1117851" y="1860194"/>
                </a:cubicBezTo>
                <a:cubicBezTo>
                  <a:pt x="942014" y="1870987"/>
                  <a:pt x="483019" y="1891352"/>
                  <a:pt x="0" y="1860194"/>
                </a:cubicBezTo>
                <a:cubicBezTo>
                  <a:pt x="-23707" y="1611660"/>
                  <a:pt x="-12792" y="1537260"/>
                  <a:pt x="0" y="1221527"/>
                </a:cubicBezTo>
                <a:cubicBezTo>
                  <a:pt x="12792" y="905794"/>
                  <a:pt x="-7385" y="847512"/>
                  <a:pt x="0" y="564259"/>
                </a:cubicBezTo>
                <a:cubicBezTo>
                  <a:pt x="7385" y="281006"/>
                  <a:pt x="-10967" y="248467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 sd="106041935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4D71F6-DD9A-4639-9947-1010C4728379}"/>
              </a:ext>
            </a:extLst>
          </p:cNvPr>
          <p:cNvSpPr txBox="1"/>
          <p:nvPr/>
        </p:nvSpPr>
        <p:spPr>
          <a:xfrm>
            <a:off x="1332720" y="1303274"/>
            <a:ext cx="169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Product offering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89DE60-39A9-4EE9-8E4E-E55D955E6943}"/>
              </a:ext>
            </a:extLst>
          </p:cNvPr>
          <p:cNvSpPr txBox="1"/>
          <p:nvPr/>
        </p:nvSpPr>
        <p:spPr>
          <a:xfrm>
            <a:off x="8344680" y="128399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Personalized messaging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D8A8D15-5984-465F-A058-24D3EBD90194}"/>
              </a:ext>
            </a:extLst>
          </p:cNvPr>
          <p:cNvSpPr/>
          <p:nvPr/>
        </p:nvSpPr>
        <p:spPr>
          <a:xfrm>
            <a:off x="6200777" y="3788808"/>
            <a:ext cx="4562473" cy="1983204"/>
          </a:xfrm>
          <a:custGeom>
            <a:avLst/>
            <a:gdLst>
              <a:gd name="connsiteX0" fmla="*/ 0 w 4562473"/>
              <a:gd name="connsiteY0" fmla="*/ 0 h 1983204"/>
              <a:gd name="connsiteX1" fmla="*/ 606157 w 4562473"/>
              <a:gd name="connsiteY1" fmla="*/ 0 h 1983204"/>
              <a:gd name="connsiteX2" fmla="*/ 1303564 w 4562473"/>
              <a:gd name="connsiteY2" fmla="*/ 0 h 1983204"/>
              <a:gd name="connsiteX3" fmla="*/ 1909721 w 4562473"/>
              <a:gd name="connsiteY3" fmla="*/ 0 h 1983204"/>
              <a:gd name="connsiteX4" fmla="*/ 2652752 w 4562473"/>
              <a:gd name="connsiteY4" fmla="*/ 0 h 1983204"/>
              <a:gd name="connsiteX5" fmla="*/ 3213285 w 4562473"/>
              <a:gd name="connsiteY5" fmla="*/ 0 h 1983204"/>
              <a:gd name="connsiteX6" fmla="*/ 3865066 w 4562473"/>
              <a:gd name="connsiteY6" fmla="*/ 0 h 1983204"/>
              <a:gd name="connsiteX7" fmla="*/ 4562473 w 4562473"/>
              <a:gd name="connsiteY7" fmla="*/ 0 h 1983204"/>
              <a:gd name="connsiteX8" fmla="*/ 4562473 w 4562473"/>
              <a:gd name="connsiteY8" fmla="*/ 641236 h 1983204"/>
              <a:gd name="connsiteX9" fmla="*/ 4562473 w 4562473"/>
              <a:gd name="connsiteY9" fmla="*/ 1282472 h 1983204"/>
              <a:gd name="connsiteX10" fmla="*/ 4562473 w 4562473"/>
              <a:gd name="connsiteY10" fmla="*/ 1983204 h 1983204"/>
              <a:gd name="connsiteX11" fmla="*/ 3819442 w 4562473"/>
              <a:gd name="connsiteY11" fmla="*/ 1983204 h 1983204"/>
              <a:gd name="connsiteX12" fmla="*/ 3167660 w 4562473"/>
              <a:gd name="connsiteY12" fmla="*/ 1983204 h 1983204"/>
              <a:gd name="connsiteX13" fmla="*/ 2470253 w 4562473"/>
              <a:gd name="connsiteY13" fmla="*/ 1983204 h 1983204"/>
              <a:gd name="connsiteX14" fmla="*/ 1727222 w 4562473"/>
              <a:gd name="connsiteY14" fmla="*/ 1983204 h 1983204"/>
              <a:gd name="connsiteX15" fmla="*/ 1121065 w 4562473"/>
              <a:gd name="connsiteY15" fmla="*/ 1983204 h 1983204"/>
              <a:gd name="connsiteX16" fmla="*/ 0 w 4562473"/>
              <a:gd name="connsiteY16" fmla="*/ 1983204 h 1983204"/>
              <a:gd name="connsiteX17" fmla="*/ 0 w 4562473"/>
              <a:gd name="connsiteY17" fmla="*/ 1302304 h 1983204"/>
              <a:gd name="connsiteX18" fmla="*/ 0 w 4562473"/>
              <a:gd name="connsiteY18" fmla="*/ 601572 h 1983204"/>
              <a:gd name="connsiteX19" fmla="*/ 0 w 4562473"/>
              <a:gd name="connsiteY19" fmla="*/ 0 h 198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62473" h="1983204" extrusionOk="0">
                <a:moveTo>
                  <a:pt x="0" y="0"/>
                </a:moveTo>
                <a:cubicBezTo>
                  <a:pt x="141078" y="2751"/>
                  <a:pt x="461200" y="23720"/>
                  <a:pt x="606157" y="0"/>
                </a:cubicBezTo>
                <a:cubicBezTo>
                  <a:pt x="751114" y="-23720"/>
                  <a:pt x="976560" y="17834"/>
                  <a:pt x="1303564" y="0"/>
                </a:cubicBezTo>
                <a:cubicBezTo>
                  <a:pt x="1630568" y="-17834"/>
                  <a:pt x="1761668" y="-16107"/>
                  <a:pt x="1909721" y="0"/>
                </a:cubicBezTo>
                <a:cubicBezTo>
                  <a:pt x="2057774" y="16107"/>
                  <a:pt x="2469304" y="-23445"/>
                  <a:pt x="2652752" y="0"/>
                </a:cubicBezTo>
                <a:cubicBezTo>
                  <a:pt x="2836200" y="23445"/>
                  <a:pt x="3051368" y="-26176"/>
                  <a:pt x="3213285" y="0"/>
                </a:cubicBezTo>
                <a:cubicBezTo>
                  <a:pt x="3375202" y="26176"/>
                  <a:pt x="3665830" y="28344"/>
                  <a:pt x="3865066" y="0"/>
                </a:cubicBezTo>
                <a:cubicBezTo>
                  <a:pt x="4064302" y="-28344"/>
                  <a:pt x="4357837" y="-14684"/>
                  <a:pt x="4562473" y="0"/>
                </a:cubicBezTo>
                <a:cubicBezTo>
                  <a:pt x="4568989" y="222140"/>
                  <a:pt x="4589062" y="348233"/>
                  <a:pt x="4562473" y="641236"/>
                </a:cubicBezTo>
                <a:cubicBezTo>
                  <a:pt x="4535884" y="934239"/>
                  <a:pt x="4594035" y="962296"/>
                  <a:pt x="4562473" y="1282472"/>
                </a:cubicBezTo>
                <a:cubicBezTo>
                  <a:pt x="4530911" y="1602648"/>
                  <a:pt x="4568974" y="1721398"/>
                  <a:pt x="4562473" y="1983204"/>
                </a:cubicBezTo>
                <a:cubicBezTo>
                  <a:pt x="4240179" y="1955799"/>
                  <a:pt x="4034523" y="1950822"/>
                  <a:pt x="3819442" y="1983204"/>
                </a:cubicBezTo>
                <a:cubicBezTo>
                  <a:pt x="3604361" y="2015586"/>
                  <a:pt x="3421089" y="1980997"/>
                  <a:pt x="3167660" y="1983204"/>
                </a:cubicBezTo>
                <a:cubicBezTo>
                  <a:pt x="2914231" y="1985411"/>
                  <a:pt x="2658845" y="1968098"/>
                  <a:pt x="2470253" y="1983204"/>
                </a:cubicBezTo>
                <a:cubicBezTo>
                  <a:pt x="2281661" y="1998310"/>
                  <a:pt x="2078364" y="1984571"/>
                  <a:pt x="1727222" y="1983204"/>
                </a:cubicBezTo>
                <a:cubicBezTo>
                  <a:pt x="1376080" y="1981837"/>
                  <a:pt x="1331625" y="2001034"/>
                  <a:pt x="1121065" y="1983204"/>
                </a:cubicBezTo>
                <a:cubicBezTo>
                  <a:pt x="910505" y="1965374"/>
                  <a:pt x="531608" y="2037974"/>
                  <a:pt x="0" y="1983204"/>
                </a:cubicBezTo>
                <a:cubicBezTo>
                  <a:pt x="4463" y="1701392"/>
                  <a:pt x="31936" y="1621587"/>
                  <a:pt x="0" y="1302304"/>
                </a:cubicBezTo>
                <a:cubicBezTo>
                  <a:pt x="-31936" y="983021"/>
                  <a:pt x="-8332" y="898075"/>
                  <a:pt x="0" y="601572"/>
                </a:cubicBezTo>
                <a:cubicBezTo>
                  <a:pt x="8332" y="305069"/>
                  <a:pt x="-27102" y="132154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 sd="106041935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D80039-94C5-4AD0-B4DE-C489B0CBDA71}"/>
              </a:ext>
            </a:extLst>
          </p:cNvPr>
          <p:cNvSpPr txBox="1"/>
          <p:nvPr/>
        </p:nvSpPr>
        <p:spPr>
          <a:xfrm>
            <a:off x="8002209" y="5842847"/>
            <a:ext cx="285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Preventing churn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D4D44ED-252E-43C9-B58E-218BB765ECD5}"/>
              </a:ext>
            </a:extLst>
          </p:cNvPr>
          <p:cNvSpPr/>
          <p:nvPr/>
        </p:nvSpPr>
        <p:spPr>
          <a:xfrm>
            <a:off x="1428750" y="4962507"/>
            <a:ext cx="4562473" cy="809505"/>
          </a:xfrm>
          <a:custGeom>
            <a:avLst/>
            <a:gdLst>
              <a:gd name="connsiteX0" fmla="*/ 0 w 4562473"/>
              <a:gd name="connsiteY0" fmla="*/ 0 h 809505"/>
              <a:gd name="connsiteX1" fmla="*/ 606157 w 4562473"/>
              <a:gd name="connsiteY1" fmla="*/ 0 h 809505"/>
              <a:gd name="connsiteX2" fmla="*/ 1303564 w 4562473"/>
              <a:gd name="connsiteY2" fmla="*/ 0 h 809505"/>
              <a:gd name="connsiteX3" fmla="*/ 1909721 w 4562473"/>
              <a:gd name="connsiteY3" fmla="*/ 0 h 809505"/>
              <a:gd name="connsiteX4" fmla="*/ 2652752 w 4562473"/>
              <a:gd name="connsiteY4" fmla="*/ 0 h 809505"/>
              <a:gd name="connsiteX5" fmla="*/ 3213285 w 4562473"/>
              <a:gd name="connsiteY5" fmla="*/ 0 h 809505"/>
              <a:gd name="connsiteX6" fmla="*/ 3865066 w 4562473"/>
              <a:gd name="connsiteY6" fmla="*/ 0 h 809505"/>
              <a:gd name="connsiteX7" fmla="*/ 4562473 w 4562473"/>
              <a:gd name="connsiteY7" fmla="*/ 0 h 809505"/>
              <a:gd name="connsiteX8" fmla="*/ 4562473 w 4562473"/>
              <a:gd name="connsiteY8" fmla="*/ 396657 h 809505"/>
              <a:gd name="connsiteX9" fmla="*/ 4562473 w 4562473"/>
              <a:gd name="connsiteY9" fmla="*/ 809505 h 809505"/>
              <a:gd name="connsiteX10" fmla="*/ 4047565 w 4562473"/>
              <a:gd name="connsiteY10" fmla="*/ 809505 h 809505"/>
              <a:gd name="connsiteX11" fmla="*/ 3395783 w 4562473"/>
              <a:gd name="connsiteY11" fmla="*/ 809505 h 809505"/>
              <a:gd name="connsiteX12" fmla="*/ 2744002 w 4562473"/>
              <a:gd name="connsiteY12" fmla="*/ 809505 h 809505"/>
              <a:gd name="connsiteX13" fmla="*/ 2046595 w 4562473"/>
              <a:gd name="connsiteY13" fmla="*/ 809505 h 809505"/>
              <a:gd name="connsiteX14" fmla="*/ 1303564 w 4562473"/>
              <a:gd name="connsiteY14" fmla="*/ 809505 h 809505"/>
              <a:gd name="connsiteX15" fmla="*/ 697407 w 4562473"/>
              <a:gd name="connsiteY15" fmla="*/ 809505 h 809505"/>
              <a:gd name="connsiteX16" fmla="*/ 0 w 4562473"/>
              <a:gd name="connsiteY16" fmla="*/ 809505 h 809505"/>
              <a:gd name="connsiteX17" fmla="*/ 0 w 4562473"/>
              <a:gd name="connsiteY17" fmla="*/ 396657 h 809505"/>
              <a:gd name="connsiteX18" fmla="*/ 0 w 4562473"/>
              <a:gd name="connsiteY18" fmla="*/ 0 h 809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62473" h="809505" extrusionOk="0">
                <a:moveTo>
                  <a:pt x="0" y="0"/>
                </a:moveTo>
                <a:cubicBezTo>
                  <a:pt x="141078" y="2751"/>
                  <a:pt x="461200" y="23720"/>
                  <a:pt x="606157" y="0"/>
                </a:cubicBezTo>
                <a:cubicBezTo>
                  <a:pt x="751114" y="-23720"/>
                  <a:pt x="976560" y="17834"/>
                  <a:pt x="1303564" y="0"/>
                </a:cubicBezTo>
                <a:cubicBezTo>
                  <a:pt x="1630568" y="-17834"/>
                  <a:pt x="1761668" y="-16107"/>
                  <a:pt x="1909721" y="0"/>
                </a:cubicBezTo>
                <a:cubicBezTo>
                  <a:pt x="2057774" y="16107"/>
                  <a:pt x="2469304" y="-23445"/>
                  <a:pt x="2652752" y="0"/>
                </a:cubicBezTo>
                <a:cubicBezTo>
                  <a:pt x="2836200" y="23445"/>
                  <a:pt x="3051368" y="-26176"/>
                  <a:pt x="3213285" y="0"/>
                </a:cubicBezTo>
                <a:cubicBezTo>
                  <a:pt x="3375202" y="26176"/>
                  <a:pt x="3665830" y="28344"/>
                  <a:pt x="3865066" y="0"/>
                </a:cubicBezTo>
                <a:cubicBezTo>
                  <a:pt x="4064302" y="-28344"/>
                  <a:pt x="4357837" y="-14684"/>
                  <a:pt x="4562473" y="0"/>
                </a:cubicBezTo>
                <a:cubicBezTo>
                  <a:pt x="4569418" y="178427"/>
                  <a:pt x="4570931" y="211206"/>
                  <a:pt x="4562473" y="396657"/>
                </a:cubicBezTo>
                <a:cubicBezTo>
                  <a:pt x="4554015" y="582108"/>
                  <a:pt x="4549065" y="681722"/>
                  <a:pt x="4562473" y="809505"/>
                </a:cubicBezTo>
                <a:cubicBezTo>
                  <a:pt x="4378918" y="818386"/>
                  <a:pt x="4207678" y="798927"/>
                  <a:pt x="4047565" y="809505"/>
                </a:cubicBezTo>
                <a:cubicBezTo>
                  <a:pt x="3887452" y="820083"/>
                  <a:pt x="3570139" y="823172"/>
                  <a:pt x="3395783" y="809505"/>
                </a:cubicBezTo>
                <a:cubicBezTo>
                  <a:pt x="3221427" y="795838"/>
                  <a:pt x="2994502" y="805569"/>
                  <a:pt x="2744002" y="809505"/>
                </a:cubicBezTo>
                <a:cubicBezTo>
                  <a:pt x="2493502" y="813441"/>
                  <a:pt x="2235187" y="794399"/>
                  <a:pt x="2046595" y="809505"/>
                </a:cubicBezTo>
                <a:cubicBezTo>
                  <a:pt x="1858003" y="824611"/>
                  <a:pt x="1654706" y="810872"/>
                  <a:pt x="1303564" y="809505"/>
                </a:cubicBezTo>
                <a:cubicBezTo>
                  <a:pt x="952422" y="808138"/>
                  <a:pt x="907967" y="827335"/>
                  <a:pt x="697407" y="809505"/>
                </a:cubicBezTo>
                <a:cubicBezTo>
                  <a:pt x="486847" y="791675"/>
                  <a:pt x="207650" y="791033"/>
                  <a:pt x="0" y="809505"/>
                </a:cubicBezTo>
                <a:cubicBezTo>
                  <a:pt x="-15187" y="714306"/>
                  <a:pt x="596" y="568594"/>
                  <a:pt x="0" y="396657"/>
                </a:cubicBezTo>
                <a:cubicBezTo>
                  <a:pt x="-596" y="224720"/>
                  <a:pt x="-12657" y="159574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 sd="106041935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8E7DA7-F5AE-440A-958F-DBE749F1B105}"/>
              </a:ext>
            </a:extLst>
          </p:cNvPr>
          <p:cNvSpPr txBox="1"/>
          <p:nvPr/>
        </p:nvSpPr>
        <p:spPr>
          <a:xfrm>
            <a:off x="1332720" y="5842847"/>
            <a:ext cx="207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Profit enhancement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26216E-39AE-4320-900F-5EFBDEB68E37}"/>
              </a:ext>
            </a:extLst>
          </p:cNvPr>
          <p:cNvSpPr txBox="1"/>
          <p:nvPr/>
        </p:nvSpPr>
        <p:spPr>
          <a:xfrm>
            <a:off x="2750587" y="5182593"/>
            <a:ext cx="1819382" cy="369332"/>
          </a:xfrm>
          <a:custGeom>
            <a:avLst/>
            <a:gdLst>
              <a:gd name="connsiteX0" fmla="*/ 0 w 1819382"/>
              <a:gd name="connsiteY0" fmla="*/ 0 h 369332"/>
              <a:gd name="connsiteX1" fmla="*/ 1819382 w 1819382"/>
              <a:gd name="connsiteY1" fmla="*/ 0 h 369332"/>
              <a:gd name="connsiteX2" fmla="*/ 1819382 w 1819382"/>
              <a:gd name="connsiteY2" fmla="*/ 369332 h 369332"/>
              <a:gd name="connsiteX3" fmla="*/ 0 w 1819382"/>
              <a:gd name="connsiteY3" fmla="*/ 369332 h 369332"/>
              <a:gd name="connsiteX4" fmla="*/ 0 w 1819382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9382" h="369332" fill="none" extrusionOk="0">
                <a:moveTo>
                  <a:pt x="0" y="0"/>
                </a:moveTo>
                <a:cubicBezTo>
                  <a:pt x="647345" y="24354"/>
                  <a:pt x="1197743" y="-30579"/>
                  <a:pt x="1819382" y="0"/>
                </a:cubicBezTo>
                <a:cubicBezTo>
                  <a:pt x="1808924" y="136842"/>
                  <a:pt x="1792159" y="302669"/>
                  <a:pt x="1819382" y="369332"/>
                </a:cubicBezTo>
                <a:cubicBezTo>
                  <a:pt x="1135172" y="261075"/>
                  <a:pt x="328224" y="509880"/>
                  <a:pt x="0" y="369332"/>
                </a:cubicBezTo>
                <a:cubicBezTo>
                  <a:pt x="-11636" y="186919"/>
                  <a:pt x="-6040" y="115751"/>
                  <a:pt x="0" y="0"/>
                </a:cubicBezTo>
                <a:close/>
              </a:path>
              <a:path w="1819382" h="369332" stroke="0" extrusionOk="0">
                <a:moveTo>
                  <a:pt x="0" y="0"/>
                </a:moveTo>
                <a:cubicBezTo>
                  <a:pt x="709418" y="-147275"/>
                  <a:pt x="983156" y="60304"/>
                  <a:pt x="1819382" y="0"/>
                </a:cubicBezTo>
                <a:cubicBezTo>
                  <a:pt x="1796578" y="167616"/>
                  <a:pt x="1817322" y="247698"/>
                  <a:pt x="1819382" y="369332"/>
                </a:cubicBezTo>
                <a:cubicBezTo>
                  <a:pt x="1312745" y="500141"/>
                  <a:pt x="192993" y="426868"/>
                  <a:pt x="0" y="369332"/>
                </a:cubicBezTo>
                <a:cubicBezTo>
                  <a:pt x="19812" y="326466"/>
                  <a:pt x="15727" y="93631"/>
                  <a:pt x="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solidFill>
              <a:schemeClr val="dk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Dynamic pricing</a:t>
            </a:r>
          </a:p>
        </p:txBody>
      </p:sp>
      <p:pic>
        <p:nvPicPr>
          <p:cNvPr id="1030" name="Picture 6" descr="Customer - Free people icons">
            <a:extLst>
              <a:ext uri="{FF2B5EF4-FFF2-40B4-BE49-F238E27FC236}">
                <a16:creationId xmlns:a16="http://schemas.microsoft.com/office/drawing/2014/main" id="{807A8693-36B9-42CE-A5B4-9BA945724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250" y="2801705"/>
            <a:ext cx="1799270" cy="17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A88B2B-DD70-46E9-AAF9-76F942E2CFE5}"/>
              </a:ext>
            </a:extLst>
          </p:cNvPr>
          <p:cNvSpPr txBox="1"/>
          <p:nvPr/>
        </p:nvSpPr>
        <p:spPr>
          <a:xfrm>
            <a:off x="4867794" y="2037185"/>
            <a:ext cx="2415308" cy="369332"/>
          </a:xfrm>
          <a:custGeom>
            <a:avLst/>
            <a:gdLst>
              <a:gd name="connsiteX0" fmla="*/ 0 w 2415308"/>
              <a:gd name="connsiteY0" fmla="*/ 0 h 369332"/>
              <a:gd name="connsiteX1" fmla="*/ 2415308 w 2415308"/>
              <a:gd name="connsiteY1" fmla="*/ 0 h 369332"/>
              <a:gd name="connsiteX2" fmla="*/ 2415308 w 2415308"/>
              <a:gd name="connsiteY2" fmla="*/ 369332 h 369332"/>
              <a:gd name="connsiteX3" fmla="*/ 0 w 2415308"/>
              <a:gd name="connsiteY3" fmla="*/ 369332 h 369332"/>
              <a:gd name="connsiteX4" fmla="*/ 0 w 2415308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5308" h="369332" fill="none" extrusionOk="0">
                <a:moveTo>
                  <a:pt x="0" y="0"/>
                </a:moveTo>
                <a:cubicBezTo>
                  <a:pt x="379843" y="-49533"/>
                  <a:pt x="2106233" y="-14809"/>
                  <a:pt x="2415308" y="0"/>
                </a:cubicBezTo>
                <a:cubicBezTo>
                  <a:pt x="2404850" y="136842"/>
                  <a:pt x="2388085" y="302669"/>
                  <a:pt x="2415308" y="369332"/>
                </a:cubicBezTo>
                <a:cubicBezTo>
                  <a:pt x="1440487" y="321101"/>
                  <a:pt x="342072" y="453787"/>
                  <a:pt x="0" y="369332"/>
                </a:cubicBezTo>
                <a:cubicBezTo>
                  <a:pt x="-11636" y="186919"/>
                  <a:pt x="-6040" y="115751"/>
                  <a:pt x="0" y="0"/>
                </a:cubicBezTo>
                <a:close/>
              </a:path>
              <a:path w="2415308" h="369332" stroke="0" extrusionOk="0">
                <a:moveTo>
                  <a:pt x="0" y="0"/>
                </a:moveTo>
                <a:cubicBezTo>
                  <a:pt x="922791" y="118645"/>
                  <a:pt x="1906815" y="116012"/>
                  <a:pt x="2415308" y="0"/>
                </a:cubicBezTo>
                <a:cubicBezTo>
                  <a:pt x="2392504" y="167616"/>
                  <a:pt x="2413248" y="247698"/>
                  <a:pt x="2415308" y="369332"/>
                </a:cubicBezTo>
                <a:cubicBezTo>
                  <a:pt x="1353026" y="503932"/>
                  <a:pt x="241548" y="212136"/>
                  <a:pt x="0" y="369332"/>
                </a:cubicBezTo>
                <a:cubicBezTo>
                  <a:pt x="19812" y="326466"/>
                  <a:pt x="15727" y="9363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dk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i="1" dirty="0"/>
              <a:t>Customer segmentation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04644A-F5D6-45A1-9890-2D8699FBB62F}"/>
              </a:ext>
            </a:extLst>
          </p:cNvPr>
          <p:cNvSpPr txBox="1"/>
          <p:nvPr/>
        </p:nvSpPr>
        <p:spPr>
          <a:xfrm>
            <a:off x="2204541" y="3180876"/>
            <a:ext cx="3075709" cy="369332"/>
          </a:xfrm>
          <a:custGeom>
            <a:avLst/>
            <a:gdLst>
              <a:gd name="connsiteX0" fmla="*/ 0 w 3075709"/>
              <a:gd name="connsiteY0" fmla="*/ 0 h 369332"/>
              <a:gd name="connsiteX1" fmla="*/ 3075709 w 3075709"/>
              <a:gd name="connsiteY1" fmla="*/ 0 h 369332"/>
              <a:gd name="connsiteX2" fmla="*/ 3075709 w 3075709"/>
              <a:gd name="connsiteY2" fmla="*/ 369332 h 369332"/>
              <a:gd name="connsiteX3" fmla="*/ 0 w 3075709"/>
              <a:gd name="connsiteY3" fmla="*/ 369332 h 369332"/>
              <a:gd name="connsiteX4" fmla="*/ 0 w 3075709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5709" h="369332" fill="none" extrusionOk="0">
                <a:moveTo>
                  <a:pt x="0" y="0"/>
                </a:moveTo>
                <a:cubicBezTo>
                  <a:pt x="491535" y="-49533"/>
                  <a:pt x="1682084" y="-14809"/>
                  <a:pt x="3075709" y="0"/>
                </a:cubicBezTo>
                <a:cubicBezTo>
                  <a:pt x="3065251" y="136842"/>
                  <a:pt x="3048486" y="302669"/>
                  <a:pt x="3075709" y="369332"/>
                </a:cubicBezTo>
                <a:cubicBezTo>
                  <a:pt x="1738003" y="321101"/>
                  <a:pt x="1400301" y="453787"/>
                  <a:pt x="0" y="369332"/>
                </a:cubicBezTo>
                <a:cubicBezTo>
                  <a:pt x="-11636" y="186919"/>
                  <a:pt x="-6040" y="115751"/>
                  <a:pt x="0" y="0"/>
                </a:cubicBezTo>
                <a:close/>
              </a:path>
              <a:path w="3075709" h="369332" stroke="0" extrusionOk="0">
                <a:moveTo>
                  <a:pt x="0" y="0"/>
                </a:moveTo>
                <a:cubicBezTo>
                  <a:pt x="1341565" y="118645"/>
                  <a:pt x="1604952" y="116012"/>
                  <a:pt x="3075709" y="0"/>
                </a:cubicBezTo>
                <a:cubicBezTo>
                  <a:pt x="3052905" y="167616"/>
                  <a:pt x="3073649" y="247698"/>
                  <a:pt x="3075709" y="369332"/>
                </a:cubicBezTo>
                <a:cubicBezTo>
                  <a:pt x="2224901" y="503932"/>
                  <a:pt x="932645" y="212136"/>
                  <a:pt x="0" y="369332"/>
                </a:cubicBezTo>
                <a:cubicBezTo>
                  <a:pt x="19812" y="326466"/>
                  <a:pt x="15727" y="9363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dk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i="1" dirty="0"/>
              <a:t>Propensity-to buy (PTB) model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D613F6-2C8F-4ED2-93E3-39E861546527}"/>
              </a:ext>
            </a:extLst>
          </p:cNvPr>
          <p:cNvSpPr txBox="1"/>
          <p:nvPr/>
        </p:nvSpPr>
        <p:spPr>
          <a:xfrm>
            <a:off x="1791877" y="4053603"/>
            <a:ext cx="2424279" cy="369332"/>
          </a:xfrm>
          <a:custGeom>
            <a:avLst/>
            <a:gdLst>
              <a:gd name="connsiteX0" fmla="*/ 0 w 2424279"/>
              <a:gd name="connsiteY0" fmla="*/ 0 h 369332"/>
              <a:gd name="connsiteX1" fmla="*/ 2424279 w 2424279"/>
              <a:gd name="connsiteY1" fmla="*/ 0 h 369332"/>
              <a:gd name="connsiteX2" fmla="*/ 2424279 w 2424279"/>
              <a:gd name="connsiteY2" fmla="*/ 369332 h 369332"/>
              <a:gd name="connsiteX3" fmla="*/ 0 w 2424279"/>
              <a:gd name="connsiteY3" fmla="*/ 369332 h 369332"/>
              <a:gd name="connsiteX4" fmla="*/ 0 w 2424279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4279" h="369332" fill="none" extrusionOk="0">
                <a:moveTo>
                  <a:pt x="0" y="0"/>
                </a:moveTo>
                <a:cubicBezTo>
                  <a:pt x="1204598" y="-49533"/>
                  <a:pt x="1453411" y="-14809"/>
                  <a:pt x="2424279" y="0"/>
                </a:cubicBezTo>
                <a:cubicBezTo>
                  <a:pt x="2413821" y="136842"/>
                  <a:pt x="2397056" y="302669"/>
                  <a:pt x="2424279" y="369332"/>
                </a:cubicBezTo>
                <a:cubicBezTo>
                  <a:pt x="1306499" y="321101"/>
                  <a:pt x="1190886" y="453787"/>
                  <a:pt x="0" y="369332"/>
                </a:cubicBezTo>
                <a:cubicBezTo>
                  <a:pt x="-11636" y="186919"/>
                  <a:pt x="-6040" y="115751"/>
                  <a:pt x="0" y="0"/>
                </a:cubicBezTo>
                <a:close/>
              </a:path>
              <a:path w="2424279" h="369332" stroke="0" extrusionOk="0">
                <a:moveTo>
                  <a:pt x="0" y="0"/>
                </a:moveTo>
                <a:cubicBezTo>
                  <a:pt x="1079679" y="118645"/>
                  <a:pt x="1269612" y="116012"/>
                  <a:pt x="2424279" y="0"/>
                </a:cubicBezTo>
                <a:cubicBezTo>
                  <a:pt x="2401475" y="167616"/>
                  <a:pt x="2422219" y="247698"/>
                  <a:pt x="2424279" y="369332"/>
                </a:cubicBezTo>
                <a:cubicBezTo>
                  <a:pt x="1461995" y="503932"/>
                  <a:pt x="245818" y="212136"/>
                  <a:pt x="0" y="369332"/>
                </a:cubicBezTo>
                <a:cubicBezTo>
                  <a:pt x="19812" y="326466"/>
                  <a:pt x="15727" y="93631"/>
                  <a:pt x="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solidFill>
              <a:schemeClr val="dk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Market basket analysis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CAFFCB-4D94-4BC0-A12E-2547EC5CA322}"/>
              </a:ext>
            </a:extLst>
          </p:cNvPr>
          <p:cNvSpPr txBox="1"/>
          <p:nvPr/>
        </p:nvSpPr>
        <p:spPr>
          <a:xfrm>
            <a:off x="1791877" y="2324689"/>
            <a:ext cx="2704402" cy="369332"/>
          </a:xfrm>
          <a:custGeom>
            <a:avLst/>
            <a:gdLst>
              <a:gd name="connsiteX0" fmla="*/ 0 w 2704402"/>
              <a:gd name="connsiteY0" fmla="*/ 0 h 369332"/>
              <a:gd name="connsiteX1" fmla="*/ 2704402 w 2704402"/>
              <a:gd name="connsiteY1" fmla="*/ 0 h 369332"/>
              <a:gd name="connsiteX2" fmla="*/ 2704402 w 2704402"/>
              <a:gd name="connsiteY2" fmla="*/ 369332 h 369332"/>
              <a:gd name="connsiteX3" fmla="*/ 0 w 2704402"/>
              <a:gd name="connsiteY3" fmla="*/ 369332 h 369332"/>
              <a:gd name="connsiteX4" fmla="*/ 0 w 2704402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4402" h="369332" fill="none" extrusionOk="0">
                <a:moveTo>
                  <a:pt x="0" y="0"/>
                </a:moveTo>
                <a:cubicBezTo>
                  <a:pt x="1252785" y="-49533"/>
                  <a:pt x="2001181" y="-14809"/>
                  <a:pt x="2704402" y="0"/>
                </a:cubicBezTo>
                <a:cubicBezTo>
                  <a:pt x="2693944" y="136842"/>
                  <a:pt x="2677179" y="302669"/>
                  <a:pt x="2704402" y="369332"/>
                </a:cubicBezTo>
                <a:cubicBezTo>
                  <a:pt x="2274309" y="321101"/>
                  <a:pt x="286227" y="453787"/>
                  <a:pt x="0" y="369332"/>
                </a:cubicBezTo>
                <a:cubicBezTo>
                  <a:pt x="-11636" y="186919"/>
                  <a:pt x="-6040" y="115751"/>
                  <a:pt x="0" y="0"/>
                </a:cubicBezTo>
                <a:close/>
              </a:path>
              <a:path w="2704402" h="369332" stroke="0" extrusionOk="0">
                <a:moveTo>
                  <a:pt x="0" y="0"/>
                </a:moveTo>
                <a:cubicBezTo>
                  <a:pt x="813189" y="118645"/>
                  <a:pt x="1453007" y="116012"/>
                  <a:pt x="2704402" y="0"/>
                </a:cubicBezTo>
                <a:cubicBezTo>
                  <a:pt x="2681598" y="167616"/>
                  <a:pt x="2702342" y="247698"/>
                  <a:pt x="2704402" y="369332"/>
                </a:cubicBezTo>
                <a:cubicBezTo>
                  <a:pt x="1727294" y="503932"/>
                  <a:pt x="960308" y="212136"/>
                  <a:pt x="0" y="369332"/>
                </a:cubicBezTo>
                <a:cubicBezTo>
                  <a:pt x="19812" y="326466"/>
                  <a:pt x="15727" y="93631"/>
                  <a:pt x="0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solidFill>
              <a:schemeClr val="dk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Recommendation system</a:t>
            </a:r>
          </a:p>
        </p:txBody>
      </p:sp>
    </p:spTree>
    <p:extLst>
      <p:ext uri="{BB962C8B-B14F-4D97-AF65-F5344CB8AC3E}">
        <p14:creationId xmlns:p14="http://schemas.microsoft.com/office/powerpoint/2010/main" val="39779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0D3C3-9DAC-4A52-858D-C77DFE5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Integrated Workflow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88DEEB-DB84-4F25-B16B-064F1D659C0D}"/>
              </a:ext>
            </a:extLst>
          </p:cNvPr>
          <p:cNvSpPr txBox="1"/>
          <p:nvPr/>
        </p:nvSpPr>
        <p:spPr>
          <a:xfrm>
            <a:off x="6288520" y="3293821"/>
            <a:ext cx="37770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i="0" dirty="0">
                <a:effectLst/>
                <a:latin typeface="Calibri (Body)"/>
              </a:rPr>
              <a:t>Segment Customers</a:t>
            </a:r>
            <a:r>
              <a:rPr lang="en-US" sz="1200" b="0" i="0" dirty="0">
                <a:effectLst/>
                <a:latin typeface="Calibri (Body)"/>
              </a:rPr>
              <a:t>: Use clustering to group customers with similar purchasing behaviors and demographics.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7668B64-B4EC-4812-8EFC-971551367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122814"/>
              </p:ext>
            </p:extLst>
          </p:nvPr>
        </p:nvGraphicFramePr>
        <p:xfrm>
          <a:off x="838200" y="1690688"/>
          <a:ext cx="10515600" cy="4616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9850">
                  <a:extLst>
                    <a:ext uri="{9D8B030D-6E8A-4147-A177-3AD203B41FA5}">
                      <a16:colId xmlns:a16="http://schemas.microsoft.com/office/drawing/2014/main" val="2300611526"/>
                    </a:ext>
                  </a:extLst>
                </a:gridCol>
                <a:gridCol w="3419475">
                  <a:extLst>
                    <a:ext uri="{9D8B030D-6E8A-4147-A177-3AD203B41FA5}">
                      <a16:colId xmlns:a16="http://schemas.microsoft.com/office/drawing/2014/main" val="3859828134"/>
                    </a:ext>
                  </a:extLst>
                </a:gridCol>
                <a:gridCol w="4486275">
                  <a:extLst>
                    <a:ext uri="{9D8B030D-6E8A-4147-A177-3AD203B41FA5}">
                      <a16:colId xmlns:a16="http://schemas.microsoft.com/office/drawing/2014/main" val="2940295868"/>
                    </a:ext>
                  </a:extLst>
                </a:gridCol>
              </a:tblGrid>
              <a:tr h="337869">
                <a:tc>
                  <a:txBody>
                    <a:bodyPr/>
                    <a:lstStyle/>
                    <a:p>
                      <a:r>
                        <a:rPr lang="en-US" sz="16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001841"/>
                  </a:ext>
                </a:extLst>
              </a:tr>
              <a:tr h="90035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Customer segmentation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DBScan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Every customer will be segmented into 6+1 segments and all about marketing message/campaign will be customized base on their behavior.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703567"/>
                  </a:ext>
                </a:extLst>
              </a:tr>
              <a:tr h="53766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Automate A/B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Chi-square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65839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Propensity-to-buy model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(Active recommendation)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XGBoost</a:t>
                      </a:r>
                      <a:r>
                        <a:rPr lang="en-US" sz="1400" dirty="0"/>
                        <a:t>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792430"/>
                  </a:ext>
                </a:extLst>
              </a:tr>
              <a:tr h="53044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Recommendation system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(Passive recommendation)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401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Promotion &amp; Bundle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Market basket analysis: </a:t>
                      </a:r>
                      <a:r>
                        <a:rPr lang="en-US" sz="1400" dirty="0" err="1"/>
                        <a:t>Arpiori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Use Market basket analysis technique to </a:t>
                      </a:r>
                      <a:r>
                        <a:rPr lang="en-US" sz="1400" dirty="0" err="1"/>
                        <a:t>analyse</a:t>
                      </a:r>
                      <a:r>
                        <a:rPr lang="en-US" sz="1400" dirty="0"/>
                        <a:t> which product come together with to cross-selling and set the promotion based on the results.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610755"/>
                  </a:ext>
                </a:extLst>
              </a:tr>
              <a:tr h="53044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Sentiment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077108"/>
                  </a:ext>
                </a:extLst>
              </a:tr>
              <a:tr h="53044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Churn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66417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B6BDE5D-69C3-4EE8-A5CA-FA718ECED537}"/>
              </a:ext>
            </a:extLst>
          </p:cNvPr>
          <p:cNvSpPr txBox="1"/>
          <p:nvPr/>
        </p:nvSpPr>
        <p:spPr>
          <a:xfrm>
            <a:off x="638175" y="61235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recommendation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91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812E810-8DD8-408B-921D-7D83601D477F}"/>
              </a:ext>
            </a:extLst>
          </p:cNvPr>
          <p:cNvSpPr txBox="1"/>
          <p:nvPr/>
        </p:nvSpPr>
        <p:spPr>
          <a:xfrm>
            <a:off x="506845" y="571443"/>
            <a:ext cx="24153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Customer segmentation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CEF04A-2536-4963-8D80-A9D2BCDE91D6}"/>
              </a:ext>
            </a:extLst>
          </p:cNvPr>
          <p:cNvSpPr txBox="1"/>
          <p:nvPr/>
        </p:nvSpPr>
        <p:spPr>
          <a:xfrm>
            <a:off x="506845" y="1503313"/>
            <a:ext cx="68178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Objective</a:t>
            </a:r>
            <a:r>
              <a:rPr lang="en-US" b="0" i="0" dirty="0">
                <a:effectLst/>
                <a:latin typeface="Söhne"/>
              </a:rPr>
              <a:t>: Divide customers into distinct groups based on similar characteristics (e.g., purchasing behavior, demographics).</a:t>
            </a:r>
          </a:p>
          <a:p>
            <a:pPr algn="l"/>
            <a:endParaRPr lang="en-US" dirty="0">
              <a:latin typeface="Söhne"/>
            </a:endParaRPr>
          </a:p>
          <a:p>
            <a:pPr algn="l"/>
            <a:r>
              <a:rPr lang="en-US" b="1" i="0" dirty="0">
                <a:effectLst/>
                <a:latin typeface="Söhne"/>
              </a:rPr>
              <a:t>Model</a:t>
            </a:r>
            <a:r>
              <a:rPr lang="en-US" b="0" i="0" dirty="0">
                <a:effectLst/>
                <a:latin typeface="Söhne"/>
              </a:rPr>
              <a:t>: Use clustering algorithms like K-means or hierarchical clustering to segment customers.</a:t>
            </a:r>
          </a:p>
          <a:p>
            <a:pPr algn="l"/>
            <a:endParaRPr lang="en-US" dirty="0">
              <a:latin typeface="Söhne"/>
            </a:endParaRPr>
          </a:p>
          <a:p>
            <a:pPr algn="l"/>
            <a:r>
              <a:rPr lang="en-US" b="1" i="0" dirty="0">
                <a:effectLst/>
                <a:latin typeface="Söhne"/>
              </a:rPr>
              <a:t>Application</a:t>
            </a:r>
            <a:r>
              <a:rPr lang="en-US" b="0" i="0" dirty="0">
                <a:effectLst/>
                <a:latin typeface="Söhne"/>
              </a:rPr>
              <a:t>: Segments help tailor marketing and sales strategies to the specific needs and preferences of different groups.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9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194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(Body)</vt:lpstr>
      <vt:lpstr>Calibri Light</vt:lpstr>
      <vt:lpstr>Söhne</vt:lpstr>
      <vt:lpstr>Office Theme</vt:lpstr>
      <vt:lpstr>PowerPoint Presentation</vt:lpstr>
      <vt:lpstr>PowerPoint Presentation</vt:lpstr>
      <vt:lpstr>Integrated Workflow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peerapat tancharoen</dc:creator>
  <cp:lastModifiedBy>peerapat tancharoen</cp:lastModifiedBy>
  <cp:revision>6</cp:revision>
  <dcterms:created xsi:type="dcterms:W3CDTF">2024-05-09T04:19:53Z</dcterms:created>
  <dcterms:modified xsi:type="dcterms:W3CDTF">2024-05-21T17:16:24Z</dcterms:modified>
</cp:coreProperties>
</file>