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46"/>
    <a:srgbClr val="FFFAF7"/>
    <a:srgbClr val="F8F6F5"/>
    <a:srgbClr val="0F253E"/>
    <a:srgbClr val="446992"/>
    <a:srgbClr val="AEC2D8"/>
    <a:srgbClr val="98432A"/>
    <a:srgbClr val="D84400"/>
    <a:srgbClr val="44678D"/>
    <a:srgbClr val="263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33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154726" y="1771236"/>
            <a:ext cx="2864913" cy="118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Threshold optimization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7952509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171867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89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9610"/>
          <a:stretch/>
        </p:blipFill>
        <p:spPr bwMode="auto">
          <a:xfrm>
            <a:off x="3170907" y="5456980"/>
            <a:ext cx="696326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334733" y="5508318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072994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2980907" y="6217129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3979477" y="6208629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226483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780970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927348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45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8154726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2EDCFD26-8FA4-4228-BB65-BA7436B2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74060" y="5019764"/>
            <a:ext cx="1106928" cy="71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053A5-F1F9-4B42-9E5C-398BEFFA0272}"/>
              </a:ext>
            </a:extLst>
          </p:cNvPr>
          <p:cNvSpPr txBox="1"/>
          <p:nvPr/>
        </p:nvSpPr>
        <p:spPr>
          <a:xfrm>
            <a:off x="5303406" y="5732219"/>
            <a:ext cx="1406839" cy="5770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  <a:b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(SMOTE, ADASYN, Under sampling)</a:t>
            </a:r>
          </a:p>
        </p:txBody>
      </p:sp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16c05727-aa75-4e4a-9b5f-8a80a1165891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2659</TotalTime>
  <Words>1884</Words>
  <Application>Microsoft Office PowerPoint</Application>
  <PresentationFormat>Widescreen</PresentationFormat>
  <Paragraphs>297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231</cp:revision>
  <dcterms:created xsi:type="dcterms:W3CDTF">2023-08-12T05:32:41Z</dcterms:created>
  <dcterms:modified xsi:type="dcterms:W3CDTF">2023-10-03T20:46:33Z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