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4" r:id="rId23"/>
    <p:sldId id="341" r:id="rId24"/>
    <p:sldId id="342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appendix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9A346"/>
    <a:srgbClr val="FFFAF7"/>
    <a:srgbClr val="F8F6F5"/>
    <a:srgbClr val="0F253E"/>
    <a:srgbClr val="446992"/>
    <a:srgbClr val="AEC2D8"/>
    <a:srgbClr val="98432A"/>
    <a:srgbClr val="D84400"/>
    <a:srgbClr val="446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8" d="100"/>
          <a:sy n="108" d="100"/>
        </p:scale>
        <p:origin x="792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jp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>
                <a:solidFill>
                  <a:srgbClr val="1F1F1F"/>
                </a:solidFill>
                <a:latin typeface="+mn-lt"/>
              </a:rPr>
              <a:t>TELCO CHURN PREDICTION MODEL</a:t>
            </a:r>
            <a:br>
              <a:rPr lang="en-US" altLang="zh-CN" sz="4000" dirty="0">
                <a:solidFill>
                  <a:srgbClr val="1F1F1F"/>
                </a:solidFill>
                <a:latin typeface="+mn-lt"/>
              </a:rPr>
            </a:br>
            <a:r>
              <a:rPr lang="en-US" altLang="zh-CN" sz="2000" dirty="0">
                <a:solidFill>
                  <a:srgbClr val="1F1F1F"/>
                </a:solidFill>
                <a:latin typeface="+mn-lt"/>
              </a:rPr>
              <a:t>A Model for Predicting Customer Retention in Telecom</a:t>
            </a:r>
            <a:endParaRPr lang="en-US" sz="4000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>
                <a:solidFill>
                  <a:srgbClr val="1F1F1F"/>
                </a:solidFill>
              </a:rPr>
              <a:t>Peerapat.t</a:t>
            </a:r>
            <a:br>
              <a:rPr lang="en-US" sz="2000" b="1" dirty="0">
                <a:solidFill>
                  <a:srgbClr val="1F1F1F"/>
                </a:solidFill>
              </a:rPr>
            </a:br>
            <a:r>
              <a:rPr lang="en-US" sz="1600" dirty="0">
                <a:solidFill>
                  <a:srgbClr val="1F1F1F"/>
                </a:solidFill>
              </a:rPr>
              <a:t>For project’s material please visit : github.com/peerapat-t</a:t>
            </a:r>
            <a:endParaRPr lang="en-US" sz="2400" dirty="0">
              <a:solidFill>
                <a:srgbClr val="1F1F1F"/>
              </a:solidFill>
            </a:endParaRP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05165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7975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(SMOTE, ANASYN)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 (Body)"/>
              </a:rPr>
              <a:pPr/>
              <a:t>19</a:t>
            </a:fld>
            <a:endParaRPr lang="en-US" altLang="zh-CN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 (Body)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 selection with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>
                <a:solidFill>
                  <a:srgbClr val="1F1F1F"/>
                </a:solidFill>
                <a:latin typeface="+mn-lt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3923078"/>
            <a:ext cx="808326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Tools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63383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7908119" y="1373156"/>
            <a:ext cx="0" cy="24053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051856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3923078"/>
            <a:ext cx="1171867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Methods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" panose="020B0604020104020204" pitchFamily="34" charset="0"/>
              </a:rPr>
              <a:pPr/>
              <a:t>2</a:t>
            </a:fld>
            <a:endParaRPr lang="en-US" altLang="zh-CN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" panose="020B0604020104020204" pitchFamily="34" charset="0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45479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26167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89" y="427901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r="29610"/>
          <a:stretch/>
        </p:blipFill>
        <p:spPr bwMode="auto">
          <a:xfrm>
            <a:off x="3170907" y="5261670"/>
            <a:ext cx="696326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352489" y="5286374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19952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584778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072994" y="480871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2980907" y="6021819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3997233" y="5986685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205256" y="4807337"/>
            <a:ext cx="1170414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selection</a:t>
            </a:r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980615" y="3923078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Business</a:t>
            </a:r>
            <a:r>
              <a:rPr lang="en-US" sz="2000" dirty="0">
                <a:latin typeface="Abadi (Body)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impact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12" y="458431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8207993" y="467340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58137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balance dataset: Test and validate resampled tabular data">
            <a:extLst>
              <a:ext uri="{FF2B5EF4-FFF2-40B4-BE49-F238E27FC236}">
                <a16:creationId xmlns:a16="http://schemas.microsoft.com/office/drawing/2014/main" id="{2EDCFD26-8FA4-4228-BB65-BA7436B2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7324" y="4607204"/>
            <a:ext cx="1106928" cy="71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053A5-F1F9-4B42-9E5C-398BEFFA0272}"/>
              </a:ext>
            </a:extLst>
          </p:cNvPr>
          <p:cNvSpPr txBox="1"/>
          <p:nvPr/>
        </p:nvSpPr>
        <p:spPr>
          <a:xfrm>
            <a:off x="5164753" y="5301903"/>
            <a:ext cx="1623942" cy="5770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Resampling</a:t>
            </a:r>
            <a:b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(SMOTE, ADASYN, Random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undersampling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EE034-28C9-4CAF-B544-9A92822505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1836" y="4166664"/>
            <a:ext cx="857447" cy="6482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B15B13-0900-42E0-A975-51E7083C50E9}"/>
              </a:ext>
            </a:extLst>
          </p:cNvPr>
          <p:cNvSpPr txBox="1"/>
          <p:nvPr/>
        </p:nvSpPr>
        <p:spPr>
          <a:xfrm>
            <a:off x="581710" y="1390243"/>
            <a:ext cx="7097474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336076-D109-4587-8134-992851D7C7E2}"/>
              </a:ext>
            </a:extLst>
          </p:cNvPr>
          <p:cNvSpPr txBox="1"/>
          <p:nvPr/>
        </p:nvSpPr>
        <p:spPr>
          <a:xfrm>
            <a:off x="8061553" y="1389121"/>
            <a:ext cx="3454455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Threshold selection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EF9214-31A8-4EEC-83B9-56C9D053954E}"/>
              </a:ext>
            </a:extLst>
          </p:cNvPr>
          <p:cNvCxnSpPr>
            <a:cxnSpLocks/>
          </p:cNvCxnSpPr>
          <p:nvPr/>
        </p:nvCxnSpPr>
        <p:spPr>
          <a:xfrm>
            <a:off x="6869134" y="4051856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4" y="1968495"/>
            <a:ext cx="5078602" cy="26137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693197" cy="1422664"/>
          </a:xfrm>
        </p:spPr>
        <p:txBody>
          <a:bodyPr/>
          <a:lstStyle/>
          <a:p>
            <a:r>
              <a:rPr lang="en-US" sz="2000" dirty="0">
                <a:solidFill>
                  <a:srgbClr val="1F1F1F"/>
                </a:solidFill>
              </a:rPr>
              <a:t>Peerapat Tancharoen holds a Bachelor's degree in Economics from </a:t>
            </a:r>
            <a:r>
              <a:rPr lang="en-US" sz="2000" dirty="0" err="1">
                <a:solidFill>
                  <a:srgbClr val="1F1F1F"/>
                </a:solidFill>
              </a:rPr>
              <a:t>Srinakharinwirot</a:t>
            </a:r>
            <a:r>
              <a:rPr lang="en-US" sz="2000" dirty="0">
                <a:solidFill>
                  <a:srgbClr val="1F1F1F"/>
                </a:solidFill>
              </a:rPr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</a:rPr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>
                <a:solidFill>
                  <a:srgbClr val="1F1F1F"/>
                </a:solidFill>
              </a:rPr>
              <a:t>linkedin.com/in/peerapat-tancharoen-664759220</a:t>
            </a:r>
            <a:r>
              <a:rPr lang="th-TH" sz="1400" dirty="0">
                <a:solidFill>
                  <a:srgbClr val="1F1F1F"/>
                </a:solidFill>
              </a:rPr>
              <a:t>/</a:t>
            </a:r>
            <a:endParaRPr lang="en-US" sz="1400" dirty="0">
              <a:solidFill>
                <a:srgbClr val="1F1F1F"/>
              </a:solidFill>
            </a:endParaRPr>
          </a:p>
          <a:p>
            <a:r>
              <a:rPr lang="en-US" dirty="0">
                <a:solidFill>
                  <a:srgbClr val="1F1F1F"/>
                </a:solidFill>
              </a:rPr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493794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services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7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9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documentManagement/types"/>
    <ds:schemaRef ds:uri="71af3243-3dd4-4a8d-8c0d-dd76da1f02a5"/>
    <ds:schemaRef ds:uri="http://schemas.microsoft.com/office/2006/metadata/properties"/>
    <ds:schemaRef ds:uri="230e9df3-be65-4c73-a93b-d1236ebd677e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2749</TotalTime>
  <Words>1881</Words>
  <Application>Microsoft Office PowerPoint</Application>
  <PresentationFormat>Widescreen</PresentationFormat>
  <Paragraphs>296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250</cp:revision>
  <dcterms:created xsi:type="dcterms:W3CDTF">2023-08-12T05:32:41Z</dcterms:created>
  <dcterms:modified xsi:type="dcterms:W3CDTF">2023-12-07T16:48:41Z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