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7"/>
    <a:srgbClr val="F8F6F5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jp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1,407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159.03%. Additionally, in comparison to the 'retain all' program, which indiscriminately attempts to retain all customers, the model still outperformed with a gain of 32.23%.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080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DD548-C901-48EF-9C01-BB426648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8"/>
            <a:ext cx="5596963" cy="197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D6CE9-E949-4259-9237-0661210A3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6" y="4001217"/>
            <a:ext cx="8197289" cy="20237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6" y="3617939"/>
            <a:ext cx="5596963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671EE-9C6D-4437-86A1-268227DA3233}"/>
              </a:ext>
            </a:extLst>
          </p:cNvPr>
          <p:cNvSpPr/>
          <p:nvPr/>
        </p:nvSpPr>
        <p:spPr>
          <a:xfrm>
            <a:off x="670486" y="5270259"/>
            <a:ext cx="8197289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585679" y="1771236"/>
            <a:ext cx="2864913" cy="1800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Handling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Selecting 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Optimizing threshold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8118764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06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95" y="5340606"/>
            <a:ext cx="1457255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917386" y="5408472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230011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3448341" y="6138026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4562130" y="6108783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67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642117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115953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280804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1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7508182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7,032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58371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2598</TotalTime>
  <Words>1866</Words>
  <Application>Microsoft Office PowerPoint</Application>
  <PresentationFormat>Widescreen</PresentationFormat>
  <Paragraphs>286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222</cp:revision>
  <dcterms:created xsi:type="dcterms:W3CDTF">2023-08-12T05:32:41Z</dcterms:created>
  <dcterms:modified xsi:type="dcterms:W3CDTF">2023-10-02T16:01:19Z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