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12" r:id="rId12"/>
    <p:sldId id="300" r:id="rId13"/>
    <p:sldId id="302" r:id="rId14"/>
    <p:sldId id="303" r:id="rId15"/>
    <p:sldId id="301" r:id="rId16"/>
    <p:sldId id="304" r:id="rId17"/>
    <p:sldId id="307" r:id="rId18"/>
    <p:sldId id="308" r:id="rId19"/>
    <p:sldId id="310" r:id="rId20"/>
    <p:sldId id="31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0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201378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89472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2222B-9D53-439D-917D-3B80DAA8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4" y="1903728"/>
            <a:ext cx="5258799" cy="259236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E5A743-B0AD-4D2C-8665-8951783AFCA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64" y="1929836"/>
            <a:ext cx="3205075" cy="339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DB075-DA69-4F9D-8F29-F2371FDC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0" y="1929836"/>
            <a:ext cx="7983088" cy="332574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1BF8E4-86B5-4B23-8BA8-63AEEB1D5497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96DB89-A4E9-437B-A2C5-316FFCA98088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6" y="1991232"/>
            <a:ext cx="5632659" cy="2015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19" y="3689606"/>
            <a:ext cx="575694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32E0A0D-D8B5-4BDD-9627-0323306993B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E9F07CC-5BF8-45EF-85C0-C5349E7A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8406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34C933-A0E3-4BBC-A65D-F8190433A8E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6298484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E29346-5F17-4C48-96BA-E8AC4AC863C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248DE5-8163-4368-AB8D-853020466810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995608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C9C31D-1526-45D4-A876-3CC522CCB399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9" y="1622967"/>
            <a:ext cx="7059474" cy="1262276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837694-7905-45C5-B08B-73C2EC65F4A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9F45C-4660-433A-853B-14BEFAF1426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09" y="1390243"/>
            <a:ext cx="76834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98DE1C-A09E-4530-91D5-3AD3AD4AAB94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21961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8260450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551429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17565D-5684-457C-A8AF-317FE66B12B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7,032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3 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F0913-148B-439A-86C7-D3384EBB9A63}"/>
              </a:ext>
            </a:extLst>
          </p:cNvPr>
          <p:cNvSpPr txBox="1"/>
          <p:nvPr/>
        </p:nvSpPr>
        <p:spPr>
          <a:xfrm>
            <a:off x="5598112" y="1949537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254746-ECFC-4A98-8338-D280D510E210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9813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09" y="4445848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1,407 customers, the churn prediction model yielded a gain of 159.03% when compared to the 'do nothing' program, and 32.23% when compared to the 'retain all' program.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06B6B-81CC-4072-A0F2-354D0A53699A}"/>
              </a:ext>
            </a:extLst>
          </p:cNvPr>
          <p:cNvSpPr txBox="1"/>
          <p:nvPr/>
        </p:nvSpPr>
        <p:spPr>
          <a:xfrm>
            <a:off x="677721" y="3957433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500."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3E9A1C3-E739-489F-BC64-954C98D5779E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1006261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4.2 Promotion/campaign to retain customers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top-up package,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we should introduce promotions to transition them to a contract package. Additionally, provide a limited-time offer like free 10GB internet for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they are elder,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offer a budget-friendly package accompanied by a message like "Stay connected with your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low-price package,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be presented with a comparison of our package against competitors' offerings, followed by a strategic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no current internet service,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introduce an affordable internet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still pay bills physically,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encourage them to explore more convenient payment options, such as automatic credit card billing.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295849-0353-4739-A2BE-0B1FC11CA5E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892437" y="3643047"/>
            <a:ext cx="6325109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</a:t>
            </a:r>
            <a:r>
              <a:rPr lang="en-US" b="1" i="0">
                <a:solidFill>
                  <a:srgbClr val="1F1F1F"/>
                </a:solidFill>
                <a:effectLst/>
                <a:latin typeface="Abadi (Body)"/>
              </a:rPr>
              <a:t>of model</a:t>
            </a:r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1111511" y="3964306"/>
            <a:ext cx="2016247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3127758" y="3964305"/>
            <a:ext cx="1459463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5031463" y="3964305"/>
            <a:ext cx="2016245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1106749" y="4252274"/>
            <a:ext cx="2016247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3122996" y="4252274"/>
            <a:ext cx="146897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5031463" y="4252273"/>
            <a:ext cx="201624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4699128" y="4017919"/>
            <a:ext cx="233011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1BDE050-96B0-49B9-AD7F-53AE0739D91B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B91DCC-BF10-436E-8F90-B9E89A4F2C1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868</TotalTime>
  <Words>1451</Words>
  <Application>Microsoft Office PowerPoint</Application>
  <PresentationFormat>Widescreen</PresentationFormat>
  <Paragraphs>245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5. FUTURE WORK</vt:lpstr>
      <vt:lpstr>END OF PRESENTATION</vt:lpstr>
      <vt:lpstr>6. REFERENCE</vt:lpstr>
      <vt:lpstr>7.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133</cp:revision>
  <dcterms:created xsi:type="dcterms:W3CDTF">2023-08-12T05:32:41Z</dcterms:created>
  <dcterms:modified xsi:type="dcterms:W3CDTF">2023-08-20T06:26:53Z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