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Untitled Section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7"/>
    <a:srgbClr val="F8F6F5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8" d="100"/>
          <a:sy n="108" d="100"/>
        </p:scale>
        <p:origin x="792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jp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br>
              <a:rPr lang="en-US" altLang="zh-CN" sz="4000" dirty="0"/>
            </a:br>
            <a:r>
              <a:rPr lang="en-US" altLang="zh-CN" sz="2000" dirty="0"/>
              <a:t>A Model for Predicting Customer Retention in Telecom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/>
              <a:t>Peerapat.t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343341" cy="673368"/>
          </a:xfrm>
        </p:spPr>
        <p:txBody>
          <a:bodyPr/>
          <a:lstStyle/>
          <a:p>
            <a:r>
              <a:rPr lang="en-US" dirty="0"/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080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DD548-C901-48EF-9C01-BB426648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8"/>
            <a:ext cx="5596963" cy="1979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D6CE9-E949-4259-9237-0661210A3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6" y="4001217"/>
            <a:ext cx="8197289" cy="20237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6" y="3617939"/>
            <a:ext cx="5596963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671EE-9C6D-4437-86A1-268227DA3233}"/>
              </a:ext>
            </a:extLst>
          </p:cNvPr>
          <p:cNvSpPr/>
          <p:nvPr/>
        </p:nvSpPr>
        <p:spPr>
          <a:xfrm>
            <a:off x="670486" y="5270259"/>
            <a:ext cx="8197289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/>
              <a:t>TELCO 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1BD7277-E2FB-4339-AF9C-00BE7B3320F5}"/>
              </a:ext>
            </a:extLst>
          </p:cNvPr>
          <p:cNvSpPr txBox="1">
            <a:spLocks/>
          </p:cNvSpPr>
          <p:nvPr/>
        </p:nvSpPr>
        <p:spPr>
          <a:xfrm>
            <a:off x="581709" y="1108297"/>
            <a:ext cx="7908737" cy="34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/>
              <a:t>A Model for Predicting Customer Retention in Telecom</a:t>
            </a:r>
            <a:endParaRPr lang="en-US" sz="3600" b="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DFA8777-DE88-45A9-A4E1-BA0D7CE585A3}"/>
              </a:ext>
            </a:extLst>
          </p:cNvPr>
          <p:cNvSpPr txBox="1">
            <a:spLocks/>
          </p:cNvSpPr>
          <p:nvPr/>
        </p:nvSpPr>
        <p:spPr>
          <a:xfrm>
            <a:off x="581709" y="1771237"/>
            <a:ext cx="7195309" cy="224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586F5E1-3B7B-4FD8-BA2D-A67B058FCD8D}"/>
              </a:ext>
            </a:extLst>
          </p:cNvPr>
          <p:cNvSpPr txBox="1">
            <a:spLocks/>
          </p:cNvSpPr>
          <p:nvPr/>
        </p:nvSpPr>
        <p:spPr>
          <a:xfrm>
            <a:off x="8585679" y="1771236"/>
            <a:ext cx="2864913" cy="1800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Handling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Selecting 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Optimizing threshold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4153900"/>
            <a:ext cx="1653490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Tools</a:t>
            </a:r>
            <a:endParaRPr lang="en-US" altLang="zh-CN" sz="2000" dirty="0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82914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8118764" y="1771236"/>
            <a:ext cx="0" cy="21357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220532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4153900"/>
            <a:ext cx="1653490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Methods</a:t>
            </a:r>
            <a:endParaRPr lang="en-US" altLang="zh-CN" sz="2000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65010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45698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06" y="447432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95" y="5340606"/>
            <a:ext cx="1457255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917386" y="5408472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3948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604309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230011" y="500402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3448341" y="6138026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4562130" y="6108783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pic>
        <p:nvPicPr>
          <p:cNvPr id="1040" name="Picture 16" descr="Optimal Threshold for Imbalanced Classification | by Audhi Aprilliant |  Towards Data Science">
            <a:extLst>
              <a:ext uri="{FF2B5EF4-FFF2-40B4-BE49-F238E27FC236}">
                <a16:creationId xmlns:a16="http://schemas.microsoft.com/office/drawing/2014/main" id="{4FB49991-30FD-414F-8728-BDD3B4C9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67" y="4338680"/>
            <a:ext cx="1426435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642117" y="5071975"/>
            <a:ext cx="11704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E9F114-A71F-460A-BD9B-930A13E7EBBF}"/>
              </a:ext>
            </a:extLst>
          </p:cNvPr>
          <p:cNvCxnSpPr>
            <a:cxnSpLocks/>
          </p:cNvCxnSpPr>
          <p:nvPr/>
        </p:nvCxnSpPr>
        <p:spPr>
          <a:xfrm>
            <a:off x="6115953" y="4220569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280804" y="4153900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Business impact</a:t>
            </a:r>
            <a:endParaRPr lang="en-US" altLang="zh-CN" sz="2000" dirty="0"/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1" y="477962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7508182" y="486871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77668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092833" cy="142266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sharepoint/v3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16c05727-aa75-4e4a-9b5f-8a80a1165891"/>
    <ds:schemaRef ds:uri="http://schemas.openxmlformats.org/package/2006/metadata/core-properties"/>
    <ds:schemaRef ds:uri="230e9df3-be65-4c73-a93b-d1236ebd677e"/>
    <ds:schemaRef ds:uri="http://purl.org/dc/terms/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2612</TotalTime>
  <Words>1860</Words>
  <Application>Microsoft Office PowerPoint</Application>
  <PresentationFormat>Widescreen</PresentationFormat>
  <Paragraphs>286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225</cp:revision>
  <dcterms:created xsi:type="dcterms:W3CDTF">2023-08-12T05:32:41Z</dcterms:created>
  <dcterms:modified xsi:type="dcterms:W3CDTF">2023-10-02T16:16:58Z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