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2" r:id="rId7"/>
    <p:sldId id="269" r:id="rId8"/>
    <p:sldId id="270" r:id="rId9"/>
    <p:sldId id="271" r:id="rId10"/>
    <p:sldId id="272" r:id="rId11"/>
    <p:sldId id="266" r:id="rId12"/>
    <p:sldId id="265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2" d="100"/>
          <a:sy n="142" d="100"/>
        </p:scale>
        <p:origin x="1452" y="3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0B7416-2C98-4937-B21C-BCA5FD09A37C}" type="doc">
      <dgm:prSet loTypeId="urn:microsoft.com/office/officeart/2008/layout/LinedList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AE8212C-4DF1-4386-BD77-ECAC8C321017}">
      <dgm:prSet/>
      <dgm:spPr/>
      <dgm:t>
        <a:bodyPr/>
        <a:lstStyle/>
        <a:p>
          <a:r>
            <a:rPr lang="en-US"/>
            <a:t>Shoplifting causes major financial losses globally</a:t>
          </a:r>
        </a:p>
      </dgm:t>
    </dgm:pt>
    <dgm:pt modelId="{075B5521-DD95-49BA-8EC7-2301A78FA1B9}" type="parTrans" cxnId="{4977EE16-340B-4F04-BB8B-9A1B7A89DC66}">
      <dgm:prSet/>
      <dgm:spPr/>
      <dgm:t>
        <a:bodyPr/>
        <a:lstStyle/>
        <a:p>
          <a:endParaRPr lang="en-US"/>
        </a:p>
      </dgm:t>
    </dgm:pt>
    <dgm:pt modelId="{2925B4D1-19C0-40F9-A071-B9E6718E2B37}" type="sibTrans" cxnId="{4977EE16-340B-4F04-BB8B-9A1B7A89DC66}">
      <dgm:prSet/>
      <dgm:spPr/>
      <dgm:t>
        <a:bodyPr/>
        <a:lstStyle/>
        <a:p>
          <a:endParaRPr lang="en-US"/>
        </a:p>
      </dgm:t>
    </dgm:pt>
    <dgm:pt modelId="{080719FA-623F-4529-BAF2-A28C79D578EE}">
      <dgm:prSet/>
      <dgm:spPr/>
      <dgm:t>
        <a:bodyPr/>
        <a:lstStyle/>
        <a:p>
          <a:r>
            <a:rPr lang="en-US"/>
            <a:t>Manual surveillance is error-prone and inefficient</a:t>
          </a:r>
        </a:p>
      </dgm:t>
    </dgm:pt>
    <dgm:pt modelId="{1AD80AE0-11C5-4604-AD34-2871809FAA70}" type="parTrans" cxnId="{08CD78B2-49C6-4A3C-8D34-2BE3A8368C8D}">
      <dgm:prSet/>
      <dgm:spPr/>
      <dgm:t>
        <a:bodyPr/>
        <a:lstStyle/>
        <a:p>
          <a:endParaRPr lang="en-US"/>
        </a:p>
      </dgm:t>
    </dgm:pt>
    <dgm:pt modelId="{F15B82BE-473C-4729-BFE3-D5BA4702BB39}" type="sibTrans" cxnId="{08CD78B2-49C6-4A3C-8D34-2BE3A8368C8D}">
      <dgm:prSet/>
      <dgm:spPr/>
      <dgm:t>
        <a:bodyPr/>
        <a:lstStyle/>
        <a:p>
          <a:endParaRPr lang="en-US"/>
        </a:p>
      </dgm:t>
    </dgm:pt>
    <dgm:pt modelId="{65D30178-A890-417E-B25E-ACD3F3205640}">
      <dgm:prSet/>
      <dgm:spPr/>
      <dgm:t>
        <a:bodyPr/>
        <a:lstStyle/>
        <a:p>
          <a:r>
            <a:rPr lang="en-US"/>
            <a:t>Need for automated systems in retail environments</a:t>
          </a:r>
        </a:p>
      </dgm:t>
    </dgm:pt>
    <dgm:pt modelId="{4FA9D627-81C1-467E-98A4-6A6C1C429181}" type="parTrans" cxnId="{44D0A49C-9348-4D06-AFE2-FC5A2503DEDD}">
      <dgm:prSet/>
      <dgm:spPr/>
      <dgm:t>
        <a:bodyPr/>
        <a:lstStyle/>
        <a:p>
          <a:endParaRPr lang="en-US"/>
        </a:p>
      </dgm:t>
    </dgm:pt>
    <dgm:pt modelId="{BF95E56B-BB2C-4E2D-AA2E-C7B27B1BB876}" type="sibTrans" cxnId="{44D0A49C-9348-4D06-AFE2-FC5A2503DEDD}">
      <dgm:prSet/>
      <dgm:spPr/>
      <dgm:t>
        <a:bodyPr/>
        <a:lstStyle/>
        <a:p>
          <a:endParaRPr lang="en-US"/>
        </a:p>
      </dgm:t>
    </dgm:pt>
    <dgm:pt modelId="{AF86234F-C126-4080-9DA7-30B9602279E2}" type="pres">
      <dgm:prSet presAssocID="{410B7416-2C98-4937-B21C-BCA5FD09A37C}" presName="vert0" presStyleCnt="0">
        <dgm:presLayoutVars>
          <dgm:dir/>
          <dgm:animOne val="branch"/>
          <dgm:animLvl val="lvl"/>
        </dgm:presLayoutVars>
      </dgm:prSet>
      <dgm:spPr/>
    </dgm:pt>
    <dgm:pt modelId="{E776B637-E4BC-4ACD-A0B6-22AFC0567EED}" type="pres">
      <dgm:prSet presAssocID="{2AE8212C-4DF1-4386-BD77-ECAC8C321017}" presName="thickLine" presStyleLbl="alignNode1" presStyleIdx="0" presStyleCnt="3"/>
      <dgm:spPr/>
    </dgm:pt>
    <dgm:pt modelId="{C6FAFF48-853B-4EEC-8A62-D4A7C10E41C1}" type="pres">
      <dgm:prSet presAssocID="{2AE8212C-4DF1-4386-BD77-ECAC8C321017}" presName="horz1" presStyleCnt="0"/>
      <dgm:spPr/>
    </dgm:pt>
    <dgm:pt modelId="{D2B59852-3177-4A9B-B0F6-2F4B6330442E}" type="pres">
      <dgm:prSet presAssocID="{2AE8212C-4DF1-4386-BD77-ECAC8C321017}" presName="tx1" presStyleLbl="revTx" presStyleIdx="0" presStyleCnt="3"/>
      <dgm:spPr/>
    </dgm:pt>
    <dgm:pt modelId="{5E3427F8-E063-4A51-BFDD-5E585C95862C}" type="pres">
      <dgm:prSet presAssocID="{2AE8212C-4DF1-4386-BD77-ECAC8C321017}" presName="vert1" presStyleCnt="0"/>
      <dgm:spPr/>
    </dgm:pt>
    <dgm:pt modelId="{0D346DB4-4BE1-4998-A01D-4AC78D512935}" type="pres">
      <dgm:prSet presAssocID="{080719FA-623F-4529-BAF2-A28C79D578EE}" presName="thickLine" presStyleLbl="alignNode1" presStyleIdx="1" presStyleCnt="3"/>
      <dgm:spPr/>
    </dgm:pt>
    <dgm:pt modelId="{0C30B27F-2F3B-4DFE-8074-4EF120B3863C}" type="pres">
      <dgm:prSet presAssocID="{080719FA-623F-4529-BAF2-A28C79D578EE}" presName="horz1" presStyleCnt="0"/>
      <dgm:spPr/>
    </dgm:pt>
    <dgm:pt modelId="{C8D65467-46F1-4890-9271-1D201C403E81}" type="pres">
      <dgm:prSet presAssocID="{080719FA-623F-4529-BAF2-A28C79D578EE}" presName="tx1" presStyleLbl="revTx" presStyleIdx="1" presStyleCnt="3"/>
      <dgm:spPr/>
    </dgm:pt>
    <dgm:pt modelId="{2B85DCAC-9A36-493E-9F68-1B5A115472D7}" type="pres">
      <dgm:prSet presAssocID="{080719FA-623F-4529-BAF2-A28C79D578EE}" presName="vert1" presStyleCnt="0"/>
      <dgm:spPr/>
    </dgm:pt>
    <dgm:pt modelId="{E2EB9085-E245-45E9-8957-2FDBB1D03AB3}" type="pres">
      <dgm:prSet presAssocID="{65D30178-A890-417E-B25E-ACD3F3205640}" presName="thickLine" presStyleLbl="alignNode1" presStyleIdx="2" presStyleCnt="3"/>
      <dgm:spPr/>
    </dgm:pt>
    <dgm:pt modelId="{E938C865-B71F-49D1-BA38-1343AD383787}" type="pres">
      <dgm:prSet presAssocID="{65D30178-A890-417E-B25E-ACD3F3205640}" presName="horz1" presStyleCnt="0"/>
      <dgm:spPr/>
    </dgm:pt>
    <dgm:pt modelId="{93FCA8D6-EDB8-4A7E-A129-836AF4AB0F35}" type="pres">
      <dgm:prSet presAssocID="{65D30178-A890-417E-B25E-ACD3F3205640}" presName="tx1" presStyleLbl="revTx" presStyleIdx="2" presStyleCnt="3"/>
      <dgm:spPr/>
    </dgm:pt>
    <dgm:pt modelId="{629E4528-A4CF-45D3-98B3-B9420489E892}" type="pres">
      <dgm:prSet presAssocID="{65D30178-A890-417E-B25E-ACD3F3205640}" presName="vert1" presStyleCnt="0"/>
      <dgm:spPr/>
    </dgm:pt>
  </dgm:ptLst>
  <dgm:cxnLst>
    <dgm:cxn modelId="{2CB3E70E-4E7D-4BC3-A567-34E49FEE485E}" type="presOf" srcId="{2AE8212C-4DF1-4386-BD77-ECAC8C321017}" destId="{D2B59852-3177-4A9B-B0F6-2F4B6330442E}" srcOrd="0" destOrd="0" presId="urn:microsoft.com/office/officeart/2008/layout/LinedList"/>
    <dgm:cxn modelId="{4977EE16-340B-4F04-BB8B-9A1B7A89DC66}" srcId="{410B7416-2C98-4937-B21C-BCA5FD09A37C}" destId="{2AE8212C-4DF1-4386-BD77-ECAC8C321017}" srcOrd="0" destOrd="0" parTransId="{075B5521-DD95-49BA-8EC7-2301A78FA1B9}" sibTransId="{2925B4D1-19C0-40F9-A071-B9E6718E2B37}"/>
    <dgm:cxn modelId="{38719981-647B-4793-B8C8-F69F03D9F4BE}" type="presOf" srcId="{410B7416-2C98-4937-B21C-BCA5FD09A37C}" destId="{AF86234F-C126-4080-9DA7-30B9602279E2}" srcOrd="0" destOrd="0" presId="urn:microsoft.com/office/officeart/2008/layout/LinedList"/>
    <dgm:cxn modelId="{44D0A49C-9348-4D06-AFE2-FC5A2503DEDD}" srcId="{410B7416-2C98-4937-B21C-BCA5FD09A37C}" destId="{65D30178-A890-417E-B25E-ACD3F3205640}" srcOrd="2" destOrd="0" parTransId="{4FA9D627-81C1-467E-98A4-6A6C1C429181}" sibTransId="{BF95E56B-BB2C-4E2D-AA2E-C7B27B1BB876}"/>
    <dgm:cxn modelId="{08CD78B2-49C6-4A3C-8D34-2BE3A8368C8D}" srcId="{410B7416-2C98-4937-B21C-BCA5FD09A37C}" destId="{080719FA-623F-4529-BAF2-A28C79D578EE}" srcOrd="1" destOrd="0" parTransId="{1AD80AE0-11C5-4604-AD34-2871809FAA70}" sibTransId="{F15B82BE-473C-4729-BFE3-D5BA4702BB39}"/>
    <dgm:cxn modelId="{94C7B5B7-30C0-4A69-B8D8-E57A7DC9371B}" type="presOf" srcId="{65D30178-A890-417E-B25E-ACD3F3205640}" destId="{93FCA8D6-EDB8-4A7E-A129-836AF4AB0F35}" srcOrd="0" destOrd="0" presId="urn:microsoft.com/office/officeart/2008/layout/LinedList"/>
    <dgm:cxn modelId="{683E6BE8-A196-40A6-B466-90BD0C0138C3}" type="presOf" srcId="{080719FA-623F-4529-BAF2-A28C79D578EE}" destId="{C8D65467-46F1-4890-9271-1D201C403E81}" srcOrd="0" destOrd="0" presId="urn:microsoft.com/office/officeart/2008/layout/LinedList"/>
    <dgm:cxn modelId="{65249F6E-9F76-4C9D-A595-A575EFCC4437}" type="presParOf" srcId="{AF86234F-C126-4080-9DA7-30B9602279E2}" destId="{E776B637-E4BC-4ACD-A0B6-22AFC0567EED}" srcOrd="0" destOrd="0" presId="urn:microsoft.com/office/officeart/2008/layout/LinedList"/>
    <dgm:cxn modelId="{98CDD703-43C1-46EA-82A5-C5D2B74D92E4}" type="presParOf" srcId="{AF86234F-C126-4080-9DA7-30B9602279E2}" destId="{C6FAFF48-853B-4EEC-8A62-D4A7C10E41C1}" srcOrd="1" destOrd="0" presId="urn:microsoft.com/office/officeart/2008/layout/LinedList"/>
    <dgm:cxn modelId="{7333D0D8-7536-4A7D-A82E-340F45E2E81C}" type="presParOf" srcId="{C6FAFF48-853B-4EEC-8A62-D4A7C10E41C1}" destId="{D2B59852-3177-4A9B-B0F6-2F4B6330442E}" srcOrd="0" destOrd="0" presId="urn:microsoft.com/office/officeart/2008/layout/LinedList"/>
    <dgm:cxn modelId="{62A948E8-D2A9-478F-A413-CB6255C90E41}" type="presParOf" srcId="{C6FAFF48-853B-4EEC-8A62-D4A7C10E41C1}" destId="{5E3427F8-E063-4A51-BFDD-5E585C95862C}" srcOrd="1" destOrd="0" presId="urn:microsoft.com/office/officeart/2008/layout/LinedList"/>
    <dgm:cxn modelId="{AC9B56FC-7249-468A-9479-177909ACCD3C}" type="presParOf" srcId="{AF86234F-C126-4080-9DA7-30B9602279E2}" destId="{0D346DB4-4BE1-4998-A01D-4AC78D512935}" srcOrd="2" destOrd="0" presId="urn:microsoft.com/office/officeart/2008/layout/LinedList"/>
    <dgm:cxn modelId="{14564B41-D02A-4F3A-BEB0-79E4C2E2FD90}" type="presParOf" srcId="{AF86234F-C126-4080-9DA7-30B9602279E2}" destId="{0C30B27F-2F3B-4DFE-8074-4EF120B3863C}" srcOrd="3" destOrd="0" presId="urn:microsoft.com/office/officeart/2008/layout/LinedList"/>
    <dgm:cxn modelId="{250A75BB-9435-46BF-B479-A62BBC574EF5}" type="presParOf" srcId="{0C30B27F-2F3B-4DFE-8074-4EF120B3863C}" destId="{C8D65467-46F1-4890-9271-1D201C403E81}" srcOrd="0" destOrd="0" presId="urn:microsoft.com/office/officeart/2008/layout/LinedList"/>
    <dgm:cxn modelId="{6A494EFA-70F9-4D52-8060-6AB2701867F4}" type="presParOf" srcId="{0C30B27F-2F3B-4DFE-8074-4EF120B3863C}" destId="{2B85DCAC-9A36-493E-9F68-1B5A115472D7}" srcOrd="1" destOrd="0" presId="urn:microsoft.com/office/officeart/2008/layout/LinedList"/>
    <dgm:cxn modelId="{7B463D88-2791-4BC1-8D6E-E92CECF912D9}" type="presParOf" srcId="{AF86234F-C126-4080-9DA7-30B9602279E2}" destId="{E2EB9085-E245-45E9-8957-2FDBB1D03AB3}" srcOrd="4" destOrd="0" presId="urn:microsoft.com/office/officeart/2008/layout/LinedList"/>
    <dgm:cxn modelId="{359C6F78-363B-4256-9BC8-107C9ADD98CC}" type="presParOf" srcId="{AF86234F-C126-4080-9DA7-30B9602279E2}" destId="{E938C865-B71F-49D1-BA38-1343AD383787}" srcOrd="5" destOrd="0" presId="urn:microsoft.com/office/officeart/2008/layout/LinedList"/>
    <dgm:cxn modelId="{25B276BB-28D2-4799-A04F-F45517D6A566}" type="presParOf" srcId="{E938C865-B71F-49D1-BA38-1343AD383787}" destId="{93FCA8D6-EDB8-4A7E-A129-836AF4AB0F35}" srcOrd="0" destOrd="0" presId="urn:microsoft.com/office/officeart/2008/layout/LinedList"/>
    <dgm:cxn modelId="{DAAA3A1B-A913-4471-8102-F6B4A34B1B2A}" type="presParOf" srcId="{E938C865-B71F-49D1-BA38-1343AD383787}" destId="{629E4528-A4CF-45D3-98B3-B9420489E89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497BC0-FF06-4731-95E7-C1026CFC743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08A5844-F111-4F7C-A986-D6399043EC08}">
      <dgm:prSet/>
      <dgm:spPr/>
      <dgm:t>
        <a:bodyPr/>
        <a:lstStyle/>
        <a:p>
          <a:pPr>
            <a:defRPr cap="all"/>
          </a:pPr>
          <a:r>
            <a:rPr lang="en-US"/>
            <a:t>YOLOv5 (Object Detection)</a:t>
          </a:r>
        </a:p>
      </dgm:t>
    </dgm:pt>
    <dgm:pt modelId="{106D8812-A501-4991-A139-065CE39FA31E}" type="parTrans" cxnId="{5A520F1A-2445-4B79-9D76-09FF886ECEC3}">
      <dgm:prSet/>
      <dgm:spPr/>
      <dgm:t>
        <a:bodyPr/>
        <a:lstStyle/>
        <a:p>
          <a:endParaRPr lang="en-US"/>
        </a:p>
      </dgm:t>
    </dgm:pt>
    <dgm:pt modelId="{34234510-5C3D-4B41-9970-23DF0190BDF3}" type="sibTrans" cxnId="{5A520F1A-2445-4B79-9D76-09FF886ECEC3}">
      <dgm:prSet/>
      <dgm:spPr/>
      <dgm:t>
        <a:bodyPr/>
        <a:lstStyle/>
        <a:p>
          <a:endParaRPr lang="en-US"/>
        </a:p>
      </dgm:t>
    </dgm:pt>
    <dgm:pt modelId="{48080A06-8796-4AC5-ABAD-CA3B80450049}">
      <dgm:prSet/>
      <dgm:spPr/>
      <dgm:t>
        <a:bodyPr/>
        <a:lstStyle/>
        <a:p>
          <a:pPr>
            <a:defRPr cap="all"/>
          </a:pPr>
          <a:r>
            <a:rPr lang="en-US"/>
            <a:t>OpenCV (Frame Extraction)</a:t>
          </a:r>
        </a:p>
      </dgm:t>
    </dgm:pt>
    <dgm:pt modelId="{05636C98-0D9E-4DBA-998B-23BAB6DEB9B8}" type="parTrans" cxnId="{6C3E0E35-6910-4D19-AADF-2DC6C411FBB5}">
      <dgm:prSet/>
      <dgm:spPr/>
      <dgm:t>
        <a:bodyPr/>
        <a:lstStyle/>
        <a:p>
          <a:endParaRPr lang="en-US"/>
        </a:p>
      </dgm:t>
    </dgm:pt>
    <dgm:pt modelId="{14F6F211-2AFE-4C8F-BF5D-6F66BF76303D}" type="sibTrans" cxnId="{6C3E0E35-6910-4D19-AADF-2DC6C411FBB5}">
      <dgm:prSet/>
      <dgm:spPr/>
      <dgm:t>
        <a:bodyPr/>
        <a:lstStyle/>
        <a:p>
          <a:endParaRPr lang="en-US"/>
        </a:p>
      </dgm:t>
    </dgm:pt>
    <dgm:pt modelId="{144A8991-F68D-4C82-8967-020E38951CE6}">
      <dgm:prSet/>
      <dgm:spPr/>
      <dgm:t>
        <a:bodyPr/>
        <a:lstStyle/>
        <a:p>
          <a:pPr>
            <a:defRPr cap="all"/>
          </a:pPr>
          <a:r>
            <a:rPr lang="en-US"/>
            <a:t>Scikit-learn &amp; XGBoost (Classification)</a:t>
          </a:r>
        </a:p>
      </dgm:t>
    </dgm:pt>
    <dgm:pt modelId="{49AA0185-15B2-408C-8CC2-076BA2238649}" type="parTrans" cxnId="{AC3090FE-8EC7-46F4-B43B-5FB17C829FD1}">
      <dgm:prSet/>
      <dgm:spPr/>
      <dgm:t>
        <a:bodyPr/>
        <a:lstStyle/>
        <a:p>
          <a:endParaRPr lang="en-US"/>
        </a:p>
      </dgm:t>
    </dgm:pt>
    <dgm:pt modelId="{1E5EAFDE-2DDA-479B-8EA4-6F9DFB81E4B0}" type="sibTrans" cxnId="{AC3090FE-8EC7-46F4-B43B-5FB17C829FD1}">
      <dgm:prSet/>
      <dgm:spPr/>
      <dgm:t>
        <a:bodyPr/>
        <a:lstStyle/>
        <a:p>
          <a:endParaRPr lang="en-US"/>
        </a:p>
      </dgm:t>
    </dgm:pt>
    <dgm:pt modelId="{F91AC16E-A0EC-4437-A2D7-0692D28232A7}">
      <dgm:prSet/>
      <dgm:spPr/>
      <dgm:t>
        <a:bodyPr/>
        <a:lstStyle/>
        <a:p>
          <a:pPr>
            <a:defRPr cap="all"/>
          </a:pPr>
          <a:r>
            <a:rPr lang="en-US"/>
            <a:t>Python + Pandas + Matplotlib</a:t>
          </a:r>
        </a:p>
      </dgm:t>
    </dgm:pt>
    <dgm:pt modelId="{9CC79FC8-3044-4B66-A49A-901158B74904}" type="parTrans" cxnId="{54EAA473-4839-48FE-AEEA-D380225C002D}">
      <dgm:prSet/>
      <dgm:spPr/>
      <dgm:t>
        <a:bodyPr/>
        <a:lstStyle/>
        <a:p>
          <a:endParaRPr lang="en-US"/>
        </a:p>
      </dgm:t>
    </dgm:pt>
    <dgm:pt modelId="{B82B6D97-DE33-4096-B6EB-2075AC01A1E6}" type="sibTrans" cxnId="{54EAA473-4839-48FE-AEEA-D380225C002D}">
      <dgm:prSet/>
      <dgm:spPr/>
      <dgm:t>
        <a:bodyPr/>
        <a:lstStyle/>
        <a:p>
          <a:endParaRPr lang="en-US"/>
        </a:p>
      </dgm:t>
    </dgm:pt>
    <dgm:pt modelId="{FFF0F786-82CF-407E-9D33-7D1664F527A4}" type="pres">
      <dgm:prSet presAssocID="{BB497BC0-FF06-4731-95E7-C1026CFC7434}" presName="root" presStyleCnt="0">
        <dgm:presLayoutVars>
          <dgm:dir/>
          <dgm:resizeHandles val="exact"/>
        </dgm:presLayoutVars>
      </dgm:prSet>
      <dgm:spPr/>
    </dgm:pt>
    <dgm:pt modelId="{0B22292E-A340-46FB-BD1B-A1E136E3328D}" type="pres">
      <dgm:prSet presAssocID="{308A5844-F111-4F7C-A986-D6399043EC08}" presName="compNode" presStyleCnt="0"/>
      <dgm:spPr/>
    </dgm:pt>
    <dgm:pt modelId="{DE9A6A34-BFF3-4881-A67B-F5B2ECA3993E}" type="pres">
      <dgm:prSet presAssocID="{308A5844-F111-4F7C-A986-D6399043EC08}" presName="iconBgRect" presStyleLbl="bgShp" presStyleIdx="0" presStyleCnt="4"/>
      <dgm:spPr/>
    </dgm:pt>
    <dgm:pt modelId="{62919056-BE10-40D0-B8A2-92F3D8B9BC99}" type="pres">
      <dgm:prSet presAssocID="{308A5844-F111-4F7C-A986-D6399043EC0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 Sign"/>
        </a:ext>
      </dgm:extLst>
    </dgm:pt>
    <dgm:pt modelId="{C26A14EE-0970-42C8-9E45-0F8195203169}" type="pres">
      <dgm:prSet presAssocID="{308A5844-F111-4F7C-A986-D6399043EC08}" presName="spaceRect" presStyleCnt="0"/>
      <dgm:spPr/>
    </dgm:pt>
    <dgm:pt modelId="{52F05BA5-94B8-44F9-AB34-947FDE42AF25}" type="pres">
      <dgm:prSet presAssocID="{308A5844-F111-4F7C-A986-D6399043EC08}" presName="textRect" presStyleLbl="revTx" presStyleIdx="0" presStyleCnt="4">
        <dgm:presLayoutVars>
          <dgm:chMax val="1"/>
          <dgm:chPref val="1"/>
        </dgm:presLayoutVars>
      </dgm:prSet>
      <dgm:spPr/>
    </dgm:pt>
    <dgm:pt modelId="{00BB8B49-9D50-4D4C-AE9C-16FD72B9EBB3}" type="pres">
      <dgm:prSet presAssocID="{34234510-5C3D-4B41-9970-23DF0190BDF3}" presName="sibTrans" presStyleCnt="0"/>
      <dgm:spPr/>
    </dgm:pt>
    <dgm:pt modelId="{AF241491-005C-42F4-961D-A0808BCB1C2C}" type="pres">
      <dgm:prSet presAssocID="{48080A06-8796-4AC5-ABAD-CA3B80450049}" presName="compNode" presStyleCnt="0"/>
      <dgm:spPr/>
    </dgm:pt>
    <dgm:pt modelId="{F30CF190-3EFD-4217-B439-806AD19DEC89}" type="pres">
      <dgm:prSet presAssocID="{48080A06-8796-4AC5-ABAD-CA3B80450049}" presName="iconBgRect" presStyleLbl="bgShp" presStyleIdx="1" presStyleCnt="4"/>
      <dgm:spPr/>
    </dgm:pt>
    <dgm:pt modelId="{AFFB61D8-44F7-4814-81B5-6739F4028F57}" type="pres">
      <dgm:prSet presAssocID="{48080A06-8796-4AC5-ABAD-CA3B8045004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A23D5552-88A4-46AA-84BC-61E4C3D3C872}" type="pres">
      <dgm:prSet presAssocID="{48080A06-8796-4AC5-ABAD-CA3B80450049}" presName="spaceRect" presStyleCnt="0"/>
      <dgm:spPr/>
    </dgm:pt>
    <dgm:pt modelId="{7E9D9362-1F0C-4C6D-B179-CB4150B1F6BE}" type="pres">
      <dgm:prSet presAssocID="{48080A06-8796-4AC5-ABAD-CA3B80450049}" presName="textRect" presStyleLbl="revTx" presStyleIdx="1" presStyleCnt="4">
        <dgm:presLayoutVars>
          <dgm:chMax val="1"/>
          <dgm:chPref val="1"/>
        </dgm:presLayoutVars>
      </dgm:prSet>
      <dgm:spPr/>
    </dgm:pt>
    <dgm:pt modelId="{9544FAC1-221E-461B-BCCA-32A6A9DD55A6}" type="pres">
      <dgm:prSet presAssocID="{14F6F211-2AFE-4C8F-BF5D-6F66BF76303D}" presName="sibTrans" presStyleCnt="0"/>
      <dgm:spPr/>
    </dgm:pt>
    <dgm:pt modelId="{C5C5D629-C040-4063-82DE-803B8DBCF5C3}" type="pres">
      <dgm:prSet presAssocID="{144A8991-F68D-4C82-8967-020E38951CE6}" presName="compNode" presStyleCnt="0"/>
      <dgm:spPr/>
    </dgm:pt>
    <dgm:pt modelId="{0779BFDF-69A2-404E-8CD7-54321C852C7D}" type="pres">
      <dgm:prSet presAssocID="{144A8991-F68D-4C82-8967-020E38951CE6}" presName="iconBgRect" presStyleLbl="bgShp" presStyleIdx="2" presStyleCnt="4"/>
      <dgm:spPr/>
    </dgm:pt>
    <dgm:pt modelId="{F9024EC3-7DB1-4C82-8E01-51F6901E181F}" type="pres">
      <dgm:prSet presAssocID="{144A8991-F68D-4C82-8967-020E38951CE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5ABB6DFB-A150-4D21-BFD2-747A44A21301}" type="pres">
      <dgm:prSet presAssocID="{144A8991-F68D-4C82-8967-020E38951CE6}" presName="spaceRect" presStyleCnt="0"/>
      <dgm:spPr/>
    </dgm:pt>
    <dgm:pt modelId="{BF4EF142-7BD9-481D-B9CB-C233A1B0B1C5}" type="pres">
      <dgm:prSet presAssocID="{144A8991-F68D-4C82-8967-020E38951CE6}" presName="textRect" presStyleLbl="revTx" presStyleIdx="2" presStyleCnt="4">
        <dgm:presLayoutVars>
          <dgm:chMax val="1"/>
          <dgm:chPref val="1"/>
        </dgm:presLayoutVars>
      </dgm:prSet>
      <dgm:spPr/>
    </dgm:pt>
    <dgm:pt modelId="{FD8F05D4-496E-4B83-ADCD-FC996291A76D}" type="pres">
      <dgm:prSet presAssocID="{1E5EAFDE-2DDA-479B-8EA4-6F9DFB81E4B0}" presName="sibTrans" presStyleCnt="0"/>
      <dgm:spPr/>
    </dgm:pt>
    <dgm:pt modelId="{8E27AF06-F234-47F6-81F9-1C6B983EC0B0}" type="pres">
      <dgm:prSet presAssocID="{F91AC16E-A0EC-4437-A2D7-0692D28232A7}" presName="compNode" presStyleCnt="0"/>
      <dgm:spPr/>
    </dgm:pt>
    <dgm:pt modelId="{0DF16D20-499C-4DCD-B589-116A01544654}" type="pres">
      <dgm:prSet presAssocID="{F91AC16E-A0EC-4437-A2D7-0692D28232A7}" presName="iconBgRect" presStyleLbl="bgShp" presStyleIdx="3" presStyleCnt="4"/>
      <dgm:spPr/>
    </dgm:pt>
    <dgm:pt modelId="{69E3F385-5386-442B-B424-206144C7AF18}" type="pres">
      <dgm:prSet presAssocID="{F91AC16E-A0EC-4437-A2D7-0692D28232A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9C49A736-B3BF-4630-A30E-615276409B84}" type="pres">
      <dgm:prSet presAssocID="{F91AC16E-A0EC-4437-A2D7-0692D28232A7}" presName="spaceRect" presStyleCnt="0"/>
      <dgm:spPr/>
    </dgm:pt>
    <dgm:pt modelId="{A5D7848D-262D-4285-9D9E-15390B8564A7}" type="pres">
      <dgm:prSet presAssocID="{F91AC16E-A0EC-4437-A2D7-0692D28232A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94CD218-5EA1-4DCD-B336-A0CE43140145}" type="presOf" srcId="{144A8991-F68D-4C82-8967-020E38951CE6}" destId="{BF4EF142-7BD9-481D-B9CB-C233A1B0B1C5}" srcOrd="0" destOrd="0" presId="urn:microsoft.com/office/officeart/2018/5/layout/IconCircleLabelList"/>
    <dgm:cxn modelId="{5A520F1A-2445-4B79-9D76-09FF886ECEC3}" srcId="{BB497BC0-FF06-4731-95E7-C1026CFC7434}" destId="{308A5844-F111-4F7C-A986-D6399043EC08}" srcOrd="0" destOrd="0" parTransId="{106D8812-A501-4991-A139-065CE39FA31E}" sibTransId="{34234510-5C3D-4B41-9970-23DF0190BDF3}"/>
    <dgm:cxn modelId="{C2CFD826-D4E9-4470-A19D-F52A2589B143}" type="presOf" srcId="{BB497BC0-FF06-4731-95E7-C1026CFC7434}" destId="{FFF0F786-82CF-407E-9D33-7D1664F527A4}" srcOrd="0" destOrd="0" presId="urn:microsoft.com/office/officeart/2018/5/layout/IconCircleLabelList"/>
    <dgm:cxn modelId="{69458B27-700B-4537-B643-C852A05B0C43}" type="presOf" srcId="{F91AC16E-A0EC-4437-A2D7-0692D28232A7}" destId="{A5D7848D-262D-4285-9D9E-15390B8564A7}" srcOrd="0" destOrd="0" presId="urn:microsoft.com/office/officeart/2018/5/layout/IconCircleLabelList"/>
    <dgm:cxn modelId="{6C3E0E35-6910-4D19-AADF-2DC6C411FBB5}" srcId="{BB497BC0-FF06-4731-95E7-C1026CFC7434}" destId="{48080A06-8796-4AC5-ABAD-CA3B80450049}" srcOrd="1" destOrd="0" parTransId="{05636C98-0D9E-4DBA-998B-23BAB6DEB9B8}" sibTransId="{14F6F211-2AFE-4C8F-BF5D-6F66BF76303D}"/>
    <dgm:cxn modelId="{54EAA473-4839-48FE-AEEA-D380225C002D}" srcId="{BB497BC0-FF06-4731-95E7-C1026CFC7434}" destId="{F91AC16E-A0EC-4437-A2D7-0692D28232A7}" srcOrd="3" destOrd="0" parTransId="{9CC79FC8-3044-4B66-A49A-901158B74904}" sibTransId="{B82B6D97-DE33-4096-B6EB-2075AC01A1E6}"/>
    <dgm:cxn modelId="{05C5ECC0-7E65-4DD7-8B18-531C70E28D8B}" type="presOf" srcId="{48080A06-8796-4AC5-ABAD-CA3B80450049}" destId="{7E9D9362-1F0C-4C6D-B179-CB4150B1F6BE}" srcOrd="0" destOrd="0" presId="urn:microsoft.com/office/officeart/2018/5/layout/IconCircleLabelList"/>
    <dgm:cxn modelId="{BD6C75F0-3DAC-486C-918C-CF117FDC9315}" type="presOf" srcId="{308A5844-F111-4F7C-A986-D6399043EC08}" destId="{52F05BA5-94B8-44F9-AB34-947FDE42AF25}" srcOrd="0" destOrd="0" presId="urn:microsoft.com/office/officeart/2018/5/layout/IconCircleLabelList"/>
    <dgm:cxn modelId="{AC3090FE-8EC7-46F4-B43B-5FB17C829FD1}" srcId="{BB497BC0-FF06-4731-95E7-C1026CFC7434}" destId="{144A8991-F68D-4C82-8967-020E38951CE6}" srcOrd="2" destOrd="0" parTransId="{49AA0185-15B2-408C-8CC2-076BA2238649}" sibTransId="{1E5EAFDE-2DDA-479B-8EA4-6F9DFB81E4B0}"/>
    <dgm:cxn modelId="{570CF682-1D0F-486C-BD3A-42C24929D7EB}" type="presParOf" srcId="{FFF0F786-82CF-407E-9D33-7D1664F527A4}" destId="{0B22292E-A340-46FB-BD1B-A1E136E3328D}" srcOrd="0" destOrd="0" presId="urn:microsoft.com/office/officeart/2018/5/layout/IconCircleLabelList"/>
    <dgm:cxn modelId="{F9E8090A-4133-4F8D-B8B9-1B649F6CD37C}" type="presParOf" srcId="{0B22292E-A340-46FB-BD1B-A1E136E3328D}" destId="{DE9A6A34-BFF3-4881-A67B-F5B2ECA3993E}" srcOrd="0" destOrd="0" presId="urn:microsoft.com/office/officeart/2018/5/layout/IconCircleLabelList"/>
    <dgm:cxn modelId="{9D6CD9BB-095E-4250-88E4-D258238688BF}" type="presParOf" srcId="{0B22292E-A340-46FB-BD1B-A1E136E3328D}" destId="{62919056-BE10-40D0-B8A2-92F3D8B9BC99}" srcOrd="1" destOrd="0" presId="urn:microsoft.com/office/officeart/2018/5/layout/IconCircleLabelList"/>
    <dgm:cxn modelId="{62AF5201-CBDB-4CD7-BBB2-BFD8C03AF267}" type="presParOf" srcId="{0B22292E-A340-46FB-BD1B-A1E136E3328D}" destId="{C26A14EE-0970-42C8-9E45-0F8195203169}" srcOrd="2" destOrd="0" presId="urn:microsoft.com/office/officeart/2018/5/layout/IconCircleLabelList"/>
    <dgm:cxn modelId="{597B8153-3002-4E19-A0B3-A0C92821696F}" type="presParOf" srcId="{0B22292E-A340-46FB-BD1B-A1E136E3328D}" destId="{52F05BA5-94B8-44F9-AB34-947FDE42AF25}" srcOrd="3" destOrd="0" presId="urn:microsoft.com/office/officeart/2018/5/layout/IconCircleLabelList"/>
    <dgm:cxn modelId="{D6101273-99DD-4FC1-999E-FEB902DA5403}" type="presParOf" srcId="{FFF0F786-82CF-407E-9D33-7D1664F527A4}" destId="{00BB8B49-9D50-4D4C-AE9C-16FD72B9EBB3}" srcOrd="1" destOrd="0" presId="urn:microsoft.com/office/officeart/2018/5/layout/IconCircleLabelList"/>
    <dgm:cxn modelId="{484BCD13-01C3-498E-A383-22E09997ECA8}" type="presParOf" srcId="{FFF0F786-82CF-407E-9D33-7D1664F527A4}" destId="{AF241491-005C-42F4-961D-A0808BCB1C2C}" srcOrd="2" destOrd="0" presId="urn:microsoft.com/office/officeart/2018/5/layout/IconCircleLabelList"/>
    <dgm:cxn modelId="{C138E9CE-7DF1-454F-A024-84269C7AC71C}" type="presParOf" srcId="{AF241491-005C-42F4-961D-A0808BCB1C2C}" destId="{F30CF190-3EFD-4217-B439-806AD19DEC89}" srcOrd="0" destOrd="0" presId="urn:microsoft.com/office/officeart/2018/5/layout/IconCircleLabelList"/>
    <dgm:cxn modelId="{47B8D8EC-1490-4ADD-8064-78A4116DE783}" type="presParOf" srcId="{AF241491-005C-42F4-961D-A0808BCB1C2C}" destId="{AFFB61D8-44F7-4814-81B5-6739F4028F57}" srcOrd="1" destOrd="0" presId="urn:microsoft.com/office/officeart/2018/5/layout/IconCircleLabelList"/>
    <dgm:cxn modelId="{6B14CDA4-AE52-4C20-876C-0E17E3515237}" type="presParOf" srcId="{AF241491-005C-42F4-961D-A0808BCB1C2C}" destId="{A23D5552-88A4-46AA-84BC-61E4C3D3C872}" srcOrd="2" destOrd="0" presId="urn:microsoft.com/office/officeart/2018/5/layout/IconCircleLabelList"/>
    <dgm:cxn modelId="{4EBFC696-391D-4C31-BB0F-9BB65320FEF5}" type="presParOf" srcId="{AF241491-005C-42F4-961D-A0808BCB1C2C}" destId="{7E9D9362-1F0C-4C6D-B179-CB4150B1F6BE}" srcOrd="3" destOrd="0" presId="urn:microsoft.com/office/officeart/2018/5/layout/IconCircleLabelList"/>
    <dgm:cxn modelId="{C9A2677B-6518-491B-B47B-BD7CD8C516F7}" type="presParOf" srcId="{FFF0F786-82CF-407E-9D33-7D1664F527A4}" destId="{9544FAC1-221E-461B-BCCA-32A6A9DD55A6}" srcOrd="3" destOrd="0" presId="urn:microsoft.com/office/officeart/2018/5/layout/IconCircleLabelList"/>
    <dgm:cxn modelId="{8BE359CD-BF60-46EA-AECB-5F3D42892AD8}" type="presParOf" srcId="{FFF0F786-82CF-407E-9D33-7D1664F527A4}" destId="{C5C5D629-C040-4063-82DE-803B8DBCF5C3}" srcOrd="4" destOrd="0" presId="urn:microsoft.com/office/officeart/2018/5/layout/IconCircleLabelList"/>
    <dgm:cxn modelId="{381D5EFD-82CD-46CB-ACEB-8C4445C8D7BF}" type="presParOf" srcId="{C5C5D629-C040-4063-82DE-803B8DBCF5C3}" destId="{0779BFDF-69A2-404E-8CD7-54321C852C7D}" srcOrd="0" destOrd="0" presId="urn:microsoft.com/office/officeart/2018/5/layout/IconCircleLabelList"/>
    <dgm:cxn modelId="{8AA277F4-E955-4E0B-B43D-204892A7B16A}" type="presParOf" srcId="{C5C5D629-C040-4063-82DE-803B8DBCF5C3}" destId="{F9024EC3-7DB1-4C82-8E01-51F6901E181F}" srcOrd="1" destOrd="0" presId="urn:microsoft.com/office/officeart/2018/5/layout/IconCircleLabelList"/>
    <dgm:cxn modelId="{7CA1EC6B-2249-46B5-8BE2-88247185C428}" type="presParOf" srcId="{C5C5D629-C040-4063-82DE-803B8DBCF5C3}" destId="{5ABB6DFB-A150-4D21-BFD2-747A44A21301}" srcOrd="2" destOrd="0" presId="urn:microsoft.com/office/officeart/2018/5/layout/IconCircleLabelList"/>
    <dgm:cxn modelId="{9130DDF4-A429-4C3E-880B-D01C2163BBBB}" type="presParOf" srcId="{C5C5D629-C040-4063-82DE-803B8DBCF5C3}" destId="{BF4EF142-7BD9-481D-B9CB-C233A1B0B1C5}" srcOrd="3" destOrd="0" presId="urn:microsoft.com/office/officeart/2018/5/layout/IconCircleLabelList"/>
    <dgm:cxn modelId="{F730BF79-7B17-429E-AD38-2263E94BF95C}" type="presParOf" srcId="{FFF0F786-82CF-407E-9D33-7D1664F527A4}" destId="{FD8F05D4-496E-4B83-ADCD-FC996291A76D}" srcOrd="5" destOrd="0" presId="urn:microsoft.com/office/officeart/2018/5/layout/IconCircleLabelList"/>
    <dgm:cxn modelId="{AD867CBE-7F57-4204-A955-02859F0935B0}" type="presParOf" srcId="{FFF0F786-82CF-407E-9D33-7D1664F527A4}" destId="{8E27AF06-F234-47F6-81F9-1C6B983EC0B0}" srcOrd="6" destOrd="0" presId="urn:microsoft.com/office/officeart/2018/5/layout/IconCircleLabelList"/>
    <dgm:cxn modelId="{54C95B1C-CE01-4D0F-9D5B-6D80318E9E57}" type="presParOf" srcId="{8E27AF06-F234-47F6-81F9-1C6B983EC0B0}" destId="{0DF16D20-499C-4DCD-B589-116A01544654}" srcOrd="0" destOrd="0" presId="urn:microsoft.com/office/officeart/2018/5/layout/IconCircleLabelList"/>
    <dgm:cxn modelId="{CF6F3AF0-C3B7-4039-86D5-6382D5317A14}" type="presParOf" srcId="{8E27AF06-F234-47F6-81F9-1C6B983EC0B0}" destId="{69E3F385-5386-442B-B424-206144C7AF18}" srcOrd="1" destOrd="0" presId="urn:microsoft.com/office/officeart/2018/5/layout/IconCircleLabelList"/>
    <dgm:cxn modelId="{98F9F6DD-1E93-4EA7-92B0-63BDECAA4105}" type="presParOf" srcId="{8E27AF06-F234-47F6-81F9-1C6B983EC0B0}" destId="{9C49A736-B3BF-4630-A30E-615276409B84}" srcOrd="2" destOrd="0" presId="urn:microsoft.com/office/officeart/2018/5/layout/IconCircleLabelList"/>
    <dgm:cxn modelId="{737505D5-280F-4691-AAA2-1BF9198EADC1}" type="presParOf" srcId="{8E27AF06-F234-47F6-81F9-1C6B983EC0B0}" destId="{A5D7848D-262D-4285-9D9E-15390B8564A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3342C24-B023-41D5-9987-C564A36DBB7A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575A837-9F3F-4F37-8567-05A7C74C5B02}">
      <dgm:prSet/>
      <dgm:spPr/>
      <dgm:t>
        <a:bodyPr/>
        <a:lstStyle/>
        <a:p>
          <a:pPr>
            <a:defRPr cap="all"/>
          </a:pPr>
          <a:r>
            <a:rPr lang="en-US" dirty="0"/>
            <a:t>Models: Random Forest, </a:t>
          </a:r>
          <a:r>
            <a:rPr lang="en-US" dirty="0" err="1"/>
            <a:t>XGBoost</a:t>
          </a:r>
          <a:r>
            <a:rPr lang="en-US" dirty="0"/>
            <a:t>, </a:t>
          </a:r>
          <a:r>
            <a:rPr lang="en-US" dirty="0" err="1"/>
            <a:t>LightGBM</a:t>
          </a:r>
          <a:r>
            <a:rPr lang="en-US" dirty="0"/>
            <a:t> and Stacked Ensemble</a:t>
          </a:r>
        </a:p>
      </dgm:t>
    </dgm:pt>
    <dgm:pt modelId="{1E6DE6CD-A45E-458A-8CD1-24AEEFE81EC9}" type="parTrans" cxnId="{A9C47303-FE28-4B5A-B065-ABAFB9CCAD74}">
      <dgm:prSet/>
      <dgm:spPr/>
      <dgm:t>
        <a:bodyPr/>
        <a:lstStyle/>
        <a:p>
          <a:endParaRPr lang="en-US"/>
        </a:p>
      </dgm:t>
    </dgm:pt>
    <dgm:pt modelId="{41CF139B-7F36-481E-9A24-7F6445DE1B36}" type="sibTrans" cxnId="{A9C47303-FE28-4B5A-B065-ABAFB9CCAD74}">
      <dgm:prSet/>
      <dgm:spPr/>
      <dgm:t>
        <a:bodyPr/>
        <a:lstStyle/>
        <a:p>
          <a:endParaRPr lang="en-US"/>
        </a:p>
      </dgm:t>
    </dgm:pt>
    <dgm:pt modelId="{2A45277F-2B38-4258-A4F6-D2086AE8BFD6}">
      <dgm:prSet/>
      <dgm:spPr/>
      <dgm:t>
        <a:bodyPr/>
        <a:lstStyle/>
        <a:p>
          <a:pPr>
            <a:defRPr cap="all"/>
          </a:pPr>
          <a:r>
            <a:rPr lang="en-US" dirty="0"/>
            <a:t>Input: YOLO-derived temporal and spatial features</a:t>
          </a:r>
        </a:p>
      </dgm:t>
    </dgm:pt>
    <dgm:pt modelId="{4E0CA3C7-0B75-4495-9874-A96BF7A3DE42}" type="parTrans" cxnId="{3CA4D788-A77C-4705-A211-27F913AB2F58}">
      <dgm:prSet/>
      <dgm:spPr/>
      <dgm:t>
        <a:bodyPr/>
        <a:lstStyle/>
        <a:p>
          <a:endParaRPr lang="en-US"/>
        </a:p>
      </dgm:t>
    </dgm:pt>
    <dgm:pt modelId="{ACF45900-10FE-4FB8-B93F-C05AA117D346}" type="sibTrans" cxnId="{3CA4D788-A77C-4705-A211-27F913AB2F58}">
      <dgm:prSet/>
      <dgm:spPr/>
      <dgm:t>
        <a:bodyPr/>
        <a:lstStyle/>
        <a:p>
          <a:endParaRPr lang="en-US"/>
        </a:p>
      </dgm:t>
    </dgm:pt>
    <dgm:pt modelId="{6F39E478-70C3-42B6-B006-F0E6A1649DDE}">
      <dgm:prSet/>
      <dgm:spPr/>
      <dgm:t>
        <a:bodyPr/>
        <a:lstStyle/>
        <a:p>
          <a:pPr>
            <a:defRPr cap="all"/>
          </a:pPr>
          <a:r>
            <a:rPr lang="en-US" dirty="0"/>
            <a:t>Output: Shoplifting or Normal label</a:t>
          </a:r>
        </a:p>
      </dgm:t>
    </dgm:pt>
    <dgm:pt modelId="{54BFC99D-517A-416A-8450-067B27A6A3D6}" type="parTrans" cxnId="{92CC84E5-398D-497C-AA13-19F00651D225}">
      <dgm:prSet/>
      <dgm:spPr/>
      <dgm:t>
        <a:bodyPr/>
        <a:lstStyle/>
        <a:p>
          <a:endParaRPr lang="en-US"/>
        </a:p>
      </dgm:t>
    </dgm:pt>
    <dgm:pt modelId="{743254D0-EAD4-4A4C-AE35-5358CA609124}" type="sibTrans" cxnId="{92CC84E5-398D-497C-AA13-19F00651D225}">
      <dgm:prSet/>
      <dgm:spPr/>
      <dgm:t>
        <a:bodyPr/>
        <a:lstStyle/>
        <a:p>
          <a:endParaRPr lang="en-US"/>
        </a:p>
      </dgm:t>
    </dgm:pt>
    <dgm:pt modelId="{7B64F5D9-E4A3-4EE5-A87E-FE0DE53D2473}">
      <dgm:prSet/>
      <dgm:spPr/>
      <dgm:t>
        <a:bodyPr/>
        <a:lstStyle/>
        <a:p>
          <a:pPr>
            <a:defRPr cap="all"/>
          </a:pPr>
          <a:r>
            <a:rPr lang="en-US" dirty="0"/>
            <a:t>Split: 80% train / 20% test with class balancing</a:t>
          </a:r>
        </a:p>
      </dgm:t>
    </dgm:pt>
    <dgm:pt modelId="{BF68CDD2-932F-42F3-B909-0CEF297C2589}" type="parTrans" cxnId="{A83E52B4-8DAF-4563-BF88-7A5CF355EAEC}">
      <dgm:prSet/>
      <dgm:spPr/>
      <dgm:t>
        <a:bodyPr/>
        <a:lstStyle/>
        <a:p>
          <a:endParaRPr lang="en-US"/>
        </a:p>
      </dgm:t>
    </dgm:pt>
    <dgm:pt modelId="{8AE7FFA9-C86A-4825-84CF-1D099D281492}" type="sibTrans" cxnId="{A83E52B4-8DAF-4563-BF88-7A5CF355EAEC}">
      <dgm:prSet/>
      <dgm:spPr/>
      <dgm:t>
        <a:bodyPr/>
        <a:lstStyle/>
        <a:p>
          <a:endParaRPr lang="en-US"/>
        </a:p>
      </dgm:t>
    </dgm:pt>
    <dgm:pt modelId="{45E0EC71-2426-4B4B-AB7B-A2662E3FD9AE}" type="pres">
      <dgm:prSet presAssocID="{83342C24-B023-41D5-9987-C564A36DBB7A}" presName="outerComposite" presStyleCnt="0">
        <dgm:presLayoutVars>
          <dgm:chMax val="5"/>
          <dgm:dir/>
          <dgm:resizeHandles val="exact"/>
        </dgm:presLayoutVars>
      </dgm:prSet>
      <dgm:spPr/>
    </dgm:pt>
    <dgm:pt modelId="{A36910AE-39A8-4F58-B7E6-568E428D2ECD}" type="pres">
      <dgm:prSet presAssocID="{83342C24-B023-41D5-9987-C564A36DBB7A}" presName="dummyMaxCanvas" presStyleCnt="0">
        <dgm:presLayoutVars/>
      </dgm:prSet>
      <dgm:spPr/>
    </dgm:pt>
    <dgm:pt modelId="{5EA4BDBA-A20C-4DFE-AE6D-8DB1D45D765B}" type="pres">
      <dgm:prSet presAssocID="{83342C24-B023-41D5-9987-C564A36DBB7A}" presName="FourNodes_1" presStyleLbl="node1" presStyleIdx="0" presStyleCnt="4">
        <dgm:presLayoutVars>
          <dgm:bulletEnabled val="1"/>
        </dgm:presLayoutVars>
      </dgm:prSet>
      <dgm:spPr/>
    </dgm:pt>
    <dgm:pt modelId="{2A7D466E-1504-432D-A92E-B6AC0D218C90}" type="pres">
      <dgm:prSet presAssocID="{83342C24-B023-41D5-9987-C564A36DBB7A}" presName="FourNodes_2" presStyleLbl="node1" presStyleIdx="1" presStyleCnt="4">
        <dgm:presLayoutVars>
          <dgm:bulletEnabled val="1"/>
        </dgm:presLayoutVars>
      </dgm:prSet>
      <dgm:spPr/>
    </dgm:pt>
    <dgm:pt modelId="{27DC81B7-7B68-4020-9C41-923078D72AEC}" type="pres">
      <dgm:prSet presAssocID="{83342C24-B023-41D5-9987-C564A36DBB7A}" presName="FourNodes_3" presStyleLbl="node1" presStyleIdx="2" presStyleCnt="4">
        <dgm:presLayoutVars>
          <dgm:bulletEnabled val="1"/>
        </dgm:presLayoutVars>
      </dgm:prSet>
      <dgm:spPr/>
    </dgm:pt>
    <dgm:pt modelId="{591F57A6-ADC3-4597-B2D8-0CF4174FE2D9}" type="pres">
      <dgm:prSet presAssocID="{83342C24-B023-41D5-9987-C564A36DBB7A}" presName="FourNodes_4" presStyleLbl="node1" presStyleIdx="3" presStyleCnt="4">
        <dgm:presLayoutVars>
          <dgm:bulletEnabled val="1"/>
        </dgm:presLayoutVars>
      </dgm:prSet>
      <dgm:spPr/>
    </dgm:pt>
    <dgm:pt modelId="{E2EB8FC3-D016-419C-97B8-71561045DDB2}" type="pres">
      <dgm:prSet presAssocID="{83342C24-B023-41D5-9987-C564A36DBB7A}" presName="FourConn_1-2" presStyleLbl="fgAccFollowNode1" presStyleIdx="0" presStyleCnt="3">
        <dgm:presLayoutVars>
          <dgm:bulletEnabled val="1"/>
        </dgm:presLayoutVars>
      </dgm:prSet>
      <dgm:spPr/>
    </dgm:pt>
    <dgm:pt modelId="{E7BDC64B-16D2-4547-B4BA-9641734A68A4}" type="pres">
      <dgm:prSet presAssocID="{83342C24-B023-41D5-9987-C564A36DBB7A}" presName="FourConn_2-3" presStyleLbl="fgAccFollowNode1" presStyleIdx="1" presStyleCnt="3">
        <dgm:presLayoutVars>
          <dgm:bulletEnabled val="1"/>
        </dgm:presLayoutVars>
      </dgm:prSet>
      <dgm:spPr/>
    </dgm:pt>
    <dgm:pt modelId="{33D7391D-5ED3-4DFB-BCBC-94568B636F4C}" type="pres">
      <dgm:prSet presAssocID="{83342C24-B023-41D5-9987-C564A36DBB7A}" presName="FourConn_3-4" presStyleLbl="fgAccFollowNode1" presStyleIdx="2" presStyleCnt="3">
        <dgm:presLayoutVars>
          <dgm:bulletEnabled val="1"/>
        </dgm:presLayoutVars>
      </dgm:prSet>
      <dgm:spPr/>
    </dgm:pt>
    <dgm:pt modelId="{C9C088C1-B2CD-4681-A5ED-D96EB63D673F}" type="pres">
      <dgm:prSet presAssocID="{83342C24-B023-41D5-9987-C564A36DBB7A}" presName="FourNodes_1_text" presStyleLbl="node1" presStyleIdx="3" presStyleCnt="4">
        <dgm:presLayoutVars>
          <dgm:bulletEnabled val="1"/>
        </dgm:presLayoutVars>
      </dgm:prSet>
      <dgm:spPr/>
    </dgm:pt>
    <dgm:pt modelId="{1DDC2A19-CA73-4A37-8A2E-9AB88FC70203}" type="pres">
      <dgm:prSet presAssocID="{83342C24-B023-41D5-9987-C564A36DBB7A}" presName="FourNodes_2_text" presStyleLbl="node1" presStyleIdx="3" presStyleCnt="4">
        <dgm:presLayoutVars>
          <dgm:bulletEnabled val="1"/>
        </dgm:presLayoutVars>
      </dgm:prSet>
      <dgm:spPr/>
    </dgm:pt>
    <dgm:pt modelId="{FBF88B8D-02F1-4DE3-8BB7-9F257C0B048D}" type="pres">
      <dgm:prSet presAssocID="{83342C24-B023-41D5-9987-C564A36DBB7A}" presName="FourNodes_3_text" presStyleLbl="node1" presStyleIdx="3" presStyleCnt="4">
        <dgm:presLayoutVars>
          <dgm:bulletEnabled val="1"/>
        </dgm:presLayoutVars>
      </dgm:prSet>
      <dgm:spPr/>
    </dgm:pt>
    <dgm:pt modelId="{FC258456-2653-41FF-A206-CA6753891950}" type="pres">
      <dgm:prSet presAssocID="{83342C24-B023-41D5-9987-C564A36DBB7A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A9C47303-FE28-4B5A-B065-ABAFB9CCAD74}" srcId="{83342C24-B023-41D5-9987-C564A36DBB7A}" destId="{E575A837-9F3F-4F37-8567-05A7C74C5B02}" srcOrd="0" destOrd="0" parTransId="{1E6DE6CD-A45E-458A-8CD1-24AEEFE81EC9}" sibTransId="{41CF139B-7F36-481E-9A24-7F6445DE1B36}"/>
    <dgm:cxn modelId="{7539140A-61DA-4AE1-9B79-0A493B1A9B5A}" type="presOf" srcId="{E575A837-9F3F-4F37-8567-05A7C74C5B02}" destId="{5EA4BDBA-A20C-4DFE-AE6D-8DB1D45D765B}" srcOrd="0" destOrd="0" presId="urn:microsoft.com/office/officeart/2005/8/layout/vProcess5"/>
    <dgm:cxn modelId="{CB275B34-0223-4FB9-8A70-DF4EFC6C32D5}" type="presOf" srcId="{ACF45900-10FE-4FB8-B93F-C05AA117D346}" destId="{E7BDC64B-16D2-4547-B4BA-9641734A68A4}" srcOrd="0" destOrd="0" presId="urn:microsoft.com/office/officeart/2005/8/layout/vProcess5"/>
    <dgm:cxn modelId="{FE706A67-DB36-4F6F-86D2-9F4329C6882F}" type="presOf" srcId="{6F39E478-70C3-42B6-B006-F0E6A1649DDE}" destId="{FBF88B8D-02F1-4DE3-8BB7-9F257C0B048D}" srcOrd="1" destOrd="0" presId="urn:microsoft.com/office/officeart/2005/8/layout/vProcess5"/>
    <dgm:cxn modelId="{B66D9157-823C-460D-82E2-CB9C2329B353}" type="presOf" srcId="{E575A837-9F3F-4F37-8567-05A7C74C5B02}" destId="{C9C088C1-B2CD-4681-A5ED-D96EB63D673F}" srcOrd="1" destOrd="0" presId="urn:microsoft.com/office/officeart/2005/8/layout/vProcess5"/>
    <dgm:cxn modelId="{D2C4C782-3F96-49C0-AE21-802121AC6825}" type="presOf" srcId="{2A45277F-2B38-4258-A4F6-D2086AE8BFD6}" destId="{2A7D466E-1504-432D-A92E-B6AC0D218C90}" srcOrd="0" destOrd="0" presId="urn:microsoft.com/office/officeart/2005/8/layout/vProcess5"/>
    <dgm:cxn modelId="{3CA4D788-A77C-4705-A211-27F913AB2F58}" srcId="{83342C24-B023-41D5-9987-C564A36DBB7A}" destId="{2A45277F-2B38-4258-A4F6-D2086AE8BFD6}" srcOrd="1" destOrd="0" parTransId="{4E0CA3C7-0B75-4495-9874-A96BF7A3DE42}" sibTransId="{ACF45900-10FE-4FB8-B93F-C05AA117D346}"/>
    <dgm:cxn modelId="{37875095-F2AD-490C-9002-1E3700B256CC}" type="presOf" srcId="{7B64F5D9-E4A3-4EE5-A87E-FE0DE53D2473}" destId="{FC258456-2653-41FF-A206-CA6753891950}" srcOrd="1" destOrd="0" presId="urn:microsoft.com/office/officeart/2005/8/layout/vProcess5"/>
    <dgm:cxn modelId="{45CE7896-AC5C-4038-BAA0-39F87F086951}" type="presOf" srcId="{743254D0-EAD4-4A4C-AE35-5358CA609124}" destId="{33D7391D-5ED3-4DFB-BCBC-94568B636F4C}" srcOrd="0" destOrd="0" presId="urn:microsoft.com/office/officeart/2005/8/layout/vProcess5"/>
    <dgm:cxn modelId="{C8EB1F99-02B8-444B-8F01-F4776BFC493C}" type="presOf" srcId="{41CF139B-7F36-481E-9A24-7F6445DE1B36}" destId="{E2EB8FC3-D016-419C-97B8-71561045DDB2}" srcOrd="0" destOrd="0" presId="urn:microsoft.com/office/officeart/2005/8/layout/vProcess5"/>
    <dgm:cxn modelId="{A83E52B4-8DAF-4563-BF88-7A5CF355EAEC}" srcId="{83342C24-B023-41D5-9987-C564A36DBB7A}" destId="{7B64F5D9-E4A3-4EE5-A87E-FE0DE53D2473}" srcOrd="3" destOrd="0" parTransId="{BF68CDD2-932F-42F3-B909-0CEF297C2589}" sibTransId="{8AE7FFA9-C86A-4825-84CF-1D099D281492}"/>
    <dgm:cxn modelId="{AA8292B9-1A4C-4EE6-ACED-3FF1A000BF4E}" type="presOf" srcId="{6F39E478-70C3-42B6-B006-F0E6A1649DDE}" destId="{27DC81B7-7B68-4020-9C41-923078D72AEC}" srcOrd="0" destOrd="0" presId="urn:microsoft.com/office/officeart/2005/8/layout/vProcess5"/>
    <dgm:cxn modelId="{41B989C7-2492-44C2-A1C1-279924F4E9D5}" type="presOf" srcId="{7B64F5D9-E4A3-4EE5-A87E-FE0DE53D2473}" destId="{591F57A6-ADC3-4597-B2D8-0CF4174FE2D9}" srcOrd="0" destOrd="0" presId="urn:microsoft.com/office/officeart/2005/8/layout/vProcess5"/>
    <dgm:cxn modelId="{7F772BDD-B6D8-480D-9A13-BC6CBA84965A}" type="presOf" srcId="{83342C24-B023-41D5-9987-C564A36DBB7A}" destId="{45E0EC71-2426-4B4B-AB7B-A2662E3FD9AE}" srcOrd="0" destOrd="0" presId="urn:microsoft.com/office/officeart/2005/8/layout/vProcess5"/>
    <dgm:cxn modelId="{92CC84E5-398D-497C-AA13-19F00651D225}" srcId="{83342C24-B023-41D5-9987-C564A36DBB7A}" destId="{6F39E478-70C3-42B6-B006-F0E6A1649DDE}" srcOrd="2" destOrd="0" parTransId="{54BFC99D-517A-416A-8450-067B27A6A3D6}" sibTransId="{743254D0-EAD4-4A4C-AE35-5358CA609124}"/>
    <dgm:cxn modelId="{5D6D66FB-D17F-40D9-9118-CD1C7D8A4201}" type="presOf" srcId="{2A45277F-2B38-4258-A4F6-D2086AE8BFD6}" destId="{1DDC2A19-CA73-4A37-8A2E-9AB88FC70203}" srcOrd="1" destOrd="0" presId="urn:microsoft.com/office/officeart/2005/8/layout/vProcess5"/>
    <dgm:cxn modelId="{3ACB8E3D-3170-402E-B094-8478AE1A500E}" type="presParOf" srcId="{45E0EC71-2426-4B4B-AB7B-A2662E3FD9AE}" destId="{A36910AE-39A8-4F58-B7E6-568E428D2ECD}" srcOrd="0" destOrd="0" presId="urn:microsoft.com/office/officeart/2005/8/layout/vProcess5"/>
    <dgm:cxn modelId="{F07EAD7B-5B1C-40F3-99EE-F90E8642C5AB}" type="presParOf" srcId="{45E0EC71-2426-4B4B-AB7B-A2662E3FD9AE}" destId="{5EA4BDBA-A20C-4DFE-AE6D-8DB1D45D765B}" srcOrd="1" destOrd="0" presId="urn:microsoft.com/office/officeart/2005/8/layout/vProcess5"/>
    <dgm:cxn modelId="{99D47973-5A1E-434A-9387-3F3D17526E3A}" type="presParOf" srcId="{45E0EC71-2426-4B4B-AB7B-A2662E3FD9AE}" destId="{2A7D466E-1504-432D-A92E-B6AC0D218C90}" srcOrd="2" destOrd="0" presId="urn:microsoft.com/office/officeart/2005/8/layout/vProcess5"/>
    <dgm:cxn modelId="{37644FFE-300D-4688-8AC5-FB4ED4422FAF}" type="presParOf" srcId="{45E0EC71-2426-4B4B-AB7B-A2662E3FD9AE}" destId="{27DC81B7-7B68-4020-9C41-923078D72AEC}" srcOrd="3" destOrd="0" presId="urn:microsoft.com/office/officeart/2005/8/layout/vProcess5"/>
    <dgm:cxn modelId="{DAA98462-314E-4236-986C-E1E2395E73A8}" type="presParOf" srcId="{45E0EC71-2426-4B4B-AB7B-A2662E3FD9AE}" destId="{591F57A6-ADC3-4597-B2D8-0CF4174FE2D9}" srcOrd="4" destOrd="0" presId="urn:microsoft.com/office/officeart/2005/8/layout/vProcess5"/>
    <dgm:cxn modelId="{1BFD0164-15BE-4C02-A444-8A674AF28425}" type="presParOf" srcId="{45E0EC71-2426-4B4B-AB7B-A2662E3FD9AE}" destId="{E2EB8FC3-D016-419C-97B8-71561045DDB2}" srcOrd="5" destOrd="0" presId="urn:microsoft.com/office/officeart/2005/8/layout/vProcess5"/>
    <dgm:cxn modelId="{A885F9CD-67E2-44D2-B599-C3C7F742AA9F}" type="presParOf" srcId="{45E0EC71-2426-4B4B-AB7B-A2662E3FD9AE}" destId="{E7BDC64B-16D2-4547-B4BA-9641734A68A4}" srcOrd="6" destOrd="0" presId="urn:microsoft.com/office/officeart/2005/8/layout/vProcess5"/>
    <dgm:cxn modelId="{428164CB-CD3C-4479-9429-DD4FCCC3BB00}" type="presParOf" srcId="{45E0EC71-2426-4B4B-AB7B-A2662E3FD9AE}" destId="{33D7391D-5ED3-4DFB-BCBC-94568B636F4C}" srcOrd="7" destOrd="0" presId="urn:microsoft.com/office/officeart/2005/8/layout/vProcess5"/>
    <dgm:cxn modelId="{DDC6E917-1D86-4E57-9A0F-519D5910408A}" type="presParOf" srcId="{45E0EC71-2426-4B4B-AB7B-A2662E3FD9AE}" destId="{C9C088C1-B2CD-4681-A5ED-D96EB63D673F}" srcOrd="8" destOrd="0" presId="urn:microsoft.com/office/officeart/2005/8/layout/vProcess5"/>
    <dgm:cxn modelId="{4F08185B-C151-497E-BDE5-AE0284C31A50}" type="presParOf" srcId="{45E0EC71-2426-4B4B-AB7B-A2662E3FD9AE}" destId="{1DDC2A19-CA73-4A37-8A2E-9AB88FC70203}" srcOrd="9" destOrd="0" presId="urn:microsoft.com/office/officeart/2005/8/layout/vProcess5"/>
    <dgm:cxn modelId="{7AC42065-D616-465A-9BB9-1EF854A61DC2}" type="presParOf" srcId="{45E0EC71-2426-4B4B-AB7B-A2662E3FD9AE}" destId="{FBF88B8D-02F1-4DE3-8BB7-9F257C0B048D}" srcOrd="10" destOrd="0" presId="urn:microsoft.com/office/officeart/2005/8/layout/vProcess5"/>
    <dgm:cxn modelId="{37BA1D26-488A-461A-A0A9-6C66931A2764}" type="presParOf" srcId="{45E0EC71-2426-4B4B-AB7B-A2662E3FD9AE}" destId="{FC258456-2653-41FF-A206-CA6753891950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957D0E8-FDC9-44EB-B32B-D819E8AED376}" type="doc">
      <dgm:prSet loTypeId="urn:microsoft.com/office/officeart/2008/layout/LinedList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21BAC2C-9E75-44CD-AC4E-71ED2C42706C}">
      <dgm:prSet/>
      <dgm:spPr/>
      <dgm:t>
        <a:bodyPr/>
        <a:lstStyle/>
        <a:p>
          <a:r>
            <a:rPr lang="en-US" dirty="0"/>
            <a:t>Moderate accuracy (~74%)</a:t>
          </a:r>
        </a:p>
      </dgm:t>
    </dgm:pt>
    <dgm:pt modelId="{1923E53B-A6C0-442C-BA0B-19090CF193FF}" type="parTrans" cxnId="{A2FC49C9-07CC-44D0-BD1C-0ED02BF72C84}">
      <dgm:prSet/>
      <dgm:spPr/>
      <dgm:t>
        <a:bodyPr/>
        <a:lstStyle/>
        <a:p>
          <a:endParaRPr lang="en-US"/>
        </a:p>
      </dgm:t>
    </dgm:pt>
    <dgm:pt modelId="{3509AF80-D00B-41E0-A6E9-5A564533471E}" type="sibTrans" cxnId="{A2FC49C9-07CC-44D0-BD1C-0ED02BF72C84}">
      <dgm:prSet/>
      <dgm:spPr/>
      <dgm:t>
        <a:bodyPr/>
        <a:lstStyle/>
        <a:p>
          <a:endParaRPr lang="en-US"/>
        </a:p>
      </dgm:t>
    </dgm:pt>
    <dgm:pt modelId="{8FF04E68-B1BC-4A02-A885-76AC49142565}">
      <dgm:prSet/>
      <dgm:spPr/>
      <dgm:t>
        <a:bodyPr/>
        <a:lstStyle/>
        <a:p>
          <a:r>
            <a:rPr lang="en-US"/>
            <a:t>Limited frame-level context</a:t>
          </a:r>
        </a:p>
      </dgm:t>
    </dgm:pt>
    <dgm:pt modelId="{77F84D91-34D8-4FA7-B8C5-C3AF529BD46D}" type="parTrans" cxnId="{24C8655B-000F-495C-8B33-23FE401D5B38}">
      <dgm:prSet/>
      <dgm:spPr/>
      <dgm:t>
        <a:bodyPr/>
        <a:lstStyle/>
        <a:p>
          <a:endParaRPr lang="en-US"/>
        </a:p>
      </dgm:t>
    </dgm:pt>
    <dgm:pt modelId="{4E98E81C-B775-4A86-81BA-D873DDBA7CA3}" type="sibTrans" cxnId="{24C8655B-000F-495C-8B33-23FE401D5B38}">
      <dgm:prSet/>
      <dgm:spPr/>
      <dgm:t>
        <a:bodyPr/>
        <a:lstStyle/>
        <a:p>
          <a:endParaRPr lang="en-US"/>
        </a:p>
      </dgm:t>
    </dgm:pt>
    <dgm:pt modelId="{937D858D-BA53-4CE5-9A2E-015D686A4312}">
      <dgm:prSet/>
      <dgm:spPr/>
      <dgm:t>
        <a:bodyPr/>
        <a:lstStyle/>
        <a:p>
          <a:r>
            <a:rPr lang="en-US"/>
            <a:t>False positives from normal customer behavior</a:t>
          </a:r>
        </a:p>
      </dgm:t>
    </dgm:pt>
    <dgm:pt modelId="{BD8A3A03-77D7-49FD-B4D5-B28DB34D0329}" type="parTrans" cxnId="{EFBE94DF-C5B9-4542-BD7B-F8078C42A609}">
      <dgm:prSet/>
      <dgm:spPr/>
      <dgm:t>
        <a:bodyPr/>
        <a:lstStyle/>
        <a:p>
          <a:endParaRPr lang="en-US"/>
        </a:p>
      </dgm:t>
    </dgm:pt>
    <dgm:pt modelId="{70D6D464-96EE-4A22-A5AD-F1FCE713EF97}" type="sibTrans" cxnId="{EFBE94DF-C5B9-4542-BD7B-F8078C42A609}">
      <dgm:prSet/>
      <dgm:spPr/>
      <dgm:t>
        <a:bodyPr/>
        <a:lstStyle/>
        <a:p>
          <a:endParaRPr lang="en-US"/>
        </a:p>
      </dgm:t>
    </dgm:pt>
    <dgm:pt modelId="{7177E5F8-0E8C-4FBB-B9BC-C81A25DEA898}">
      <dgm:prSet/>
      <dgm:spPr/>
      <dgm:t>
        <a:bodyPr/>
        <a:lstStyle/>
        <a:p>
          <a:r>
            <a:rPr lang="en-US"/>
            <a:t>Data imbalance and manual assumptions</a:t>
          </a:r>
        </a:p>
      </dgm:t>
    </dgm:pt>
    <dgm:pt modelId="{F3220DD4-F855-46D8-A087-19E7DED9C850}" type="parTrans" cxnId="{B3995EBA-2CF8-4B86-8ED9-50A4BA349981}">
      <dgm:prSet/>
      <dgm:spPr/>
      <dgm:t>
        <a:bodyPr/>
        <a:lstStyle/>
        <a:p>
          <a:endParaRPr lang="en-US"/>
        </a:p>
      </dgm:t>
    </dgm:pt>
    <dgm:pt modelId="{BCD91E0C-1031-434E-91F6-87B43BE64E17}" type="sibTrans" cxnId="{B3995EBA-2CF8-4B86-8ED9-50A4BA349981}">
      <dgm:prSet/>
      <dgm:spPr/>
      <dgm:t>
        <a:bodyPr/>
        <a:lstStyle/>
        <a:p>
          <a:endParaRPr lang="en-US"/>
        </a:p>
      </dgm:t>
    </dgm:pt>
    <dgm:pt modelId="{48655A9D-3BC3-42B5-95EB-24F0865995E8}" type="pres">
      <dgm:prSet presAssocID="{7957D0E8-FDC9-44EB-B32B-D819E8AED376}" presName="vert0" presStyleCnt="0">
        <dgm:presLayoutVars>
          <dgm:dir/>
          <dgm:animOne val="branch"/>
          <dgm:animLvl val="lvl"/>
        </dgm:presLayoutVars>
      </dgm:prSet>
      <dgm:spPr/>
    </dgm:pt>
    <dgm:pt modelId="{4145AEA0-B29D-469B-B1C3-7AFDFFFB18D6}" type="pres">
      <dgm:prSet presAssocID="{821BAC2C-9E75-44CD-AC4E-71ED2C42706C}" presName="thickLine" presStyleLbl="alignNode1" presStyleIdx="0" presStyleCnt="4"/>
      <dgm:spPr/>
    </dgm:pt>
    <dgm:pt modelId="{38B882BD-C803-4267-AE33-6696C9D68A84}" type="pres">
      <dgm:prSet presAssocID="{821BAC2C-9E75-44CD-AC4E-71ED2C42706C}" presName="horz1" presStyleCnt="0"/>
      <dgm:spPr/>
    </dgm:pt>
    <dgm:pt modelId="{9225BDCF-98A8-4811-9A39-65731F970490}" type="pres">
      <dgm:prSet presAssocID="{821BAC2C-9E75-44CD-AC4E-71ED2C42706C}" presName="tx1" presStyleLbl="revTx" presStyleIdx="0" presStyleCnt="4"/>
      <dgm:spPr/>
    </dgm:pt>
    <dgm:pt modelId="{BFAD0B68-3A0B-4CF5-A24B-934ACD3CCCDC}" type="pres">
      <dgm:prSet presAssocID="{821BAC2C-9E75-44CD-AC4E-71ED2C42706C}" presName="vert1" presStyleCnt="0"/>
      <dgm:spPr/>
    </dgm:pt>
    <dgm:pt modelId="{0FCCAAB0-4F6E-4E1F-9637-2DBCB073EBA9}" type="pres">
      <dgm:prSet presAssocID="{8FF04E68-B1BC-4A02-A885-76AC49142565}" presName="thickLine" presStyleLbl="alignNode1" presStyleIdx="1" presStyleCnt="4"/>
      <dgm:spPr/>
    </dgm:pt>
    <dgm:pt modelId="{C82B6CBE-5ECF-4EA4-A102-35C2899134BA}" type="pres">
      <dgm:prSet presAssocID="{8FF04E68-B1BC-4A02-A885-76AC49142565}" presName="horz1" presStyleCnt="0"/>
      <dgm:spPr/>
    </dgm:pt>
    <dgm:pt modelId="{9446BAA2-AEA6-4ECF-BF30-D046E316441C}" type="pres">
      <dgm:prSet presAssocID="{8FF04E68-B1BC-4A02-A885-76AC49142565}" presName="tx1" presStyleLbl="revTx" presStyleIdx="1" presStyleCnt="4"/>
      <dgm:spPr/>
    </dgm:pt>
    <dgm:pt modelId="{50C49313-4368-45ED-BFEF-3065702112E7}" type="pres">
      <dgm:prSet presAssocID="{8FF04E68-B1BC-4A02-A885-76AC49142565}" presName="vert1" presStyleCnt="0"/>
      <dgm:spPr/>
    </dgm:pt>
    <dgm:pt modelId="{2A4CD71D-8551-4724-8B58-AF1F80E0B03B}" type="pres">
      <dgm:prSet presAssocID="{937D858D-BA53-4CE5-9A2E-015D686A4312}" presName="thickLine" presStyleLbl="alignNode1" presStyleIdx="2" presStyleCnt="4"/>
      <dgm:spPr/>
    </dgm:pt>
    <dgm:pt modelId="{5A9E6CA7-46BB-4466-8787-4EA249481EC3}" type="pres">
      <dgm:prSet presAssocID="{937D858D-BA53-4CE5-9A2E-015D686A4312}" presName="horz1" presStyleCnt="0"/>
      <dgm:spPr/>
    </dgm:pt>
    <dgm:pt modelId="{0745D43B-70CB-4A11-B044-ED378F5002C1}" type="pres">
      <dgm:prSet presAssocID="{937D858D-BA53-4CE5-9A2E-015D686A4312}" presName="tx1" presStyleLbl="revTx" presStyleIdx="2" presStyleCnt="4"/>
      <dgm:spPr/>
    </dgm:pt>
    <dgm:pt modelId="{8FEB0307-E39D-4B59-BDFA-0B167C76F186}" type="pres">
      <dgm:prSet presAssocID="{937D858D-BA53-4CE5-9A2E-015D686A4312}" presName="vert1" presStyleCnt="0"/>
      <dgm:spPr/>
    </dgm:pt>
    <dgm:pt modelId="{8DD1383C-F37F-4B51-9977-74B45D12AC0E}" type="pres">
      <dgm:prSet presAssocID="{7177E5F8-0E8C-4FBB-B9BC-C81A25DEA898}" presName="thickLine" presStyleLbl="alignNode1" presStyleIdx="3" presStyleCnt="4"/>
      <dgm:spPr/>
    </dgm:pt>
    <dgm:pt modelId="{44206612-CA98-41FC-AB75-A7F7166E1DE2}" type="pres">
      <dgm:prSet presAssocID="{7177E5F8-0E8C-4FBB-B9BC-C81A25DEA898}" presName="horz1" presStyleCnt="0"/>
      <dgm:spPr/>
    </dgm:pt>
    <dgm:pt modelId="{1775489E-66CD-4A53-A992-7440DBAD1227}" type="pres">
      <dgm:prSet presAssocID="{7177E5F8-0E8C-4FBB-B9BC-C81A25DEA898}" presName="tx1" presStyleLbl="revTx" presStyleIdx="3" presStyleCnt="4"/>
      <dgm:spPr/>
    </dgm:pt>
    <dgm:pt modelId="{7DDA376B-7742-4565-9B26-62A2F3F8FAD4}" type="pres">
      <dgm:prSet presAssocID="{7177E5F8-0E8C-4FBB-B9BC-C81A25DEA898}" presName="vert1" presStyleCnt="0"/>
      <dgm:spPr/>
    </dgm:pt>
  </dgm:ptLst>
  <dgm:cxnLst>
    <dgm:cxn modelId="{24C8655B-000F-495C-8B33-23FE401D5B38}" srcId="{7957D0E8-FDC9-44EB-B32B-D819E8AED376}" destId="{8FF04E68-B1BC-4A02-A885-76AC49142565}" srcOrd="1" destOrd="0" parTransId="{77F84D91-34D8-4FA7-B8C5-C3AF529BD46D}" sibTransId="{4E98E81C-B775-4A86-81BA-D873DDBA7CA3}"/>
    <dgm:cxn modelId="{F8303C44-7EB4-48F7-A237-94A31CA56A40}" type="presOf" srcId="{8FF04E68-B1BC-4A02-A885-76AC49142565}" destId="{9446BAA2-AEA6-4ECF-BF30-D046E316441C}" srcOrd="0" destOrd="0" presId="urn:microsoft.com/office/officeart/2008/layout/LinedList"/>
    <dgm:cxn modelId="{A5C52669-4F60-4BC1-8DF5-3EA19CD7B120}" type="presOf" srcId="{937D858D-BA53-4CE5-9A2E-015D686A4312}" destId="{0745D43B-70CB-4A11-B044-ED378F5002C1}" srcOrd="0" destOrd="0" presId="urn:microsoft.com/office/officeart/2008/layout/LinedList"/>
    <dgm:cxn modelId="{9B41EF57-8C8D-4E75-BC1E-9BE7C60594BB}" type="presOf" srcId="{7177E5F8-0E8C-4FBB-B9BC-C81A25DEA898}" destId="{1775489E-66CD-4A53-A992-7440DBAD1227}" srcOrd="0" destOrd="0" presId="urn:microsoft.com/office/officeart/2008/layout/LinedList"/>
    <dgm:cxn modelId="{B3995EBA-2CF8-4B86-8ED9-50A4BA349981}" srcId="{7957D0E8-FDC9-44EB-B32B-D819E8AED376}" destId="{7177E5F8-0E8C-4FBB-B9BC-C81A25DEA898}" srcOrd="3" destOrd="0" parTransId="{F3220DD4-F855-46D8-A087-19E7DED9C850}" sibTransId="{BCD91E0C-1031-434E-91F6-87B43BE64E17}"/>
    <dgm:cxn modelId="{A2FC49C9-07CC-44D0-BD1C-0ED02BF72C84}" srcId="{7957D0E8-FDC9-44EB-B32B-D819E8AED376}" destId="{821BAC2C-9E75-44CD-AC4E-71ED2C42706C}" srcOrd="0" destOrd="0" parTransId="{1923E53B-A6C0-442C-BA0B-19090CF193FF}" sibTransId="{3509AF80-D00B-41E0-A6E9-5A564533471E}"/>
    <dgm:cxn modelId="{EFBE94DF-C5B9-4542-BD7B-F8078C42A609}" srcId="{7957D0E8-FDC9-44EB-B32B-D819E8AED376}" destId="{937D858D-BA53-4CE5-9A2E-015D686A4312}" srcOrd="2" destOrd="0" parTransId="{BD8A3A03-77D7-49FD-B4D5-B28DB34D0329}" sibTransId="{70D6D464-96EE-4A22-A5AD-F1FCE713EF97}"/>
    <dgm:cxn modelId="{D76E97E6-FCA4-4F84-913E-A27B747CCAF6}" type="presOf" srcId="{821BAC2C-9E75-44CD-AC4E-71ED2C42706C}" destId="{9225BDCF-98A8-4811-9A39-65731F970490}" srcOrd="0" destOrd="0" presId="urn:microsoft.com/office/officeart/2008/layout/LinedList"/>
    <dgm:cxn modelId="{A57A6FEA-49F6-4C52-B65A-C375F7CE1758}" type="presOf" srcId="{7957D0E8-FDC9-44EB-B32B-D819E8AED376}" destId="{48655A9D-3BC3-42B5-95EB-24F0865995E8}" srcOrd="0" destOrd="0" presId="urn:microsoft.com/office/officeart/2008/layout/LinedList"/>
    <dgm:cxn modelId="{6F491B24-2E13-4303-B5C8-2A8F365BFE71}" type="presParOf" srcId="{48655A9D-3BC3-42B5-95EB-24F0865995E8}" destId="{4145AEA0-B29D-469B-B1C3-7AFDFFFB18D6}" srcOrd="0" destOrd="0" presId="urn:microsoft.com/office/officeart/2008/layout/LinedList"/>
    <dgm:cxn modelId="{AB7E7A1C-8CDE-461D-82AD-D91B044148CA}" type="presParOf" srcId="{48655A9D-3BC3-42B5-95EB-24F0865995E8}" destId="{38B882BD-C803-4267-AE33-6696C9D68A84}" srcOrd="1" destOrd="0" presId="urn:microsoft.com/office/officeart/2008/layout/LinedList"/>
    <dgm:cxn modelId="{A9B02C65-E295-4E04-B77F-3764F026939A}" type="presParOf" srcId="{38B882BD-C803-4267-AE33-6696C9D68A84}" destId="{9225BDCF-98A8-4811-9A39-65731F970490}" srcOrd="0" destOrd="0" presId="urn:microsoft.com/office/officeart/2008/layout/LinedList"/>
    <dgm:cxn modelId="{A42038D2-E70C-45DD-A485-40168557EAEE}" type="presParOf" srcId="{38B882BD-C803-4267-AE33-6696C9D68A84}" destId="{BFAD0B68-3A0B-4CF5-A24B-934ACD3CCCDC}" srcOrd="1" destOrd="0" presId="urn:microsoft.com/office/officeart/2008/layout/LinedList"/>
    <dgm:cxn modelId="{36E0E908-1BCC-4276-8453-92A93A107EC2}" type="presParOf" srcId="{48655A9D-3BC3-42B5-95EB-24F0865995E8}" destId="{0FCCAAB0-4F6E-4E1F-9637-2DBCB073EBA9}" srcOrd="2" destOrd="0" presId="urn:microsoft.com/office/officeart/2008/layout/LinedList"/>
    <dgm:cxn modelId="{EA8C1B75-1AEE-46BB-A494-B2C1353FBD78}" type="presParOf" srcId="{48655A9D-3BC3-42B5-95EB-24F0865995E8}" destId="{C82B6CBE-5ECF-4EA4-A102-35C2899134BA}" srcOrd="3" destOrd="0" presId="urn:microsoft.com/office/officeart/2008/layout/LinedList"/>
    <dgm:cxn modelId="{EB88EE37-680C-4D00-AE9F-5D64E07213F7}" type="presParOf" srcId="{C82B6CBE-5ECF-4EA4-A102-35C2899134BA}" destId="{9446BAA2-AEA6-4ECF-BF30-D046E316441C}" srcOrd="0" destOrd="0" presId="urn:microsoft.com/office/officeart/2008/layout/LinedList"/>
    <dgm:cxn modelId="{58F5AB98-042F-44EA-B316-ACA4C17AF240}" type="presParOf" srcId="{C82B6CBE-5ECF-4EA4-A102-35C2899134BA}" destId="{50C49313-4368-45ED-BFEF-3065702112E7}" srcOrd="1" destOrd="0" presId="urn:microsoft.com/office/officeart/2008/layout/LinedList"/>
    <dgm:cxn modelId="{D31981AF-396E-43E5-8F85-1C98966900FA}" type="presParOf" srcId="{48655A9D-3BC3-42B5-95EB-24F0865995E8}" destId="{2A4CD71D-8551-4724-8B58-AF1F80E0B03B}" srcOrd="4" destOrd="0" presId="urn:microsoft.com/office/officeart/2008/layout/LinedList"/>
    <dgm:cxn modelId="{706781B9-588B-42DA-B297-3E116C3DC820}" type="presParOf" srcId="{48655A9D-3BC3-42B5-95EB-24F0865995E8}" destId="{5A9E6CA7-46BB-4466-8787-4EA249481EC3}" srcOrd="5" destOrd="0" presId="urn:microsoft.com/office/officeart/2008/layout/LinedList"/>
    <dgm:cxn modelId="{B5A9962B-0242-4F31-9CD2-BF21B420A02F}" type="presParOf" srcId="{5A9E6CA7-46BB-4466-8787-4EA249481EC3}" destId="{0745D43B-70CB-4A11-B044-ED378F5002C1}" srcOrd="0" destOrd="0" presId="urn:microsoft.com/office/officeart/2008/layout/LinedList"/>
    <dgm:cxn modelId="{86C82267-D862-4054-BAA4-449D742CF9AE}" type="presParOf" srcId="{5A9E6CA7-46BB-4466-8787-4EA249481EC3}" destId="{8FEB0307-E39D-4B59-BDFA-0B167C76F186}" srcOrd="1" destOrd="0" presId="urn:microsoft.com/office/officeart/2008/layout/LinedList"/>
    <dgm:cxn modelId="{7142A4FF-46A1-4045-A3DC-1D16D8FFEB6E}" type="presParOf" srcId="{48655A9D-3BC3-42B5-95EB-24F0865995E8}" destId="{8DD1383C-F37F-4B51-9977-74B45D12AC0E}" srcOrd="6" destOrd="0" presId="urn:microsoft.com/office/officeart/2008/layout/LinedList"/>
    <dgm:cxn modelId="{832A94C5-31FB-4DB7-90EB-2E9D7BF2EAA7}" type="presParOf" srcId="{48655A9D-3BC3-42B5-95EB-24F0865995E8}" destId="{44206612-CA98-41FC-AB75-A7F7166E1DE2}" srcOrd="7" destOrd="0" presId="urn:microsoft.com/office/officeart/2008/layout/LinedList"/>
    <dgm:cxn modelId="{7E6379CA-2E17-4EE9-9243-832BF97A6251}" type="presParOf" srcId="{44206612-CA98-41FC-AB75-A7F7166E1DE2}" destId="{1775489E-66CD-4A53-A992-7440DBAD1227}" srcOrd="0" destOrd="0" presId="urn:microsoft.com/office/officeart/2008/layout/LinedList"/>
    <dgm:cxn modelId="{1FB70215-05C2-4A9D-A7BC-249BA1C1F0CD}" type="presParOf" srcId="{44206612-CA98-41FC-AB75-A7F7166E1DE2}" destId="{7DDA376B-7742-4565-9B26-62A2F3F8FAD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76B637-E4BC-4ACD-A0B6-22AFC0567EED}">
      <dsp:nvSpPr>
        <dsp:cNvPr id="0" name=""/>
        <dsp:cNvSpPr/>
      </dsp:nvSpPr>
      <dsp:spPr>
        <a:xfrm>
          <a:off x="0" y="1764"/>
          <a:ext cx="3485179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2B59852-3177-4A9B-B0F6-2F4B6330442E}">
      <dsp:nvSpPr>
        <dsp:cNvPr id="0" name=""/>
        <dsp:cNvSpPr/>
      </dsp:nvSpPr>
      <dsp:spPr>
        <a:xfrm>
          <a:off x="0" y="1764"/>
          <a:ext cx="3485179" cy="1203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Shoplifting causes major financial losses globally</a:t>
          </a:r>
        </a:p>
      </dsp:txBody>
      <dsp:txXfrm>
        <a:off x="0" y="1764"/>
        <a:ext cx="3485179" cy="1203206"/>
      </dsp:txXfrm>
    </dsp:sp>
    <dsp:sp modelId="{0D346DB4-4BE1-4998-A01D-4AC78D512935}">
      <dsp:nvSpPr>
        <dsp:cNvPr id="0" name=""/>
        <dsp:cNvSpPr/>
      </dsp:nvSpPr>
      <dsp:spPr>
        <a:xfrm>
          <a:off x="0" y="1204971"/>
          <a:ext cx="3485179" cy="0"/>
        </a:xfrm>
        <a:prstGeom prst="line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8D65467-46F1-4890-9271-1D201C403E81}">
      <dsp:nvSpPr>
        <dsp:cNvPr id="0" name=""/>
        <dsp:cNvSpPr/>
      </dsp:nvSpPr>
      <dsp:spPr>
        <a:xfrm>
          <a:off x="0" y="1204971"/>
          <a:ext cx="3485179" cy="1203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Manual surveillance is error-prone and inefficient</a:t>
          </a:r>
        </a:p>
      </dsp:txBody>
      <dsp:txXfrm>
        <a:off x="0" y="1204971"/>
        <a:ext cx="3485179" cy="1203206"/>
      </dsp:txXfrm>
    </dsp:sp>
    <dsp:sp modelId="{E2EB9085-E245-45E9-8957-2FDBB1D03AB3}">
      <dsp:nvSpPr>
        <dsp:cNvPr id="0" name=""/>
        <dsp:cNvSpPr/>
      </dsp:nvSpPr>
      <dsp:spPr>
        <a:xfrm>
          <a:off x="0" y="2408177"/>
          <a:ext cx="3485179" cy="0"/>
        </a:xfrm>
        <a:prstGeom prst="line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3FCA8D6-EDB8-4A7E-A129-836AF4AB0F35}">
      <dsp:nvSpPr>
        <dsp:cNvPr id="0" name=""/>
        <dsp:cNvSpPr/>
      </dsp:nvSpPr>
      <dsp:spPr>
        <a:xfrm>
          <a:off x="0" y="2408177"/>
          <a:ext cx="3485179" cy="1203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Need for automated systems in retail environments</a:t>
          </a:r>
        </a:p>
      </dsp:txBody>
      <dsp:txXfrm>
        <a:off x="0" y="2408177"/>
        <a:ext cx="3485179" cy="12032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9A6A34-BFF3-4881-A67B-F5B2ECA3993E}">
      <dsp:nvSpPr>
        <dsp:cNvPr id="0" name=""/>
        <dsp:cNvSpPr/>
      </dsp:nvSpPr>
      <dsp:spPr>
        <a:xfrm>
          <a:off x="341781" y="1130473"/>
          <a:ext cx="1062615" cy="106261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919056-BE10-40D0-B8A2-92F3D8B9BC99}">
      <dsp:nvSpPr>
        <dsp:cNvPr id="0" name=""/>
        <dsp:cNvSpPr/>
      </dsp:nvSpPr>
      <dsp:spPr>
        <a:xfrm>
          <a:off x="568240" y="1356932"/>
          <a:ext cx="609697" cy="6096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F05BA5-94B8-44F9-AB34-947FDE42AF25}">
      <dsp:nvSpPr>
        <dsp:cNvPr id="0" name=""/>
        <dsp:cNvSpPr/>
      </dsp:nvSpPr>
      <dsp:spPr>
        <a:xfrm>
          <a:off x="2092" y="2524067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YOLOv5 (Object Detection)</a:t>
          </a:r>
        </a:p>
      </dsp:txBody>
      <dsp:txXfrm>
        <a:off x="2092" y="2524067"/>
        <a:ext cx="1741992" cy="696796"/>
      </dsp:txXfrm>
    </dsp:sp>
    <dsp:sp modelId="{F30CF190-3EFD-4217-B439-806AD19DEC89}">
      <dsp:nvSpPr>
        <dsp:cNvPr id="0" name=""/>
        <dsp:cNvSpPr/>
      </dsp:nvSpPr>
      <dsp:spPr>
        <a:xfrm>
          <a:off x="2388621" y="1130473"/>
          <a:ext cx="1062615" cy="106261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FB61D8-44F7-4814-81B5-6739F4028F57}">
      <dsp:nvSpPr>
        <dsp:cNvPr id="0" name=""/>
        <dsp:cNvSpPr/>
      </dsp:nvSpPr>
      <dsp:spPr>
        <a:xfrm>
          <a:off x="2615080" y="1356932"/>
          <a:ext cx="609697" cy="6096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9D9362-1F0C-4C6D-B179-CB4150B1F6BE}">
      <dsp:nvSpPr>
        <dsp:cNvPr id="0" name=""/>
        <dsp:cNvSpPr/>
      </dsp:nvSpPr>
      <dsp:spPr>
        <a:xfrm>
          <a:off x="2048933" y="2524067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OpenCV (Frame Extraction)</a:t>
          </a:r>
        </a:p>
      </dsp:txBody>
      <dsp:txXfrm>
        <a:off x="2048933" y="2524067"/>
        <a:ext cx="1741992" cy="696796"/>
      </dsp:txXfrm>
    </dsp:sp>
    <dsp:sp modelId="{0779BFDF-69A2-404E-8CD7-54321C852C7D}">
      <dsp:nvSpPr>
        <dsp:cNvPr id="0" name=""/>
        <dsp:cNvSpPr/>
      </dsp:nvSpPr>
      <dsp:spPr>
        <a:xfrm>
          <a:off x="4435462" y="1130473"/>
          <a:ext cx="1062615" cy="106261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024EC3-7DB1-4C82-8E01-51F6901E181F}">
      <dsp:nvSpPr>
        <dsp:cNvPr id="0" name=""/>
        <dsp:cNvSpPr/>
      </dsp:nvSpPr>
      <dsp:spPr>
        <a:xfrm>
          <a:off x="4661921" y="1356932"/>
          <a:ext cx="609697" cy="6096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4EF142-7BD9-481D-B9CB-C233A1B0B1C5}">
      <dsp:nvSpPr>
        <dsp:cNvPr id="0" name=""/>
        <dsp:cNvSpPr/>
      </dsp:nvSpPr>
      <dsp:spPr>
        <a:xfrm>
          <a:off x="4095774" y="2524067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Scikit-learn &amp; XGBoost (Classification)</a:t>
          </a:r>
        </a:p>
      </dsp:txBody>
      <dsp:txXfrm>
        <a:off x="4095774" y="2524067"/>
        <a:ext cx="1741992" cy="696796"/>
      </dsp:txXfrm>
    </dsp:sp>
    <dsp:sp modelId="{0DF16D20-499C-4DCD-B589-116A01544654}">
      <dsp:nvSpPr>
        <dsp:cNvPr id="0" name=""/>
        <dsp:cNvSpPr/>
      </dsp:nvSpPr>
      <dsp:spPr>
        <a:xfrm>
          <a:off x="6482303" y="1130473"/>
          <a:ext cx="1062615" cy="106261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E3F385-5386-442B-B424-206144C7AF18}">
      <dsp:nvSpPr>
        <dsp:cNvPr id="0" name=""/>
        <dsp:cNvSpPr/>
      </dsp:nvSpPr>
      <dsp:spPr>
        <a:xfrm>
          <a:off x="6708762" y="1356932"/>
          <a:ext cx="609697" cy="6096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D7848D-262D-4285-9D9E-15390B8564A7}">
      <dsp:nvSpPr>
        <dsp:cNvPr id="0" name=""/>
        <dsp:cNvSpPr/>
      </dsp:nvSpPr>
      <dsp:spPr>
        <a:xfrm>
          <a:off x="6142615" y="2524067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Python + Pandas + Matplotlib</a:t>
          </a:r>
        </a:p>
      </dsp:txBody>
      <dsp:txXfrm>
        <a:off x="6142615" y="2524067"/>
        <a:ext cx="1741992" cy="6967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A4BDBA-A20C-4DFE-AE6D-8DB1D45D765B}">
      <dsp:nvSpPr>
        <dsp:cNvPr id="0" name=""/>
        <dsp:cNvSpPr/>
      </dsp:nvSpPr>
      <dsp:spPr>
        <a:xfrm>
          <a:off x="0" y="0"/>
          <a:ext cx="6556696" cy="8116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Models: Random Forest, </a:t>
          </a:r>
          <a:r>
            <a:rPr lang="en-US" sz="2100" kern="1200" dirty="0" err="1"/>
            <a:t>XGBoost</a:t>
          </a:r>
          <a:r>
            <a:rPr lang="en-US" sz="2100" kern="1200" dirty="0"/>
            <a:t>, </a:t>
          </a:r>
          <a:r>
            <a:rPr lang="en-US" sz="2100" kern="1200" dirty="0" err="1"/>
            <a:t>LightGBM</a:t>
          </a:r>
          <a:r>
            <a:rPr lang="en-US" sz="2100" kern="1200" dirty="0"/>
            <a:t> and Stacked Ensemble</a:t>
          </a:r>
        </a:p>
      </dsp:txBody>
      <dsp:txXfrm>
        <a:off x="23773" y="23773"/>
        <a:ext cx="5612256" cy="764123"/>
      </dsp:txXfrm>
    </dsp:sp>
    <dsp:sp modelId="{2A7D466E-1504-432D-A92E-B6AC0D218C90}">
      <dsp:nvSpPr>
        <dsp:cNvPr id="0" name=""/>
        <dsp:cNvSpPr/>
      </dsp:nvSpPr>
      <dsp:spPr>
        <a:xfrm>
          <a:off x="549123" y="959245"/>
          <a:ext cx="6556696" cy="81166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Input: YOLO-derived temporal and spatial features</a:t>
          </a:r>
        </a:p>
      </dsp:txBody>
      <dsp:txXfrm>
        <a:off x="572896" y="983018"/>
        <a:ext cx="5432442" cy="764123"/>
      </dsp:txXfrm>
    </dsp:sp>
    <dsp:sp modelId="{27DC81B7-7B68-4020-9C41-923078D72AEC}">
      <dsp:nvSpPr>
        <dsp:cNvPr id="0" name=""/>
        <dsp:cNvSpPr/>
      </dsp:nvSpPr>
      <dsp:spPr>
        <a:xfrm>
          <a:off x="1090050" y="1918490"/>
          <a:ext cx="6556696" cy="81166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Output: Shoplifting or Normal label</a:t>
          </a:r>
        </a:p>
      </dsp:txBody>
      <dsp:txXfrm>
        <a:off x="1113823" y="1942263"/>
        <a:ext cx="5440638" cy="764123"/>
      </dsp:txXfrm>
    </dsp:sp>
    <dsp:sp modelId="{591F57A6-ADC3-4597-B2D8-0CF4174FE2D9}">
      <dsp:nvSpPr>
        <dsp:cNvPr id="0" name=""/>
        <dsp:cNvSpPr/>
      </dsp:nvSpPr>
      <dsp:spPr>
        <a:xfrm>
          <a:off x="1639174" y="2877735"/>
          <a:ext cx="6556696" cy="81166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Split: 80% train / 20% test with class balancing</a:t>
          </a:r>
        </a:p>
      </dsp:txBody>
      <dsp:txXfrm>
        <a:off x="1662947" y="2901508"/>
        <a:ext cx="5432442" cy="764123"/>
      </dsp:txXfrm>
    </dsp:sp>
    <dsp:sp modelId="{E2EB8FC3-D016-419C-97B8-71561045DDB2}">
      <dsp:nvSpPr>
        <dsp:cNvPr id="0" name=""/>
        <dsp:cNvSpPr/>
      </dsp:nvSpPr>
      <dsp:spPr>
        <a:xfrm>
          <a:off x="6029111" y="621664"/>
          <a:ext cx="527584" cy="52758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6147817" y="621664"/>
        <a:ext cx="290172" cy="397007"/>
      </dsp:txXfrm>
    </dsp:sp>
    <dsp:sp modelId="{E7BDC64B-16D2-4547-B4BA-9641734A68A4}">
      <dsp:nvSpPr>
        <dsp:cNvPr id="0" name=""/>
        <dsp:cNvSpPr/>
      </dsp:nvSpPr>
      <dsp:spPr>
        <a:xfrm>
          <a:off x="6578235" y="1580910"/>
          <a:ext cx="527584" cy="527584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6696941" y="1580910"/>
        <a:ext cx="290172" cy="397007"/>
      </dsp:txXfrm>
    </dsp:sp>
    <dsp:sp modelId="{33D7391D-5ED3-4DFB-BCBC-94568B636F4C}">
      <dsp:nvSpPr>
        <dsp:cNvPr id="0" name=""/>
        <dsp:cNvSpPr/>
      </dsp:nvSpPr>
      <dsp:spPr>
        <a:xfrm>
          <a:off x="7119162" y="2540155"/>
          <a:ext cx="527584" cy="527584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7237868" y="2540155"/>
        <a:ext cx="290172" cy="3970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45AEA0-B29D-469B-B1C3-7AFDFFFB18D6}">
      <dsp:nvSpPr>
        <dsp:cNvPr id="0" name=""/>
        <dsp:cNvSpPr/>
      </dsp:nvSpPr>
      <dsp:spPr>
        <a:xfrm>
          <a:off x="0" y="0"/>
          <a:ext cx="399335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225BDCF-98A8-4811-9A39-65731F970490}">
      <dsp:nvSpPr>
        <dsp:cNvPr id="0" name=""/>
        <dsp:cNvSpPr/>
      </dsp:nvSpPr>
      <dsp:spPr>
        <a:xfrm>
          <a:off x="0" y="0"/>
          <a:ext cx="3993357" cy="979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Moderate accuracy (~74%)</a:t>
          </a:r>
        </a:p>
      </dsp:txBody>
      <dsp:txXfrm>
        <a:off x="0" y="0"/>
        <a:ext cx="3993357" cy="979884"/>
      </dsp:txXfrm>
    </dsp:sp>
    <dsp:sp modelId="{0FCCAAB0-4F6E-4E1F-9637-2DBCB073EBA9}">
      <dsp:nvSpPr>
        <dsp:cNvPr id="0" name=""/>
        <dsp:cNvSpPr/>
      </dsp:nvSpPr>
      <dsp:spPr>
        <a:xfrm>
          <a:off x="0" y="979884"/>
          <a:ext cx="399335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446BAA2-AEA6-4ECF-BF30-D046E316441C}">
      <dsp:nvSpPr>
        <dsp:cNvPr id="0" name=""/>
        <dsp:cNvSpPr/>
      </dsp:nvSpPr>
      <dsp:spPr>
        <a:xfrm>
          <a:off x="0" y="979884"/>
          <a:ext cx="3993357" cy="979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Limited frame-level context</a:t>
          </a:r>
        </a:p>
      </dsp:txBody>
      <dsp:txXfrm>
        <a:off x="0" y="979884"/>
        <a:ext cx="3993357" cy="979884"/>
      </dsp:txXfrm>
    </dsp:sp>
    <dsp:sp modelId="{2A4CD71D-8551-4724-8B58-AF1F80E0B03B}">
      <dsp:nvSpPr>
        <dsp:cNvPr id="0" name=""/>
        <dsp:cNvSpPr/>
      </dsp:nvSpPr>
      <dsp:spPr>
        <a:xfrm>
          <a:off x="0" y="1959768"/>
          <a:ext cx="3993357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745D43B-70CB-4A11-B044-ED378F5002C1}">
      <dsp:nvSpPr>
        <dsp:cNvPr id="0" name=""/>
        <dsp:cNvSpPr/>
      </dsp:nvSpPr>
      <dsp:spPr>
        <a:xfrm>
          <a:off x="0" y="1959768"/>
          <a:ext cx="3993357" cy="979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False positives from normal customer behavior</a:t>
          </a:r>
        </a:p>
      </dsp:txBody>
      <dsp:txXfrm>
        <a:off x="0" y="1959768"/>
        <a:ext cx="3993357" cy="979884"/>
      </dsp:txXfrm>
    </dsp:sp>
    <dsp:sp modelId="{8DD1383C-F37F-4B51-9977-74B45D12AC0E}">
      <dsp:nvSpPr>
        <dsp:cNvPr id="0" name=""/>
        <dsp:cNvSpPr/>
      </dsp:nvSpPr>
      <dsp:spPr>
        <a:xfrm>
          <a:off x="0" y="2939653"/>
          <a:ext cx="3993357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775489E-66CD-4A53-A992-7440DBAD1227}">
      <dsp:nvSpPr>
        <dsp:cNvPr id="0" name=""/>
        <dsp:cNvSpPr/>
      </dsp:nvSpPr>
      <dsp:spPr>
        <a:xfrm>
          <a:off x="0" y="2939653"/>
          <a:ext cx="3993357" cy="979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Data imbalance and manual assumptions</a:t>
          </a:r>
        </a:p>
      </dsp:txBody>
      <dsp:txXfrm>
        <a:off x="0" y="2939653"/>
        <a:ext cx="3993357" cy="9798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8478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[Insert Image: University logo or retail surveillance image]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[Insert Image: Thank you slide or university background]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[Insert Image: Surveillance camera footage or retail aisle]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[Insert Image: Camera to detection pipeline diagram]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[Insert Image: Tool logos or code editor screenshot]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[Insert Image: Sample frame with bounding boxes + example label file]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[Insert Image: Model icons or config table]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[Insert Image: Suspicious but innocent frame example]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[Insert Image: Retail shop photo or smart camera icon]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[Insert Image: Roadmap or checklist visual]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1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hoplifting Has Become a $100B Problem for Retailers - The Food Institute">
            <a:extLst>
              <a:ext uri="{FF2B5EF4-FFF2-40B4-BE49-F238E27FC236}">
                <a16:creationId xmlns:a16="http://schemas.microsoft.com/office/drawing/2014/main" id="{5551D973-BEE1-2E7C-C94B-DF3B1768C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670" b="1"/>
          <a:stretch/>
        </p:blipFill>
        <p:spPr bwMode="auto">
          <a:xfrm>
            <a:off x="20" y="-7619"/>
            <a:ext cx="9143979" cy="6887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620"/>
            <a:ext cx="4174944" cy="6887364"/>
          </a:xfrm>
          <a:prstGeom prst="rect">
            <a:avLst/>
          </a:prstGeom>
          <a:gradFill flip="none" rotWithShape="1">
            <a:gsLst>
              <a:gs pos="21000">
                <a:srgbClr val="000000">
                  <a:alpha val="62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74067CD3-146F-6228-E362-39AA720C2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08502" y="1500874"/>
            <a:ext cx="6887365" cy="387035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alpha val="91000"/>
                </a:schemeClr>
              </a:gs>
              <a:gs pos="83000">
                <a:schemeClr val="accent5">
                  <a:alpha val="0"/>
                </a:schemeClr>
              </a:gs>
            </a:gsLst>
            <a:lin ang="51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71C7E5C-A0F8-E9FA-56DB-31A257FD4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7648"/>
            <a:ext cx="1559634" cy="6865647"/>
          </a:xfrm>
          <a:prstGeom prst="rect">
            <a:avLst/>
          </a:prstGeom>
          <a:gradFill flip="none" rotWithShape="1">
            <a:gsLst>
              <a:gs pos="5000">
                <a:schemeClr val="accent5"/>
              </a:gs>
              <a:gs pos="49000">
                <a:schemeClr val="accent5">
                  <a:alpha val="0"/>
                </a:schemeClr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33F70A3C-4474-2A39-470C-FD55A8837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780082" y="3068761"/>
            <a:ext cx="3378495" cy="378923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60000">
                <a:schemeClr val="accent5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BAC3F7D4-9613-0E1F-901C-98FE831DE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580917" y="-6485"/>
            <a:ext cx="2570370" cy="6879745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49000">
                <a:schemeClr val="accent5">
                  <a:lumMod val="60000"/>
                  <a:lumOff val="40000"/>
                  <a:alpha val="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AFD5167C-AF48-26F0-7A9F-3F7643374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738276" y="464574"/>
            <a:ext cx="3682024" cy="9158579"/>
          </a:xfrm>
          <a:prstGeom prst="rect">
            <a:avLst/>
          </a:prstGeom>
          <a:gradFill>
            <a:gsLst>
              <a:gs pos="0">
                <a:schemeClr val="accent5"/>
              </a:gs>
              <a:gs pos="65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87B30A01-FCA8-86A5-A840-C32A3BE2E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-7639"/>
            <a:ext cx="3659866" cy="6887373"/>
          </a:xfrm>
          <a:prstGeom prst="rect">
            <a:avLst/>
          </a:prstGeom>
          <a:gradFill>
            <a:gsLst>
              <a:gs pos="0">
                <a:schemeClr val="accent2">
                  <a:alpha val="70000"/>
                </a:schemeClr>
              </a:gs>
              <a:gs pos="44000">
                <a:schemeClr val="accent5">
                  <a:lumMod val="60000"/>
                  <a:lumOff val="40000"/>
                  <a:alpha val="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271" y="2155188"/>
            <a:ext cx="3120174" cy="28392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>
                <a:solidFill>
                  <a:srgbClr val="FFFFFF"/>
                </a:solidFill>
              </a:rPr>
              <a:t>Shoplifting Detection Using YOLOv5 and 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271" y="5166367"/>
            <a:ext cx="3120174" cy="85099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700" dirty="0">
                <a:solidFill>
                  <a:srgbClr val="FFFFFF"/>
                </a:solidFill>
              </a:rPr>
              <a:t>Peerawit Wettayakorn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28650" y="365125"/>
            <a:ext cx="7886700" cy="1860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5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Stacked Model Results</a:t>
            </a:r>
          </a:p>
        </p:txBody>
      </p:sp>
      <p:pic>
        <p:nvPicPr>
          <p:cNvPr id="3" name="Picture 2" descr="stacked_confusion_matri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25" y="2515153"/>
            <a:ext cx="4371196" cy="3639020"/>
          </a:xfrm>
          <a:prstGeom prst="rect">
            <a:avLst/>
          </a:prstGeom>
        </p:spPr>
      </p:pic>
      <p:pic>
        <p:nvPicPr>
          <p:cNvPr id="4" name="Picture 3" descr="stacked_feature_importanc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6878" y="2771960"/>
            <a:ext cx="4371196" cy="31254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758" y="327025"/>
            <a:ext cx="3993358" cy="1630363"/>
          </a:xfrm>
        </p:spPr>
        <p:txBody>
          <a:bodyPr anchor="b">
            <a:normAutofit/>
          </a:bodyPr>
          <a:lstStyle/>
          <a:p>
            <a:r>
              <a:rPr lang="en-US" sz="3100"/>
              <a:t>Limitations &amp; Challenges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CD16B3-6434-1FF2-4F5F-773A94A9D1C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721" r="43821" b="-2"/>
          <a:stretch/>
        </p:blipFill>
        <p:spPr>
          <a:xfrm>
            <a:off x="4474766" y="1"/>
            <a:ext cx="4669234" cy="6856412"/>
          </a:xfrm>
          <a:custGeom>
            <a:avLst/>
            <a:gdLst/>
            <a:ahLst/>
            <a:cxnLst/>
            <a:rect l="l" t="t" r="r" b="b"/>
            <a:pathLst>
              <a:path w="5620032" h="6856412">
                <a:moveTo>
                  <a:pt x="13187" y="0"/>
                </a:moveTo>
                <a:lnTo>
                  <a:pt x="5620032" y="0"/>
                </a:lnTo>
                <a:lnTo>
                  <a:pt x="5620032" y="6856412"/>
                </a:lnTo>
                <a:lnTo>
                  <a:pt x="0" y="6856412"/>
                </a:lnTo>
                <a:lnTo>
                  <a:pt x="64318" y="6298274"/>
                </a:lnTo>
                <a:cubicBezTo>
                  <a:pt x="203221" y="4970220"/>
                  <a:pt x="240510" y="3632077"/>
                  <a:pt x="97152" y="2276000"/>
                </a:cubicBezTo>
                <a:cubicBezTo>
                  <a:pt x="35713" y="1694824"/>
                  <a:pt x="7455" y="1116942"/>
                  <a:pt x="6154" y="541737"/>
                </a:cubicBezTo>
                <a:close/>
              </a:path>
            </a:pathLst>
          </a:cu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06F2A38-9B44-2279-F0A2-8A9A3AB7AD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6578983"/>
              </p:ext>
            </p:extLst>
          </p:nvPr>
        </p:nvGraphicFramePr>
        <p:xfrm>
          <a:off x="360759" y="2286001"/>
          <a:ext cx="3993357" cy="3919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US" sz="3500"/>
              <a:t>Real-World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endParaRPr lang="en-US" sz="1700"/>
          </a:p>
          <a:p>
            <a:pPr>
              <a:defRPr sz="1800"/>
            </a:pPr>
            <a:r>
              <a:rPr lang="en-US" sz="1700"/>
              <a:t>Deployable in small retail shops</a:t>
            </a:r>
          </a:p>
          <a:p>
            <a:pPr>
              <a:defRPr sz="1800"/>
            </a:pPr>
            <a:r>
              <a:rPr lang="en-US" sz="1700"/>
              <a:t>Real-time alerts to shop staff</a:t>
            </a:r>
          </a:p>
          <a:p>
            <a:pPr>
              <a:defRPr sz="1800"/>
            </a:pPr>
            <a:r>
              <a:rPr lang="en-US" sz="1700"/>
              <a:t>Extendable to other behaviors</a:t>
            </a:r>
          </a:p>
        </p:txBody>
      </p:sp>
      <p:pic>
        <p:nvPicPr>
          <p:cNvPr id="5" name="Picture 4" descr="Abstract blurred background of department store">
            <a:extLst>
              <a:ext uri="{FF2B5EF4-FFF2-40B4-BE49-F238E27FC236}">
                <a16:creationId xmlns:a16="http://schemas.microsoft.com/office/drawing/2014/main" id="{756A71C8-E3F5-6F63-A6F0-B95FEDAC2C2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769" r="33681" b="-2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US" sz="350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endParaRPr lang="en-US" sz="1700"/>
          </a:p>
          <a:p>
            <a:pPr>
              <a:defRPr sz="1800"/>
            </a:pPr>
            <a:r>
              <a:rPr lang="en-US" sz="1700"/>
              <a:t>Add temporal context / tracking</a:t>
            </a:r>
          </a:p>
          <a:p>
            <a:pPr>
              <a:defRPr sz="1800"/>
            </a:pPr>
            <a:r>
              <a:rPr lang="en-US" sz="1700"/>
              <a:t>Multi-frame behavior modeling</a:t>
            </a:r>
          </a:p>
          <a:p>
            <a:pPr>
              <a:defRPr sz="1800"/>
            </a:pPr>
            <a:r>
              <a:rPr lang="en-US" sz="1700"/>
              <a:t>Real-time alert system integration</a:t>
            </a:r>
          </a:p>
          <a:p>
            <a:pPr>
              <a:defRPr sz="1800"/>
            </a:pPr>
            <a:r>
              <a:rPr lang="en-US" sz="1700"/>
              <a:t>Custom dataset fine-tuning</a:t>
            </a:r>
          </a:p>
        </p:txBody>
      </p:sp>
      <p:pic>
        <p:nvPicPr>
          <p:cNvPr id="5" name="Picture 4" descr="3D abstract blue and gold cube illustration">
            <a:extLst>
              <a:ext uri="{FF2B5EF4-FFF2-40B4-BE49-F238E27FC236}">
                <a16:creationId xmlns:a16="http://schemas.microsoft.com/office/drawing/2014/main" id="{6DECBB63-EA15-74C2-D9F7-E560C59DBCF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543" r="38413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9144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3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1120676"/>
            <a:ext cx="5266135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63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 / Q&amp;A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US" sz="3500"/>
              <a:t>Introduction to the Problem</a:t>
            </a:r>
          </a:p>
        </p:txBody>
      </p:sp>
      <p:pic>
        <p:nvPicPr>
          <p:cNvPr id="2050" name="Picture 2" descr="America's Shoplifting Problem - Newsweek">
            <a:extLst>
              <a:ext uri="{FF2B5EF4-FFF2-40B4-BE49-F238E27FC236}">
                <a16:creationId xmlns:a16="http://schemas.microsoft.com/office/drawing/2014/main" id="{CF41E8BE-B894-F37F-2929-D3C05CB24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87" r="25863" b="-2"/>
          <a:stretch/>
        </p:blipFill>
        <p:spPr bwMode="auto">
          <a:xfrm>
            <a:off x="4572000" y="1"/>
            <a:ext cx="457711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17636801-B962-B355-06AD-29ED5AE4BB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9138611"/>
              </p:ext>
            </p:extLst>
          </p:nvPr>
        </p:nvGraphicFramePr>
        <p:xfrm>
          <a:off x="571351" y="2743200"/>
          <a:ext cx="3485179" cy="36131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7908" y="741391"/>
            <a:ext cx="3368866" cy="1616203"/>
          </a:xfrm>
        </p:spPr>
        <p:txBody>
          <a:bodyPr anchor="b">
            <a:normAutofit/>
          </a:bodyPr>
          <a:lstStyle/>
          <a:p>
            <a:r>
              <a:rPr lang="en-US" sz="2800" dirty="0"/>
              <a:t>Project Goals</a:t>
            </a:r>
          </a:p>
        </p:txBody>
      </p:sp>
      <p:pic>
        <p:nvPicPr>
          <p:cNvPr id="3074" name="Picture 2" descr="Forget SMART goals, MASTER Your Goal-Setting Process - AgencyAnalytics">
            <a:extLst>
              <a:ext uri="{FF2B5EF4-FFF2-40B4-BE49-F238E27FC236}">
                <a16:creationId xmlns:a16="http://schemas.microsoft.com/office/drawing/2014/main" id="{BEA32A19-0F05-3038-608B-CD6EA38A0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79" r="32921"/>
          <a:stretch/>
        </p:blipFill>
        <p:spPr bwMode="auto">
          <a:xfrm>
            <a:off x="20" y="10"/>
            <a:ext cx="457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92" name="Group 3091">
            <a:extLst>
              <a:ext uri="{FF2B5EF4-FFF2-40B4-BE49-F238E27FC236}">
                <a16:creationId xmlns:a16="http://schemas.microsoft.com/office/drawing/2014/main" id="{5EFBDE31-BB3E-6CFC-23CD-B5976DA38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2521" cy="6858000"/>
            <a:chOff x="12068638" y="0"/>
            <a:chExt cx="123362" cy="6858000"/>
          </a:xfrm>
        </p:grpSpPr>
        <p:sp>
          <p:nvSpPr>
            <p:cNvPr id="3093" name="Rectangle 3092">
              <a:extLst>
                <a:ext uri="{FF2B5EF4-FFF2-40B4-BE49-F238E27FC236}">
                  <a16:creationId xmlns:a16="http://schemas.microsoft.com/office/drawing/2014/main" id="{180A60EC-72BB-121F-556A-E2837FD99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4" name="Rectangle 3093">
              <a:extLst>
                <a:ext uri="{FF2B5EF4-FFF2-40B4-BE49-F238E27FC236}">
                  <a16:creationId xmlns:a16="http://schemas.microsoft.com/office/drawing/2014/main" id="{F91A2FAE-D41C-FF5D-B0A0-7808248ED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4139706"/>
              <a:ext cx="123362" cy="2718294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7908" y="2533476"/>
            <a:ext cx="3368865" cy="3447832"/>
          </a:xfrm>
        </p:spPr>
        <p:txBody>
          <a:bodyPr anchor="t">
            <a:normAutofit/>
          </a:bodyPr>
          <a:lstStyle/>
          <a:p>
            <a:endParaRPr lang="en-US" sz="1700"/>
          </a:p>
          <a:p>
            <a:pPr>
              <a:defRPr sz="1800"/>
            </a:pPr>
            <a:r>
              <a:rPr lang="en-US" sz="1700"/>
              <a:t>Detect suspicious behavior automatically from video</a:t>
            </a:r>
          </a:p>
          <a:p>
            <a:pPr>
              <a:defRPr sz="1800"/>
            </a:pPr>
            <a:r>
              <a:rPr lang="en-US" sz="1700"/>
              <a:t>Use YOLOv5 for real-time object detection</a:t>
            </a:r>
          </a:p>
          <a:p>
            <a:pPr>
              <a:defRPr sz="1800"/>
            </a:pPr>
            <a:r>
              <a:rPr lang="en-US" sz="1700"/>
              <a:t>Use ML to classify shoplifting behavior</a:t>
            </a:r>
          </a:p>
          <a:p>
            <a:pPr>
              <a:defRPr sz="1800"/>
            </a:pPr>
            <a:r>
              <a:rPr lang="en-US" sz="1700"/>
              <a:t>Ensure system is low-cost and deployable in small shops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59863"/>
            <a:ext cx="7886700" cy="100459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Tools &amp; Technologies Used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22" y="1587970"/>
            <a:ext cx="8274756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56E62F-748D-F725-E5F8-219F193B3A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5844486"/>
              </p:ext>
            </p:extLst>
          </p:nvPr>
        </p:nvGraphicFramePr>
        <p:xfrm>
          <a:off x="628650" y="1800911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US" sz="3500"/>
              <a:t>Dataset &amp; Labeling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endParaRPr lang="en-US" sz="1700"/>
          </a:p>
          <a:p>
            <a:pPr>
              <a:defRPr sz="1800"/>
            </a:pPr>
            <a:r>
              <a:rPr lang="en-US" sz="1700"/>
              <a:t>Used DCSASS + Kaggle shoplifting datasets</a:t>
            </a:r>
          </a:p>
          <a:p>
            <a:pPr>
              <a:defRPr sz="1800"/>
            </a:pPr>
            <a:r>
              <a:rPr lang="en-US" sz="1700"/>
              <a:t>Frames extracted with OpenCV</a:t>
            </a:r>
          </a:p>
          <a:p>
            <a:pPr>
              <a:defRPr sz="1800"/>
            </a:pPr>
            <a:r>
              <a:rPr lang="en-US" sz="1700"/>
              <a:t>Auto-labeled using YOLOv5 and filename heuristics</a:t>
            </a:r>
          </a:p>
        </p:txBody>
      </p:sp>
      <p:pic>
        <p:nvPicPr>
          <p:cNvPr id="4098" name="Picture 2" descr="What is a dataset? How do I work with it?">
            <a:extLst>
              <a:ext uri="{FF2B5EF4-FFF2-40B4-BE49-F238E27FC236}">
                <a16:creationId xmlns:a16="http://schemas.microsoft.com/office/drawing/2014/main" id="{B9F9816B-28D8-7B11-A4B8-081CA091C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58" r="31713" b="1"/>
          <a:stretch/>
        </p:blipFill>
        <p:spPr bwMode="auto">
          <a:xfrm>
            <a:off x="4572000" y="1"/>
            <a:ext cx="457711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Classification Models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9FEFCEF-4F43-EE44-DD1D-14FCE499C3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4849932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28650" y="365125"/>
            <a:ext cx="7886700" cy="1860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5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XGBoost Results</a:t>
            </a:r>
          </a:p>
        </p:txBody>
      </p:sp>
      <p:pic>
        <p:nvPicPr>
          <p:cNvPr id="3" name="Picture 2" descr="xgb_confusion_matri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25" y="2515153"/>
            <a:ext cx="4371196" cy="3639020"/>
          </a:xfrm>
          <a:prstGeom prst="rect">
            <a:avLst/>
          </a:prstGeom>
        </p:spPr>
      </p:pic>
      <p:pic>
        <p:nvPicPr>
          <p:cNvPr id="4" name="Picture 3" descr="xgb_feature_importanc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6878" y="2771960"/>
            <a:ext cx="4371196" cy="31254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28650" y="365125"/>
            <a:ext cx="7886700" cy="1860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5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LightGBM Results</a:t>
            </a:r>
          </a:p>
        </p:txBody>
      </p:sp>
      <p:pic>
        <p:nvPicPr>
          <p:cNvPr id="3" name="Picture 2" descr="lgbm_confusion_matri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25" y="2515153"/>
            <a:ext cx="4371196" cy="3639020"/>
          </a:xfrm>
          <a:prstGeom prst="rect">
            <a:avLst/>
          </a:prstGeom>
        </p:spPr>
      </p:pic>
      <p:pic>
        <p:nvPicPr>
          <p:cNvPr id="4" name="Picture 3" descr="lgbm_feature_importanc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6878" y="2771960"/>
            <a:ext cx="4371196" cy="31254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28650" y="365125"/>
            <a:ext cx="7886700" cy="1860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5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RandomForest Results</a:t>
            </a:r>
          </a:p>
        </p:txBody>
      </p:sp>
      <p:pic>
        <p:nvPicPr>
          <p:cNvPr id="3" name="Picture 2" descr="rf_confusion_matri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25" y="2515153"/>
            <a:ext cx="4371196" cy="3639020"/>
          </a:xfrm>
          <a:prstGeom prst="rect">
            <a:avLst/>
          </a:prstGeom>
        </p:spPr>
      </p:pic>
      <p:pic>
        <p:nvPicPr>
          <p:cNvPr id="4" name="Picture 3" descr="rf_feature_importanc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6878" y="2771960"/>
            <a:ext cx="4371196" cy="31254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322</Words>
  <Application>Microsoft Office PowerPoint</Application>
  <PresentationFormat>On-screen Show (4:3)</PresentationFormat>
  <Paragraphs>58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Shoplifting Detection Using YOLOv5 and ML</vt:lpstr>
      <vt:lpstr>Introduction to the Problem</vt:lpstr>
      <vt:lpstr>Project Goals</vt:lpstr>
      <vt:lpstr>Tools &amp; Technologies Used</vt:lpstr>
      <vt:lpstr>Dataset &amp; Labeling Process</vt:lpstr>
      <vt:lpstr>Classification Models</vt:lpstr>
      <vt:lpstr>PowerPoint Presentation</vt:lpstr>
      <vt:lpstr>PowerPoint Presentation</vt:lpstr>
      <vt:lpstr>PowerPoint Presentation</vt:lpstr>
      <vt:lpstr>PowerPoint Presentation</vt:lpstr>
      <vt:lpstr>Limitations &amp; Challenges</vt:lpstr>
      <vt:lpstr>Real-World Application</vt:lpstr>
      <vt:lpstr>Future Work</vt:lpstr>
      <vt:lpstr>Thank You / 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Peerawit Wettayakorn</cp:lastModifiedBy>
  <cp:revision>4</cp:revision>
  <dcterms:created xsi:type="dcterms:W3CDTF">2013-01-27T09:14:16Z</dcterms:created>
  <dcterms:modified xsi:type="dcterms:W3CDTF">2025-04-04T09:25:28Z</dcterms:modified>
  <cp:category/>
</cp:coreProperties>
</file>