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2" autoAdjust="0"/>
    <p:restoredTop sz="86356" autoAdjust="0"/>
  </p:normalViewPr>
  <p:slideViewPr>
    <p:cSldViewPr>
      <p:cViewPr varScale="1">
        <p:scale>
          <a:sx n="68" d="100"/>
          <a:sy n="68" d="100"/>
        </p:scale>
        <p:origin x="-10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8B2B0-CCCD-4542-B562-730F2E63F359}" type="datetimeFigureOut">
              <a:rPr lang="th-TH" smtClean="0"/>
              <a:t>12/09/56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2B25E-DF71-4B65-AF76-D6E860F525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172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ทุกครั้งที่มีการ </a:t>
            </a:r>
            <a:r>
              <a:rPr lang="en-US" dirty="0" smtClean="0"/>
              <a:t>commit </a:t>
            </a:r>
            <a:r>
              <a:rPr lang="th-TH" dirty="0" smtClean="0"/>
              <a:t>หรือบันทึกสถานะของโปรเจคลงใน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th-TH" dirty="0" smtClean="0"/>
              <a:t>มันจะทำการถ่ายภาพของไฟล์ทั้งหมดในตอนนั้นและบันทึกการอ้างอิงไปยัง </a:t>
            </a:r>
            <a:r>
              <a:rPr lang="en-US" dirty="0" smtClean="0"/>
              <a:t>snapshot </a:t>
            </a:r>
            <a:r>
              <a:rPr lang="th-TH" dirty="0" smtClean="0"/>
              <a:t>นั้น เพื่อให้การจัดเก็บนั้นมีประสิทธิภาพ ถ้าไฟล์ใดที่ไม่ได้มีการเปลี่ยนแปลง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th-TH" dirty="0" smtClean="0"/>
              <a:t>ก็จะไม่บันทึกไฟล์นั้นอีกครั้ง เพียงแต่จะทำการเชื่อมโยงไปยังไฟล์เดิมที่เคยถูกบันทึกเอาไว้อยู่แล้ว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2B25E-DF71-4B65-AF76-D6E860F5255F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756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นั่นทำให้ไม่มีทางที่เราจะแก้ไขข้อมูลของไฟล์และไดเร็กทอรี่ใดโดยที่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th-TH" dirty="0" smtClean="0"/>
              <a:t>จะไม่รู้ ซึ่งฟังก์ชันนี้จะอยู่ในระดับล่างและเป็นหลักการของ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th-TH" dirty="0" smtClean="0"/>
              <a:t>คุณจะไม่มีทางที่จะทำข้อมูลสูญหายระหว่างการโยกย้ายหรือรับไฟล์ที่เสียหาย โดย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th-TH" dirty="0" smtClean="0"/>
              <a:t>จะสามารถตรวจพบได้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2B25E-DF71-4B65-AF76-D6E860F5255F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951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Version control by </a:t>
            </a:r>
            <a:r>
              <a:rPr lang="en-US" sz="6600" b="1" dirty="0" err="1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endParaRPr lang="th-TH" sz="66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พีระไทย  พัวพันธ์</a:t>
            </a:r>
          </a:p>
          <a:p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Kaimintsoft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200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th-TH" dirty="0" smtClean="0"/>
              <a:t>มีความเที่ยงตรง</a:t>
            </a:r>
          </a:p>
          <a:p>
            <a:r>
              <a:rPr lang="th-TH" dirty="0"/>
              <a:t>บันทึกเอาไว้จะถูกทำการ </a:t>
            </a:r>
            <a:r>
              <a:rPr lang="en-US" dirty="0"/>
              <a:t>Checksum </a:t>
            </a:r>
            <a:r>
              <a:rPr lang="th-TH" dirty="0"/>
              <a:t>แล้วนำมาใช้เป็นตัวอ้างอิง</a:t>
            </a:r>
          </a:p>
        </p:txBody>
      </p:sp>
    </p:spTree>
    <p:extLst>
      <p:ext uri="{BB962C8B-B14F-4D97-AF65-F5344CB8AC3E}">
        <p14:creationId xmlns:p14="http://schemas.microsoft.com/office/powerpoint/2010/main" val="383786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th-TH" dirty="0"/>
              <a:t>เพียงแต่เพิ่ม</a:t>
            </a:r>
            <a:r>
              <a:rPr lang="th-TH" dirty="0" smtClean="0"/>
              <a:t>ข้อมูล</a:t>
            </a:r>
          </a:p>
          <a:p>
            <a:r>
              <a:rPr lang="th-TH" dirty="0"/>
              <a:t>เนื้อหาเกือบทั้งหมดนั้นก็จะถูกเพิ่มเข้าไปในฐานข้อมูลของ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th-TH" dirty="0" smtClean="0"/>
              <a:t>เท่านั้น</a:t>
            </a:r>
          </a:p>
          <a:p>
            <a:r>
              <a:rPr lang="en-US" smtClean="0"/>
              <a:t>dddd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819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Version control</a:t>
            </a:r>
            <a:endParaRPr lang="th-TH" b="1" dirty="0">
              <a:solidFill>
                <a:schemeClr val="accent6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447800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ระบบที่จัดเก็บการเปลี่ยนแปลงที่เกิดขึ้นกับไฟล์หนึ่งหรือหลายไฟล์เพื่อที่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จะสามารถ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เรียกเวอร์ชั่นใดเวอร์ชั่นหนึ่งกลับมาดูเมื่อไรก็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216885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version control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05199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ช่วยให้คุณสามารถย้อนไฟล์บางไฟล์หรือแม้กระทั่งทั้งโปรเจคกลับไปเป็นเวอร์ชั่นเก่าได้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ช่วยให้คุณเปรียบเทียบการแก้ไขที่เกิดขึ้นในอดีต ดูว่าใครเป็นคนแก้ไขคนสุดท้ายที่อาจทำให้เกิดปัญหา แก้ไขเมื่อไร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ช่วยให้คุณสามารถกู้คืนไฟล์ที่คุณลบหรือทำเสียโดยไม่ตั้งใจได้อย่าง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ง่ายดาย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109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 </a:t>
            </a:r>
            <a:r>
              <a:rPr lang="th-TH" dirty="0"/>
              <a:t>แบบ </a:t>
            </a:r>
            <a:r>
              <a:rPr lang="en-US" dirty="0"/>
              <a:t>Local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r>
              <a:rPr lang="th-TH" dirty="0" smtClean="0"/>
              <a:t>การคัดลอกไฟล์ไปโฟลเดอร์ใหม่</a:t>
            </a:r>
          </a:p>
          <a:p>
            <a:r>
              <a:rPr lang="th-TH" dirty="0" smtClean="0"/>
              <a:t>การตั้งชื่อไฟล์ใหม่</a:t>
            </a:r>
          </a:p>
          <a:p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0200"/>
            <a:ext cx="3810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24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</a:t>
            </a:r>
            <a:r>
              <a:rPr lang="en-US" dirty="0"/>
              <a:t>Control Systems </a:t>
            </a:r>
            <a:r>
              <a:rPr lang="th-TH" dirty="0"/>
              <a:t>แบบรวมศูนย์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เก็บไฟล์ทั้งหมดไว้ในที่เดียวและผู้ใช้หลาย ๆ คนสามารถต่อเข้ามาเพื่อดึงไฟล์จากศูนย์กลางนี้ไปแก้ไข</a:t>
            </a:r>
            <a:r>
              <a:rPr lang="th-TH" dirty="0" smtClean="0"/>
              <a:t>ได้</a:t>
            </a:r>
            <a:endParaRPr lang="en-US" dirty="0" smtClean="0"/>
          </a:p>
          <a:p>
            <a:r>
              <a:rPr lang="th-TH" dirty="0"/>
              <a:t>สามารถรู้ได้ว่าคนอื่นในโปรเจคกำลังทำ</a:t>
            </a:r>
            <a:r>
              <a:rPr lang="th-TH" dirty="0" smtClean="0"/>
              <a:t>อะไร</a:t>
            </a:r>
          </a:p>
          <a:p>
            <a:r>
              <a:rPr lang="th-TH" dirty="0"/>
              <a:t>ผู้ควบคุมระบบสามารถควบคุมได้อย่าง</a:t>
            </a:r>
            <a:r>
              <a:rPr lang="th-TH" dirty="0" smtClean="0"/>
              <a:t>ละเอียด เช่น ใครสา</a:t>
            </a:r>
            <a:r>
              <a:rPr lang="th-TH" dirty="0"/>
              <a:t>มารถแก้ไขอะไรได้</a:t>
            </a:r>
            <a:r>
              <a:rPr lang="th-TH" dirty="0" smtClean="0"/>
              <a:t>บ้าง</a:t>
            </a:r>
          </a:p>
          <a:p>
            <a:r>
              <a:rPr lang="th-TH" dirty="0" smtClean="0"/>
              <a:t>ถ้าศูนย์กลางมีปัญหาจะทำอะไรไม่ได้เลย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0157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Version </a:t>
            </a:r>
            <a:r>
              <a:rPr lang="en-US" dirty="0"/>
              <a:t>Control Systems </a:t>
            </a:r>
            <a:r>
              <a:rPr lang="th-TH" dirty="0"/>
              <a:t>แบบกระจายศูนย์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ศูนย์กลางมีปัญหาก็ยังสามารถใช้งานได้โดยเก็บเป็น </a:t>
            </a:r>
            <a:r>
              <a:rPr lang="en-US" dirty="0" smtClean="0"/>
              <a:t>Repository</a:t>
            </a:r>
          </a:p>
          <a:p>
            <a:endParaRPr lang="th-TH" dirty="0"/>
          </a:p>
        </p:txBody>
      </p:sp>
      <p:sp>
        <p:nvSpPr>
          <p:cNvPr id="4" name="AutoShape 5" descr="data:image/jpeg;base64,/9j/4AAQSkZJRgABAQAAAQABAAD/2wCEAAkGBhQSEBUUExIUEBQVFBUXFxEUGBMYFxoZFBQVFxQWGB4XHCYgGx0jHBceHzIkIycpMC4zGR89NTArNSgsLCoBCQoKDgwOGg8PGjYeHiQ2NS8pLSwvNCwwNTUqNS0pNTQsNSw1LCw0Li8pLSwuKiwsLCw1NDQ1LC4vLCwtKTUvKf/AABEIAJgAmAMBIgACEQEDEQH/xAAcAAEAAgIDAQAAAAAAAAAAAAAABgcCBQEDBAj/xABNEAABAwICBgQHCwgJBQAAAAABAAIDBBEFIQYHEjFBURMiYXEXMlOBkrHRFBUjM0JVc5Ghs8EINFJicrLS0xYkNVR0dYKT1CWiw+Hw/8QAGwEBAAMBAQEBAAAAAAAAAAAAAAQFBgMBAgf/xAAyEQACAgAEAgYKAgMAAAAAAAAAAQIDBAURMRIhEzJRYcHRFCIzNEFxgbHh8EKhFVKR/9oADAMBAAIRAxEAPwC8UREAREQBERAEREAWtr9JaWB4ZNUwQvNrMklja7Pdk4gqD6zNaBpne4qEdNXSdXq9YRbXE832zAOQ3nkYhhmqmF0ZdWvknqZLufIHuyceR+Ue03uoWLx1WFS6R7/BbnWuqVmxe0cocLggg5ghZqgtH9JKjAakU9S501DIfgpczsd3K3ym+cdt6UNc2VjXscHNcAQ4G4IIuCFJrsjbFTg9UznKLi9GelERdDwIiIAiIgCIiAIiIAiIgCIiAKsNZes90T/cGH/DVr+q5zcxFff2bds88m7ysNZOs17ZPe/Dfhat/VfK3MRcwDu2wN53N793g0N0MZQsLnHpah+ckxz35lrb52vx3neeAFbj8whhIdsnsvPuO9NLsfcYaGaFto2mSQ9NUyXMkxufGzLWk52vvO8/YpOiiPhKp/d/uSx8fo+nu3Y2/wBHuv1b8+zNYtq/FzlPrPd/vgWnqVpLYkOMYRFVQuimbtMd9YPBzTwI5qGaL6SzYFUilqnGSjkJ6KfOzbn7Bnm3hvGSsBeDG8Eiq4XQzN2mnceLTwc08CFKy7MJYSWj5xe68Uc7qVYu8sWjrGyNDmkOBAIIzBB3ELvVC6I6WTYJUiirXF1K4/A1Gdmi/wC7zHyT2K9KapD2hzSCCLgjtW5rsjZFTg9UypacXozuREX2eBERAEREAREQBERAFVGsbWZI6U4dhh6Spddss7d0Q+U1p3Bw4u+T37unWJrKlnmOG4WduZ12zVLTkwbnNa7hbi7huGay0R0QioYrN68rvjJjvceQ5NHL681WZhmEMJHRc5PZeLO9NLsfcYaH6HR0MflJn/GTHeeOy2+5t/r3lSFFi94aCSQAASSdwAzJKw1lk7Zuc3q2W0YqK0RGtYOlHuKkJabTS3ZHzGXWf/pH2kKg9rO/Hfdb7TfSY1tW6QX6NvUibyYDv73HPz9i0C3GWYP0ann1nzfl9Cqvt45ctkX5q+0o920gLjeaKzJOZy6r/wDUPtBUoXz1oTpKaKrbIb9G7qSt5sPHvacx3dq+g45A4AggggEEbiDmCFmM0wfo12serLmvIn4e3jjz3Rr8fwCKsgdFKLg5tcPGa7g5vb61FtC9MJsHqRQVzr05PwFRnsgXyz/Q/dPYp2tXpFo7FWwGKUdrXjxmO4Ob7OK9y7MZYWXDLnB793ehfQrFqtyzKeoDwCDcFdqozQbTSbCqgYfXn4LdBUG+zYmzRc/J4fqnI5brvhmDhcZrcQnGcVKL1TKlpp6M7ERF9HgREQBEXBKA5VO6wtY0tXMcNws7Tjds9U09Vo3Oa1w3Abi7zBYae6wpa+Z2HYWbg3E9WD1dnc5rXDc3gXDfuHbsNF9F4qGHo4xdxsXynxnnt5AcBwVVmOYxwseFc5vZeLJFNDser2MNFNE4qCHYZ1nut0kpGbj+DRwH4rdoiw9lkrJOc3q2WySitEFCdbOJSx0QZG11pXbEjwDk0C+zlu2t3cDzU2XC6Ye1VWxsa10+B5OPFFrY+XXtI3gjvWN1Z+u0del/Zl9bFWK3+ExHpFMbdNNfPQprIcEnE5Y0ncCe5XTqkxeSWkdFI11oHBrHkHNrrkMz4t9RHJRbUwP65L9AfvGK41n86xabeHcexp6kzC1/z1CIizJPNRpNo1FWwGKQWO9kg8ZjuY7OY4rSaA6dTYdUDDsQNhkIagnqkHJoJO9p4HhuKmS0ulWi0VdCY5Oq4XMcoGbHfiDxHHvVxluZPCy4J84P+u9eJGvoVi1W5akUocLhZqk9Xmn0tFOMOxE7LhYQzuOThua0k7weDvMc1dMUgcLhbaMlJKUXqmVTWj0ZmiIvo8CpvWJppUV9U/C8POw1txU1IJtYZPZcbmjceLjluve5FQOHz+9eM1lPUjYbVS9JFOfFIL5HMueR6QgngWqLjLLK6ZTrWslsdK4qUkpbEs0b0biooRHEM975D4z3cz+A4Laoi/O5zlOTlJ6tl0kktEERF8noREQFVa7vHpf2ZfWxVgrP13ePS/sy+tirBbzKfdIfX7sqMT7Rlg6l/wA8l+gP3jFcapzUv+eS/Qf+RiuNZvOven8kTsL7MIiKnJIREQGi0t0Tjr4dh/Vkbcxyje08jzaeI/FeLVxrBlppve7ETsyNs2KZxyePktJ434O47jmpUojrMwSKahklfZskDdpknHeOp3HlzsrvKswlRNVS5xf9N/vMiYilTXEty6Y5ARcIoPqkx2Spw6F0pLnhuyXHedklod5wEW1KsnSjGnmg0OJU5jkGy8XMcoHWY7n2g8RxUnRAUJo1pFNRVHvdiPVe2whnPiubuaCTvB4HzFT5bHWBoBDidOWP6kjbmKYDNrvxaeI/FVlorpNNTT+92I9SZlmxTOOTx8kF3G/yXcdxzWWzXK9Nb6V814rxLDD4j+EvoTxERZgnhERAVVru8el/Zl9bFWBVn67vHpf2ZfWxVgt5lPukPr92VGJ9ozcaJaSPoalsrRtDxXs/SYSLjsOVweYX0FhuIxzxMlidtseLg+sHkQciF84UWFyTNkdG3a6Jm28Dfs3ALhztcX7O5SfV1psaOXopT/V5Dn+o7cHjs4H/ANKLmuBWITsr68d12/nsOmHu4HpLZl5IuGuBAINwcwRuIO4hcrGlmEReevr44I3SSuEbGC5cf/sz2L1Jt6IHNZWsijdJI4MYwXc47gFV9TVVGO1IjiDoqNjvO4jiebuQ3N79576jHakNaHQ0bHZDi4jiebvsb67v0T0SjpImta0NsFscsytUaW29b4Ls/JWX4jj9WOx6NE8AbSwMjaNkNAAHci3oCK+IYRFo8a0sjp5BCGS1M5btCnp2bbw29tt1yGsbcWu4i/BAbxQ7WJq9ixOCxsyZlzFMBm08jzaeI84zXcdMp/mqv9Gl/wCQuP6ZT/NVf6NL/wAhAVrolpTLDMcPxAGOoYdmOR26QfJBPEkbnfK7985Ue1h4U7E4h/0uuinZnHNs02XHZdae5afs3hdOjE+JxwhlXh9TI9uQlj6Elw/X2pG9Yc+Pry2ZZS+LpcOt915FhRieXDMk6LX+7qj5trvRpv564931HzbXejTfz1T/AOOxX+jJPT19pXeu7x6X9mX1sVYK3dY2jVdXuhMOH1LejDwekEI8YttbZkdyUN8FeJ/3KX62fxLY5bXKvDQhNaNa/dlZfJSsbRttTA/rk30B/fastM9V8zZy+jiMkUhv0bSLxk7xmfF5HhxWx1faKV9DUPkloKhzXR7IEfRE32mnPakblkp775T/ADbXejTfz1W4r0urFuyiOqaXyO9fRyr4ZvQ8+hmFy09DFFM7akaDcXvsguJay/Gwy9WQC3a1nvnP83V3o0389PfSf5urvRpv56o7MDi7Jubrer5/9JatrS01PTieJx08TpZXhjGi5J+wAcSeAVZMZUY9UjJ0VGx3VZz7Tzd28NwXdpDgOJ19S109FUMpmHqwRmMm3M3eAXHifqVg6O4kaSNrG4VWiwtkylt9+tHlmWLDrpLOc/t+SFfiOP1Y7Es0W0VjpYmta0NsLWCkICh39O5fmyv9Gl/nrYYHpnFUOdHaSGVltuCZpZI2+42O8HmCQrsiEhRcAogBUV0QF58Rec3GuLC7jsxQQBje4XOX6x5qVO3KLaG/GYj/AJjL9zAgPBrR03kwuljmijjlL5hGWybVgCxzrjZIz6qrQflD1dg40UGxe1/hgCeQO1a6lH5Rf9nQf4ofdSKpKfT0swd+HCBpD5NszudcjrNdZrbZHq2vfiUB9EaCaax4nS9Mxpjc1xZJETfZcADkbC4INwe/kpCVVv5PzIW0UoZO2SZ8gfJCLgxtA2WAhwF+JuMswFo9NtcdW+sdS4cLBrzGJAwPkkeDY7IIIAvcDK539gAu1YlUBi2tLGqNrIqlghkzcJJImhzm7rfomx4jmpzV6T4jJglLU0rOmqpXDpAyMO6vwlzs7hmGoCxCFiQvnzFdbGM0z+jn2YX2Dth8LAbG9jbzKz9HdIamHCn1uJPBOz0gjaxrC1hsI29rnkjfuuO1eAmRCxKoWHWbjNfO73GwgN63QwxteA3htOcCT9YusqbW/iTq2OGQRw3lijfF0YBBu1knjZgk3NuF0BepWJVe61NZjsPc2np2tM7m7Re4XDGkkNsOLjY78h23yhY1g43TwGeaNzoZB1JZIWgNLvFcNkD/ALt916C9FwVW+rzTiqrKOtlmc0vgYTGQwAAiKR2YG/NoUQwjXBiUhdGxjamV4Aja2MdU3u51m+Nlzy48EBexUN0ym6OuoJG5OJqIyRxbsxuDT2Bwv5zzXv0BrqqaiD6xrmz9LICHM2Dsi2zlbvzWr1gfnWH/AEk/3bEBaGHybUYPYi68J+Kb3IgPY7cotob8ZiP+Yy/cwKUlQihxmKgrKuKqeIGVE/uiGeQ7MbtuKNj4y45Ne10d7G1w4W3FARv8ov8As6D/ABQ+6kUD0O1kUdJhb6WekdVSOdKbFsXRkPA2QXOJcN3BvcrsxfFMLqmBlRUUM7A7aDZJoCAbEX8ffYrUe9GAfo4X/uU/8aArD8n/AA6R2IulaCImQva9/C79kNb35Xt2LS0lW/BccL54i/opZLjcXMlDgJGE5HquuPOMl9B0eP4dCwMiqaGJg3MjlpmtHcGuAXgxybCKwAVMtDPs+KXTQ7Q52c14cB2XQFM619ZEWJiFkET2MiLnF8gaHFzwBsgNJsABzz82dmaL6Rx0OjtPUS7mQ9VvF7y92wwdpP1AE8F7m4fgYiEQ97uja4uDTLAesRYuJL7k2yzJXfUuwiSFkL5KB8UV+jiMsBa2++w20B8/YbpDFLifuvERJM0vMjmRhp2nC2wyznNAYLAWvuaBxyuPGMcbjmC1YpI5Q5hYAyQMDnGNzJbNDHOvcNsO2y2BwjAf0cM/3IP41s8KxLDKZpbTz0UDXHaLY5oACbWuetyQFM6rNY8WGNminikc2RzXB8YaXBzQRsuDiMs+eRWnr9IBXY2ypDOjElTBZpzNmmNjSe0htz3q68Rw7BJ5TLKcPfITcv6aJpJ5uDZAHHtIKzkgwYyCQnDttuxZ/SU4I6MAMtZ2Vg0AdwQFZa9MJkjxFtRs3jlYwBxF27Udw5h81jbjcr26V644arDnwMgkbNKxrX7Wz0bLWLi0g3duyyH2Z2fiGNYfPGY5qmjlY7ex80Dgfrdv7Vp6PDMEiDhH7gbttLXXmjddp3i75CQO6yAhGp/+zsT+id9xKvJqDjHuyodbMU9ge+Vl/UrPoKjC4GPZDLQxNkFntZLAA4WIsetnkSPOsMLlwqmcXQSUMDnCxLJYQSL3setzQElKhGsD86w/6Sf7tikZ0po/75S/78P8SiGNYqyvr6ZtMemjp+kc+ZubC6QNa1jT8qwBJIyzCAtjCfim9yLsw+O0bR2IgPSvFiWFMmaWvaHA8CLoiAjj9WlKT8TH6LfYsfBlS+RZ6LfYiIB4MqXyLPRb7E8GVL5Fnot9iIgHgypfIs9FvsTwZUvkWei32IiAeDKl8iz0W+xcHVhSeRj9BvsREBz4MqXyLPRb7E8GVL5Fnot9iIgHgypfIs9FvsTwZUvkWei32IiAeDKl8iz0W+xPBlS+RZ6LfYiIANWVL5Fnot9i3GGaLRQ+K0BcIgN0AiIgP//Z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867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เครื่องมือ </a:t>
            </a:r>
            <a:r>
              <a:rPr lang="en-US" dirty="0" smtClean="0"/>
              <a:t>VCS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Subversion</a:t>
            </a:r>
          </a:p>
          <a:p>
            <a:r>
              <a:rPr lang="en-US" dirty="0" smtClean="0"/>
              <a:t>Perforce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th-TH" dirty="0" smtClean="0"/>
              <a:t>ฯลฯ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1933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th-TH" dirty="0"/>
              <a:t>ขั้นพื้นฐาน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เก็บเป็น </a:t>
            </a:r>
            <a:r>
              <a:rPr lang="en-US" dirty="0"/>
              <a:t>Snapshot </a:t>
            </a:r>
            <a:r>
              <a:rPr lang="th-TH" dirty="0"/>
              <a:t>แทนผลต่าง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2" y="5786437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786437"/>
            <a:ext cx="76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105" y="577819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4" y="2057400"/>
            <a:ext cx="789459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79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th-TH" dirty="0"/>
              <a:t>ขั้น</a:t>
            </a:r>
            <a:r>
              <a:rPr lang="th-TH" dirty="0" smtClean="0"/>
              <a:t>พื้นฐาน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การทำงานเกือบทุกอย่างเป็นการ</a:t>
            </a:r>
            <a:r>
              <a:rPr lang="th-TH" dirty="0" smtClean="0"/>
              <a:t>ทำงานในเครื่องเรา</a:t>
            </a:r>
          </a:p>
          <a:p>
            <a:r>
              <a:rPr lang="th-TH" dirty="0"/>
              <a:t>ประวัติการเปลี่ยนแปลงทั้งหมดของโปรเจคอยู่ในเครื่อง</a:t>
            </a:r>
            <a:r>
              <a:rPr lang="th-TH" dirty="0" smtClean="0"/>
              <a:t>ของเราอยู่</a:t>
            </a:r>
            <a:r>
              <a:rPr lang="th-TH" dirty="0"/>
              <a:t>แล้วและพร้อมที่จะทำงานได้</a:t>
            </a:r>
            <a:r>
              <a:rPr lang="th-TH" dirty="0" smtClean="0"/>
              <a:t>ทันที</a:t>
            </a:r>
          </a:p>
          <a:p>
            <a:r>
              <a:rPr lang="th-TH" dirty="0" smtClean="0"/>
              <a:t>สามารถ </a:t>
            </a:r>
            <a:r>
              <a:rPr lang="en-US" dirty="0" smtClean="0"/>
              <a:t>commit </a:t>
            </a:r>
            <a:r>
              <a:rPr lang="th-TH" dirty="0" smtClean="0"/>
              <a:t>ได้เรื่อยๆและเมื่อเชื่อมต่อ </a:t>
            </a:r>
            <a:r>
              <a:rPr lang="en-US" dirty="0" smtClean="0"/>
              <a:t>internet </a:t>
            </a:r>
            <a:r>
              <a:rPr lang="th-TH" dirty="0" smtClean="0"/>
              <a:t>ก็สามารถโอนถ่ายไปยังเซฟเวอร์ได้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7056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453</Words>
  <Application>Microsoft Office PowerPoint</Application>
  <PresentationFormat>On-screen Show (4:3)</PresentationFormat>
  <Paragraphs>39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Version control by Git</vt:lpstr>
      <vt:lpstr>Version control</vt:lpstr>
      <vt:lpstr>ประโยชน์ version control</vt:lpstr>
      <vt:lpstr>Version Control Systems แบบ Local</vt:lpstr>
      <vt:lpstr>Version Control Systems แบบรวมศูนย์</vt:lpstr>
      <vt:lpstr>Version Control Systems แบบกระจายศูนย์</vt:lpstr>
      <vt:lpstr>เครื่องมือ VCS</vt:lpstr>
      <vt:lpstr>Git ขั้นพื้นฐาน</vt:lpstr>
      <vt:lpstr>Git ขั้นพื้นฐาน (ต่อ)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by Git</dc:title>
  <dc:creator>Peerax puapan</dc:creator>
  <cp:lastModifiedBy>พีระไทย พัวพันธ์</cp:lastModifiedBy>
  <cp:revision>20</cp:revision>
  <dcterms:created xsi:type="dcterms:W3CDTF">2006-08-16T00:00:00Z</dcterms:created>
  <dcterms:modified xsi:type="dcterms:W3CDTF">2013-09-12T05:20:20Z</dcterms:modified>
</cp:coreProperties>
</file>