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2" autoAdjust="0"/>
    <p:restoredTop sz="86356" autoAdjust="0"/>
  </p:normalViewPr>
  <p:slideViewPr>
    <p:cSldViewPr>
      <p:cViewPr varScale="1">
        <p:scale>
          <a:sx n="68" d="100"/>
          <a:sy n="68" d="100"/>
        </p:scale>
        <p:origin x="-102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Version control by </a:t>
            </a:r>
            <a:r>
              <a:rPr lang="en-US" sz="6600" b="1" dirty="0" err="1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</a:t>
            </a:r>
            <a:endParaRPr lang="th-TH" sz="6600" b="1" dirty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143000"/>
          </a:xfrm>
        </p:spPr>
        <p:txBody>
          <a:bodyPr>
            <a:normAutofit lnSpcReduction="10000"/>
          </a:bodyPr>
          <a:lstStyle/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พีระไทย  พัวพันธ์</a:t>
            </a:r>
          </a:p>
          <a:p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Kaimintsoft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4200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Version control</a:t>
            </a:r>
            <a:endParaRPr lang="th-TH" b="1" dirty="0">
              <a:solidFill>
                <a:schemeClr val="accent6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1447800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ระบบที่จัดเก็บการเปลี่ยนแปลงที่เกิดขึ้นกับไฟล์หนึ่งหรือหลายไฟล์เพื่อที่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จะสามารถ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เรียกเวอร์ชั่นใดเวอร์ชั่นหนึ่งกลับมาดูเมื่อไรก็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</a:t>
            </a:r>
          </a:p>
        </p:txBody>
      </p:sp>
    </p:spTree>
    <p:extLst>
      <p:ext uri="{BB962C8B-B14F-4D97-AF65-F5344CB8AC3E}">
        <p14:creationId xmlns:p14="http://schemas.microsoft.com/office/powerpoint/2010/main" val="216885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ประโยชน์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version control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05199"/>
          </a:xfrm>
        </p:spPr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ช่วยให้คุณสามารถย้อนไฟล์บางไฟล์หรือแม้กระทั่งทั้งโปรเจคกลับไปเป็นเวอร์ชั่นเก่าได้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ช่วยให้คุณเปรียบเทียบการแก้ไขที่เกิดขึ้นในอดีต ดูว่าใครเป็นคนแก้ไขคนสุดท้ายที่อาจทำให้เกิดปัญหา แก้ไขเมื่อไร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ช่วยให้คุณสามารถกู้คืนไฟล์ที่คุณลบหรือทำเสียโดยไม่ตั้งใจได้อย่าง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ง่ายดาย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7109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Systems </a:t>
            </a:r>
            <a:r>
              <a:rPr lang="th-TH" dirty="0"/>
              <a:t>แบบ </a:t>
            </a:r>
            <a:r>
              <a:rPr lang="en-US" dirty="0"/>
              <a:t>Local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/>
          <a:lstStyle/>
          <a:p>
            <a:r>
              <a:rPr lang="th-TH" dirty="0" smtClean="0"/>
              <a:t>การคัดลอกไฟล์ไปโฟลเดอร์ใหม่</a:t>
            </a:r>
          </a:p>
          <a:p>
            <a:r>
              <a:rPr lang="th-TH" dirty="0" smtClean="0"/>
              <a:t>การตั้งชื่อไฟล์ใหม่</a:t>
            </a:r>
          </a:p>
          <a:p>
            <a:endParaRPr lang="th-T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00200"/>
            <a:ext cx="3810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8243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Version </a:t>
            </a:r>
            <a:r>
              <a:rPr lang="en-US" dirty="0"/>
              <a:t>Control Systems </a:t>
            </a:r>
            <a:r>
              <a:rPr lang="th-TH" dirty="0"/>
              <a:t>แบบรวมศูนย์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01577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129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Version control by Git</vt:lpstr>
      <vt:lpstr>Version control</vt:lpstr>
      <vt:lpstr>ประโยชน์ version control</vt:lpstr>
      <vt:lpstr>Version Control Systems แบบ Local</vt:lpstr>
      <vt:lpstr>Version Control Systems แบบรวมศูนย์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by Git</dc:title>
  <dc:creator>Peerax puapan</dc:creator>
  <cp:lastModifiedBy>พีระไทย พัวพันธ์</cp:lastModifiedBy>
  <cp:revision>5</cp:revision>
  <dcterms:created xsi:type="dcterms:W3CDTF">2006-08-16T00:00:00Z</dcterms:created>
  <dcterms:modified xsi:type="dcterms:W3CDTF">2013-09-12T04:12:01Z</dcterms:modified>
</cp:coreProperties>
</file>