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1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D6B6D-85B1-41C2-BF30-FFEAA837A077}" type="datetimeFigureOut">
              <a:rPr lang="th-TH" smtClean="0"/>
              <a:t>17/09/56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DBC64-A749-493E-B69B-E05EDA95617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9330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DBC64-A749-493E-B69B-E05EDA956176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541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612D-D7B9-448F-AD02-14F64B6AEB17}" type="datetime4">
              <a:rPr lang="th-TH" smtClean="0"/>
              <a:t>17 ก.ย. 56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Mongo DB by Peerathai puapan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7605-8936-45A7-9791-A434E14A2198}" type="datetime4">
              <a:rPr lang="th-TH" smtClean="0"/>
              <a:t>17 ก.ย. 56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Mongo DB by Peerathai puapan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DA2F-821E-4A82-8F64-1DD793182372}" type="datetime4">
              <a:rPr lang="th-TH" smtClean="0"/>
              <a:t>17 ก.ย. 56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Mongo DB by Peerathai puapan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1B5D-A66E-40A3-90AE-4C0B44A55058}" type="datetime4">
              <a:rPr lang="th-TH" smtClean="0"/>
              <a:t>17 ก.ย. 56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Mongo DB by Peerathai puapan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7124-CC98-4CD8-85DF-FCF154F41082}" type="datetime4">
              <a:rPr lang="th-TH" smtClean="0"/>
              <a:t>17 ก.ย. 56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Mongo DB by Peerathai puapan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3867-7BD0-4E88-95EB-80BC15F10882}" type="datetime4">
              <a:rPr lang="th-TH" smtClean="0"/>
              <a:t>17 ก.ย. 56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Mongo DB by Peerathai puapan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21E5-9E3D-420A-B324-8985C9F610BC}" type="datetime4">
              <a:rPr lang="th-TH" smtClean="0"/>
              <a:t>17 ก.ย. 56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Mongo DB by Peerathai puapan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0CC4-DA4F-4FB8-96EE-1E08C47E6E24}" type="datetime4">
              <a:rPr lang="th-TH" smtClean="0"/>
              <a:t>17 ก.ย. 56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Mongo DB by Peerathai puapan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C413-D585-45C3-95E7-7236048F8B13}" type="datetime4">
              <a:rPr lang="th-TH" smtClean="0"/>
              <a:t>17 ก.ย. 56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Mongo DB by Peerathai puapan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64B9-474E-4BD7-A743-332CB7D8F7D1}" type="datetime4">
              <a:rPr lang="th-TH" smtClean="0"/>
              <a:t>17 ก.ย. 56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Mongo DB by Peerathai puapan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9D38-4998-4915-BD3D-C59536BF88CF}" type="datetime4">
              <a:rPr lang="th-TH" smtClean="0"/>
              <a:t>17 ก.ย. 56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Mongo DB by Peerathai puapan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0974F-1C9C-4A12-9C0F-D061563D8F3B}" type="datetime4">
              <a:rPr lang="th-TH" smtClean="0"/>
              <a:t>17 ก.ย. 56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Mongo DB by Peerathai puapan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2905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Oriented Database</a:t>
            </a:r>
          </a:p>
          <a:p>
            <a:r>
              <a:rPr lang="en-US" dirty="0" err="1" smtClean="0"/>
              <a:t>NoSQL</a:t>
            </a:r>
            <a:endParaRPr lang="en-US" dirty="0" smtClean="0"/>
          </a:p>
          <a:p>
            <a:r>
              <a:rPr lang="en-US" dirty="0" err="1" smtClean="0"/>
              <a:t>Schemaless</a:t>
            </a:r>
            <a:endParaRPr lang="en-US" dirty="0" smtClean="0"/>
          </a:p>
          <a:p>
            <a:r>
              <a:rPr lang="en-US" dirty="0" smtClean="0"/>
              <a:t>No Join</a:t>
            </a:r>
          </a:p>
          <a:p>
            <a:r>
              <a:rPr lang="en-US" dirty="0" smtClean="0"/>
              <a:t>No Alter table</a:t>
            </a:r>
          </a:p>
          <a:p>
            <a:r>
              <a:rPr lang="en-US" dirty="0" smtClean="0"/>
              <a:t>JSON &lt;Technically in BSON&gt;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8CE8-E1D7-4295-A717-3089CF674ADC}" type="datetime4">
              <a:rPr lang="th-TH" smtClean="0"/>
              <a:t>17 ก.ย. 56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Mongo DB by Peerathai puapan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5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DB</a:t>
            </a:r>
          </a:p>
          <a:p>
            <a:r>
              <a:rPr lang="en-US" dirty="0" smtClean="0"/>
              <a:t>Collection</a:t>
            </a:r>
          </a:p>
          <a:p>
            <a:r>
              <a:rPr lang="en-US" dirty="0" smtClean="0"/>
              <a:t>Document &lt;JSON&gt; </a:t>
            </a:r>
            <a:r>
              <a:rPr lang="en-US" b="1" dirty="0" smtClean="0">
                <a:solidFill>
                  <a:srgbClr val="FF0000"/>
                </a:solidFill>
              </a:rPr>
              <a:t>&lt; 16 MB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{a:1,name:”pual”,sports:[“</a:t>
            </a:r>
            <a:r>
              <a:rPr lang="en-US" b="1" dirty="0" err="1" smtClean="0">
                <a:solidFill>
                  <a:srgbClr val="FF0000"/>
                </a:solidFill>
              </a:rPr>
              <a:t>skie</a:t>
            </a:r>
            <a:r>
              <a:rPr lang="en-US" b="1" dirty="0" smtClean="0">
                <a:solidFill>
                  <a:srgbClr val="FF0000"/>
                </a:solidFill>
              </a:rPr>
              <a:t>”,”swim”]}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1B5D-A66E-40A3-90AE-4C0B44A55058}" type="datetime4">
              <a:rPr lang="th-TH" smtClean="0"/>
              <a:t>17 ก.ย. 56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Mongo DB by Peerathai puapan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3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Object Notation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r>
              <a:rPr lang="en-US" dirty="0" err="1" smtClean="0"/>
              <a:t>key:value</a:t>
            </a:r>
            <a:r>
              <a:rPr lang="en-US" dirty="0" smtClean="0"/>
              <a:t>,….} =&gt; association map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{key:[value,…],…} =&gt; array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{key:{key1:value,….},….} =&gt; Subdocument</a:t>
            </a:r>
            <a:r>
              <a:rPr lang="en-US" dirty="0"/>
              <a:t>	</a:t>
            </a:r>
            <a:r>
              <a:rPr lang="en-US" dirty="0" smtClean="0"/>
              <a:t>{} =&gt; empty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1B5D-A66E-40A3-90AE-4C0B44A55058}" type="datetime4">
              <a:rPr lang="th-TH" smtClean="0"/>
              <a:t>17 ก.ย. 56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Mongo DB by Peerathai puapan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36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62</Words>
  <Application>Microsoft Office PowerPoint</Application>
  <PresentationFormat>On-screen Show (4:3)</PresentationFormat>
  <Paragraphs>26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MongoDB</vt:lpstr>
      <vt:lpstr>MongoDB</vt:lpstr>
      <vt:lpstr>MongoDB</vt:lpstr>
      <vt:lpstr>JSON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Peerax puapan</dc:creator>
  <cp:lastModifiedBy>พีระไทย พัวพันธ์</cp:lastModifiedBy>
  <cp:revision>9</cp:revision>
  <dcterms:created xsi:type="dcterms:W3CDTF">2006-08-16T00:00:00Z</dcterms:created>
  <dcterms:modified xsi:type="dcterms:W3CDTF">2013-09-17T15:57:42Z</dcterms:modified>
</cp:coreProperties>
</file>