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 by </a:t>
            </a:r>
            <a:r>
              <a:rPr lang="en-US" sz="66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endParaRPr lang="th-TH" sz="66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พีระไทย  พัวพันธ์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Kaimintsoft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0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ระบบที่จัดเก็บการเปลี่ยนแปลงที่เกิดขึ้นกับไฟล์หนึ่งหรือหลายไฟล์เพื่อที่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เรียกเวอร์ชั่นใดเวอร์ชั่นหนึ่งกลับมาดูเมื่อไรก็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1688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ช่วยให้คุณสามารถย้อนไฟล์บางไฟล์หรือแม้กระทั่งทั้งโปรเจคกลับไปเป็นเวอร์ชั่นเก่าได้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ช่วยให้คุณเปรียบเทียบการแก้ไขที่เกิดขึ้นในอดีต ดูว่าใครเป็นคนแก้ไขคนสุดท้ายที่อาจทำให้เกิดปัญหา แก้ไขเมื่อไร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ช่วยให้คุณสามารถกู้คืนไฟล์ที่คุณลบหรือทำเสียโดยไม่ตั้งใจได้อย่าง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ง่ายดาย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09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Version control by Git</vt:lpstr>
      <vt:lpstr>Version control</vt:lpstr>
      <vt:lpstr>ประโยชน์ version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by Git</dc:title>
  <dc:creator>Peerax puapan</dc:creator>
  <cp:lastModifiedBy>พีระไทย พัวพันธ์</cp:lastModifiedBy>
  <cp:revision>3</cp:revision>
  <dcterms:created xsi:type="dcterms:W3CDTF">2006-08-16T00:00:00Z</dcterms:created>
  <dcterms:modified xsi:type="dcterms:W3CDTF">2013-09-12T03:58:00Z</dcterms:modified>
</cp:coreProperties>
</file>