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6"/>
  </p:notesMasterIdLst>
  <p:handoutMasterIdLst>
    <p:handoutMasterId r:id="rId107"/>
  </p:handoutMasterIdLst>
  <p:sldIdLst>
    <p:sldId id="648" r:id="rId2"/>
    <p:sldId id="2023" r:id="rId3"/>
    <p:sldId id="1740" r:id="rId4"/>
    <p:sldId id="2039" r:id="rId5"/>
    <p:sldId id="2040" r:id="rId6"/>
    <p:sldId id="1743" r:id="rId7"/>
    <p:sldId id="2166" r:id="rId8"/>
    <p:sldId id="2090" r:id="rId9"/>
    <p:sldId id="2035" r:id="rId10"/>
    <p:sldId id="1744" r:id="rId11"/>
    <p:sldId id="1746" r:id="rId12"/>
    <p:sldId id="2036" r:id="rId13"/>
    <p:sldId id="2037" r:id="rId14"/>
    <p:sldId id="2151" r:id="rId15"/>
    <p:sldId id="1747" r:id="rId16"/>
    <p:sldId id="2038" r:id="rId17"/>
    <p:sldId id="1750" r:id="rId18"/>
    <p:sldId id="1753" r:id="rId19"/>
    <p:sldId id="1756" r:id="rId20"/>
    <p:sldId id="2155" r:id="rId21"/>
    <p:sldId id="1758" r:id="rId22"/>
    <p:sldId id="1762" r:id="rId23"/>
    <p:sldId id="1765" r:id="rId24"/>
    <p:sldId id="1768" r:id="rId25"/>
    <p:sldId id="1770" r:id="rId26"/>
    <p:sldId id="1772" r:id="rId27"/>
    <p:sldId id="1774" r:id="rId28"/>
    <p:sldId id="2150" r:id="rId29"/>
    <p:sldId id="2024" r:id="rId30"/>
    <p:sldId id="2025" r:id="rId31"/>
    <p:sldId id="2091" r:id="rId32"/>
    <p:sldId id="2026" r:id="rId33"/>
    <p:sldId id="2027" r:id="rId34"/>
    <p:sldId id="1775" r:id="rId35"/>
    <p:sldId id="2041" r:id="rId36"/>
    <p:sldId id="2042" r:id="rId37"/>
    <p:sldId id="1779" r:id="rId38"/>
    <p:sldId id="1782" r:id="rId39"/>
    <p:sldId id="2152" r:id="rId40"/>
    <p:sldId id="1783" r:id="rId41"/>
    <p:sldId id="1786" r:id="rId42"/>
    <p:sldId id="1789" r:id="rId43"/>
    <p:sldId id="1790" r:id="rId44"/>
    <p:sldId id="2043" r:id="rId45"/>
    <p:sldId id="2153" r:id="rId46"/>
    <p:sldId id="2044" r:id="rId47"/>
    <p:sldId id="2045" r:id="rId48"/>
    <p:sldId id="2046" r:id="rId49"/>
    <p:sldId id="2047" r:id="rId50"/>
    <p:sldId id="2048" r:id="rId51"/>
    <p:sldId id="2049" r:id="rId52"/>
    <p:sldId id="2101" r:id="rId53"/>
    <p:sldId id="2050" r:id="rId54"/>
    <p:sldId id="2051" r:id="rId55"/>
    <p:sldId id="2052" r:id="rId56"/>
    <p:sldId id="2053" r:id="rId57"/>
    <p:sldId id="2054" r:id="rId58"/>
    <p:sldId id="2055" r:id="rId59"/>
    <p:sldId id="2056" r:id="rId60"/>
    <p:sldId id="2057" r:id="rId61"/>
    <p:sldId id="2059" r:id="rId62"/>
    <p:sldId id="1980" r:id="rId63"/>
    <p:sldId id="1792" r:id="rId64"/>
    <p:sldId id="2092" r:id="rId65"/>
    <p:sldId id="2094" r:id="rId66"/>
    <p:sldId id="1794" r:id="rId67"/>
    <p:sldId id="2096" r:id="rId68"/>
    <p:sldId id="1795" r:id="rId69"/>
    <p:sldId id="2106" r:id="rId70"/>
    <p:sldId id="2124" r:id="rId71"/>
    <p:sldId id="2125" r:id="rId72"/>
    <p:sldId id="2156" r:id="rId73"/>
    <p:sldId id="2157" r:id="rId74"/>
    <p:sldId id="2158" r:id="rId75"/>
    <p:sldId id="2159" r:id="rId76"/>
    <p:sldId id="2160" r:id="rId77"/>
    <p:sldId id="2126" r:id="rId78"/>
    <p:sldId id="2127" r:id="rId79"/>
    <p:sldId id="2128" r:id="rId80"/>
    <p:sldId id="2130" r:id="rId81"/>
    <p:sldId id="2131" r:id="rId82"/>
    <p:sldId id="2132" r:id="rId83"/>
    <p:sldId id="2154" r:id="rId84"/>
    <p:sldId id="2133" r:id="rId85"/>
    <p:sldId id="2134" r:id="rId86"/>
    <p:sldId id="2135" r:id="rId87"/>
    <p:sldId id="2136" r:id="rId88"/>
    <p:sldId id="2137" r:id="rId89"/>
    <p:sldId id="2139" r:id="rId90"/>
    <p:sldId id="2138" r:id="rId91"/>
    <p:sldId id="2140" r:id="rId92"/>
    <p:sldId id="2141" r:id="rId93"/>
    <p:sldId id="2142" r:id="rId94"/>
    <p:sldId id="2143" r:id="rId95"/>
    <p:sldId id="2144" r:id="rId96"/>
    <p:sldId id="2146" r:id="rId97"/>
    <p:sldId id="2147" r:id="rId98"/>
    <p:sldId id="2148" r:id="rId99"/>
    <p:sldId id="2123" r:id="rId100"/>
    <p:sldId id="2162" r:id="rId101"/>
    <p:sldId id="2163" r:id="rId102"/>
    <p:sldId id="2161" r:id="rId103"/>
    <p:sldId id="2164" r:id="rId104"/>
    <p:sldId id="2165" r:id="rId105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9900"/>
    <a:srgbClr val="00CC99"/>
    <a:srgbClr val="B2B2B2"/>
    <a:srgbClr val="9999FF"/>
    <a:srgbClr val="339966"/>
    <a:srgbClr val="99CCFF"/>
    <a:srgbClr val="FF00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86371" autoAdjust="0"/>
  </p:normalViewPr>
  <p:slideViewPr>
    <p:cSldViewPr snapToGrid="0" snapToObjects="1">
      <p:cViewPr varScale="1">
        <p:scale>
          <a:sx n="92" d="100"/>
          <a:sy n="92" d="100"/>
        </p:scale>
        <p:origin x="1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3324" y="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A0B8-69EB-49C2-A794-B26F3078346E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ED0FF-481E-4A1D-A2BE-572F89935E1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266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62943-0B56-47F8-B14D-B84E0EF6D278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6799B-2525-4256-839D-5DDD3EC7ACF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03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z="3600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1738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556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61921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41286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69947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104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5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9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42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530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368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75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710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08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63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230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61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55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25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96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453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24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446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325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9055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1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14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292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357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266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5735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9121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867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7483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802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579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832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0100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1270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877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065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4881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4782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060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1485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234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187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22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3697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826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544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766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Hier nicht so schnell weiter klicken, Emma improvisiert hier ein paar Sätze.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7914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1656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775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8149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1287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17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53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1199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918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708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2894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8900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87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0445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71123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9204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3962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69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70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801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71031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2575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52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01314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2048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485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1822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5265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5990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79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647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33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9836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123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9791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4835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83189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388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06690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069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94014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89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533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7691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088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0396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49693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36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6072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6570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7722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46329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600" baseline="0" dirty="0"/>
              <a:t>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6799B-2525-4256-839D-5DDD3EC7ACFD}" type="slidenum">
              <a:rPr lang="de-DE" smtClean="0"/>
              <a:pPr/>
              <a:t>99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39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38000" y="1929600"/>
            <a:ext cx="7668000" cy="2998800"/>
          </a:xfrm>
        </p:spPr>
        <p:txBody>
          <a:bodyPr anchor="ctr">
            <a:noAutofit/>
          </a:bodyPr>
          <a:lstStyle>
            <a:lvl1pPr>
              <a:defRPr sz="4200">
                <a:solidFill>
                  <a:schemeClr val="tx1"/>
                </a:solidFill>
              </a:defRPr>
            </a:lvl1pPr>
          </a:lstStyle>
          <a:p>
            <a:pPr lvl="0" eaLnBrk="1" latinLnBrk="0" hangingPunct="1"/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7645400" y="6061075"/>
            <a:ext cx="955675" cy="6794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094A80A-8B52-9F44-A899-85126854EAC7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92D26709-3EFD-7E42-841E-78F78D872DCA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094A80A-8B52-9F44-A899-85126854EAC7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92D26709-3EFD-7E42-841E-78F78D872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Gerade Verbindung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/>
              <a:t>Bild durch Klicken auf Symbol hinzufügen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grpSp>
        <p:nvGrpSpPr>
          <p:cNvPr id="14" name="Gruppieren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Gerade Verbindung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Gerade Verbindung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fld id="{6094A80A-8B52-9F44-A899-85126854EAC7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fld id="{92D26709-3EFD-7E42-841E-78F78D872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094A80A-8B52-9F44-A899-85126854EAC7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92D26709-3EFD-7E42-841E-78F78D872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  <a:prstGeom prst="rect">
            <a:avLst/>
          </a:prstGeom>
        </p:spPr>
        <p:txBody>
          <a:bodyPr vert="eaVert" anchor="ctr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6094A80A-8B52-9F44-A899-85126854EAC7}" type="datetimeFigureOut">
              <a:rPr lang="de-DE" smtClean="0"/>
              <a:pPr/>
              <a:t>03.11.2024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fld id="{92D26709-3EFD-7E42-841E-78F78D872DC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htec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htec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htec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756000" y="1783560"/>
            <a:ext cx="7632000" cy="299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68580" indent="0" algn="ctr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None/>
        <a:defRPr kumimoji="0" sz="4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300" spc="-3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de-DE" sz="3300" spc="-3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de-DE" sz="3200" dirty="0"/>
              <a:t>Bitte schalten Sie Ihr Mobiltelefon aus. </a:t>
            </a:r>
            <a:r>
              <a:rPr lang="de-DE" sz="3200" spc="-30" dirty="0"/>
              <a:t>Bild- und Tonaufnahmen sind </a:t>
            </a:r>
            <a:r>
              <a:rPr lang="de-DE" sz="3200" spc="-30"/>
              <a:t>nicht </a:t>
            </a:r>
            <a:r>
              <a:rPr lang="de-DE" sz="3200" spc="-30" smtClean="0"/>
              <a:t>gestattet.</a:t>
            </a:r>
            <a:endParaRPr lang="de-DE" sz="3200" spc="-30" dirty="0"/>
          </a:p>
          <a:p>
            <a:r>
              <a:rPr lang="de-DE" sz="3200" spc="-30" dirty="0" err="1">
                <a:solidFill>
                  <a:srgbClr val="FFC000"/>
                </a:solidFill>
              </a:rPr>
              <a:t>Please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switch</a:t>
            </a:r>
            <a:r>
              <a:rPr lang="de-DE" sz="3200" spc="-30" dirty="0">
                <a:solidFill>
                  <a:srgbClr val="FFC000"/>
                </a:solidFill>
              </a:rPr>
              <a:t> off </a:t>
            </a:r>
            <a:r>
              <a:rPr lang="de-DE" sz="3200" spc="-30" dirty="0" err="1">
                <a:solidFill>
                  <a:srgbClr val="FFC000"/>
                </a:solidFill>
              </a:rPr>
              <a:t>your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cell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phone</a:t>
            </a:r>
            <a:r>
              <a:rPr lang="de-DE" sz="3200" spc="-30" dirty="0">
                <a:solidFill>
                  <a:srgbClr val="FFC000"/>
                </a:solidFill>
              </a:rPr>
              <a:t>. Picture </a:t>
            </a:r>
            <a:r>
              <a:rPr lang="de-DE" sz="3200" spc="-30" dirty="0" err="1">
                <a:solidFill>
                  <a:srgbClr val="FFC000"/>
                </a:solidFill>
              </a:rPr>
              <a:t>and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sound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recordings</a:t>
            </a:r>
            <a:r>
              <a:rPr lang="de-DE" sz="3200" spc="-30" dirty="0">
                <a:solidFill>
                  <a:srgbClr val="FFC000"/>
                </a:solidFill>
              </a:rPr>
              <a:t> </a:t>
            </a:r>
            <a:r>
              <a:rPr lang="de-DE" sz="3200" spc="-30" dirty="0" err="1">
                <a:solidFill>
                  <a:srgbClr val="FFC000"/>
                </a:solidFill>
              </a:rPr>
              <a:t>are</a:t>
            </a:r>
            <a:r>
              <a:rPr lang="de-DE" sz="3200" spc="-30" dirty="0">
                <a:solidFill>
                  <a:srgbClr val="FFC000"/>
                </a:solidFill>
              </a:rPr>
              <a:t> not </a:t>
            </a:r>
            <a:r>
              <a:rPr lang="de-DE" sz="3200" spc="-30" dirty="0" err="1">
                <a:solidFill>
                  <a:srgbClr val="FFC000"/>
                </a:solidFill>
              </a:rPr>
              <a:t>allowed</a:t>
            </a:r>
            <a:r>
              <a:rPr lang="de-DE" sz="3200" spc="-30" dirty="0">
                <a:solidFill>
                  <a:srgbClr val="FFC000"/>
                </a:solidFill>
              </a:rPr>
              <a:t>.</a:t>
            </a:r>
            <a:endParaRPr lang="de-DE" sz="3200" dirty="0">
              <a:solidFill>
                <a:srgbClr val="FFC000"/>
              </a:solidFill>
            </a:endParaRPr>
          </a:p>
          <a:p>
            <a:r>
              <a:rPr lang="de-DE" sz="3200" dirty="0">
                <a:solidFill>
                  <a:srgbClr val="FFC000"/>
                </a:solidFill>
              </a:rPr>
              <a:t>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 etwa?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Like </a:t>
            </a:r>
            <a:r>
              <a:rPr lang="de-DE" dirty="0" err="1" smtClean="0">
                <a:solidFill>
                  <a:srgbClr val="FFC000"/>
                </a:solidFill>
              </a:rPr>
              <a:t>this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65351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Sollen wir es hier aufbauen?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Shall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set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up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14178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42669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Kannst</a:t>
            </a:r>
            <a:r>
              <a:rPr lang="en-US" dirty="0" smtClean="0"/>
              <a:t> du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zur</a:t>
            </a:r>
            <a:r>
              <a:rPr lang="en-US" dirty="0" smtClean="0"/>
              <a:t> Hand </a:t>
            </a:r>
            <a:r>
              <a:rPr lang="en-US" dirty="0" err="1" smtClean="0"/>
              <a:t>gehen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de-DE" dirty="0" smtClean="0">
                <a:solidFill>
                  <a:srgbClr val="FFC000"/>
                </a:solidFill>
              </a:rPr>
              <a:t>Can </a:t>
            </a:r>
            <a:r>
              <a:rPr lang="de-DE" dirty="0" err="1" smtClean="0">
                <a:solidFill>
                  <a:srgbClr val="FFC000"/>
                </a:solidFill>
              </a:rPr>
              <a:t>you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give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me</a:t>
            </a:r>
            <a:r>
              <a:rPr lang="de-DE" dirty="0" smtClean="0">
                <a:solidFill>
                  <a:srgbClr val="FFC000"/>
                </a:solidFill>
              </a:rPr>
              <a:t> a </a:t>
            </a:r>
            <a:r>
              <a:rPr lang="de-DE" dirty="0" err="1" smtClean="0">
                <a:solidFill>
                  <a:srgbClr val="FFC000"/>
                </a:solidFill>
              </a:rPr>
              <a:t>hand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558002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Sicher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Sure.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594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1558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900" dirty="0" smtClean="0"/>
              <a:t>Die </a:t>
            </a:r>
            <a:r>
              <a:rPr lang="en-US" sz="3900" dirty="0" err="1" smtClean="0"/>
              <a:t>Lichtung</a:t>
            </a:r>
            <a:r>
              <a:rPr lang="en-US" sz="3900" dirty="0" smtClean="0"/>
              <a:t> </a:t>
            </a:r>
            <a:r>
              <a:rPr lang="en-US" sz="3900" dirty="0" err="1" smtClean="0"/>
              <a:t>ist</a:t>
            </a:r>
            <a:r>
              <a:rPr lang="en-US" sz="3900" dirty="0" smtClean="0"/>
              <a:t> </a:t>
            </a:r>
            <a:r>
              <a:rPr lang="en-US" sz="3900" dirty="0" err="1" smtClean="0"/>
              <a:t>recht</a:t>
            </a:r>
            <a:r>
              <a:rPr lang="en-US" sz="3900" dirty="0" smtClean="0"/>
              <a:t> </a:t>
            </a:r>
            <a:r>
              <a:rPr lang="en-US" sz="3900" dirty="0" err="1" smtClean="0"/>
              <a:t>neu</a:t>
            </a:r>
            <a:r>
              <a:rPr lang="en-US" sz="3900" dirty="0" smtClean="0"/>
              <a:t>. </a:t>
            </a:r>
            <a:r>
              <a:rPr lang="en-US" sz="3900" dirty="0" err="1" smtClean="0"/>
              <a:t>Drei</a:t>
            </a:r>
            <a:r>
              <a:rPr lang="en-US" sz="3900" dirty="0" smtClean="0"/>
              <a:t> </a:t>
            </a:r>
            <a:r>
              <a:rPr lang="en-US" sz="3900" dirty="0" err="1" smtClean="0"/>
              <a:t>Hektar</a:t>
            </a:r>
            <a:r>
              <a:rPr lang="en-US" sz="3900" dirty="0" smtClean="0"/>
              <a:t> </a:t>
            </a:r>
            <a:r>
              <a:rPr lang="en-US" sz="3900" dirty="0" err="1" smtClean="0"/>
              <a:t>wurden</a:t>
            </a:r>
            <a:r>
              <a:rPr lang="en-US" sz="3900" dirty="0" smtClean="0"/>
              <a:t> </a:t>
            </a:r>
            <a:r>
              <a:rPr lang="en-US" sz="3900" dirty="0" err="1" smtClean="0"/>
              <a:t>letzten</a:t>
            </a:r>
            <a:r>
              <a:rPr lang="en-US" sz="3900" dirty="0" smtClean="0"/>
              <a:t> </a:t>
            </a:r>
            <a:r>
              <a:rPr lang="en-US" sz="3900" dirty="0" err="1" smtClean="0"/>
              <a:t>Herbst</a:t>
            </a:r>
            <a:r>
              <a:rPr lang="en-US" sz="3900" dirty="0" smtClean="0"/>
              <a:t> </a:t>
            </a:r>
            <a:r>
              <a:rPr lang="en-US" sz="3900" dirty="0" err="1" smtClean="0"/>
              <a:t>gefällt</a:t>
            </a:r>
            <a:r>
              <a:rPr lang="en-US" sz="3900" dirty="0" smtClean="0"/>
              <a:t>.</a:t>
            </a:r>
          </a:p>
          <a:p>
            <a:r>
              <a:rPr lang="en-US" sz="3900" dirty="0" smtClean="0">
                <a:solidFill>
                  <a:srgbClr val="FFC000"/>
                </a:solidFill>
              </a:rPr>
              <a:t>This clearing is quite new. </a:t>
            </a:r>
            <a:r>
              <a:rPr lang="en-US" sz="3900" dirty="0">
                <a:solidFill>
                  <a:srgbClr val="FFC000"/>
                </a:solidFill>
              </a:rPr>
              <a:t>Three acres were cut down last autumn.</a:t>
            </a:r>
            <a:r>
              <a:rPr lang="en-US" sz="3900" dirty="0" smtClean="0">
                <a:solidFill>
                  <a:srgbClr val="FFC000"/>
                </a:solidFill>
              </a:rPr>
              <a:t>  </a:t>
            </a:r>
            <a:endParaRPr lang="de-DE" sz="39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530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so </a:t>
            </a:r>
            <a:r>
              <a:rPr lang="en-US" dirty="0" err="1" smtClean="0"/>
              <a:t>entspannend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, </a:t>
            </a:r>
            <a:r>
              <a:rPr lang="en-US" dirty="0" err="1" smtClean="0"/>
              <a:t>oder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It’s </a:t>
            </a:r>
            <a:r>
              <a:rPr lang="en-US" dirty="0">
                <a:solidFill>
                  <a:srgbClr val="FFC000"/>
                </a:solidFill>
              </a:rPr>
              <a:t>so relaxing here, isn’t it?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487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Why?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384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Wegen</a:t>
            </a:r>
            <a:r>
              <a:rPr lang="en-US" dirty="0" smtClean="0"/>
              <a:t> des </a:t>
            </a:r>
            <a:r>
              <a:rPr lang="en-US" dirty="0" err="1" smtClean="0"/>
              <a:t>Borkenkäfers</a:t>
            </a:r>
            <a:r>
              <a:rPr lang="en-US" dirty="0" smtClean="0"/>
              <a:t>.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Because </a:t>
            </a:r>
            <a:r>
              <a:rPr lang="en-US" dirty="0">
                <a:solidFill>
                  <a:srgbClr val="FFC000"/>
                </a:solidFill>
              </a:rPr>
              <a:t>of the bark beetle.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7600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900" dirty="0" err="1" smtClean="0"/>
              <a:t>Im</a:t>
            </a:r>
            <a:r>
              <a:rPr lang="en-US" sz="3900" dirty="0" smtClean="0"/>
              <a:t> </a:t>
            </a:r>
            <a:r>
              <a:rPr lang="en-US" sz="3900" dirty="0" err="1" smtClean="0"/>
              <a:t>Abstand</a:t>
            </a:r>
            <a:r>
              <a:rPr lang="en-US" sz="3900" dirty="0" smtClean="0"/>
              <a:t> von 200 </a:t>
            </a:r>
            <a:r>
              <a:rPr lang="en-US" sz="3900" dirty="0" err="1" smtClean="0"/>
              <a:t>Fuß</a:t>
            </a:r>
            <a:r>
              <a:rPr lang="en-US" sz="3900" dirty="0" smtClean="0"/>
              <a:t> </a:t>
            </a:r>
            <a:r>
              <a:rPr lang="en-US" sz="3900" dirty="0" err="1" smtClean="0"/>
              <a:t>haben</a:t>
            </a:r>
            <a:r>
              <a:rPr lang="en-US" sz="3900" dirty="0" smtClean="0"/>
              <a:t> </a:t>
            </a:r>
            <a:r>
              <a:rPr lang="en-US" sz="3900" dirty="0" err="1" smtClean="0"/>
              <a:t>sie</a:t>
            </a:r>
            <a:r>
              <a:rPr lang="en-US" sz="3900" dirty="0" smtClean="0"/>
              <a:t> </a:t>
            </a:r>
            <a:r>
              <a:rPr lang="en-US" sz="3900" dirty="0" err="1" smtClean="0"/>
              <a:t>auch</a:t>
            </a:r>
            <a:r>
              <a:rPr lang="en-US" sz="3900" dirty="0" smtClean="0"/>
              <a:t> die </a:t>
            </a:r>
            <a:r>
              <a:rPr lang="en-US" sz="3900" dirty="0" err="1" smtClean="0"/>
              <a:t>gesunden</a:t>
            </a:r>
            <a:r>
              <a:rPr lang="en-US" sz="3900" dirty="0" smtClean="0"/>
              <a:t> </a:t>
            </a:r>
            <a:r>
              <a:rPr lang="en-US" sz="3900" dirty="0" err="1" smtClean="0"/>
              <a:t>Bäume</a:t>
            </a:r>
            <a:r>
              <a:rPr lang="en-US" sz="3900" dirty="0" smtClean="0"/>
              <a:t> </a:t>
            </a:r>
            <a:r>
              <a:rPr lang="en-US" sz="3900" dirty="0" err="1" smtClean="0"/>
              <a:t>gefällt</a:t>
            </a:r>
            <a:r>
              <a:rPr lang="en-US" sz="3900" dirty="0" smtClean="0"/>
              <a:t>. </a:t>
            </a:r>
            <a:br>
              <a:rPr lang="en-US" sz="3900" dirty="0" smtClean="0"/>
            </a:br>
            <a:r>
              <a:rPr lang="en-US" sz="3900" dirty="0" smtClean="0">
                <a:solidFill>
                  <a:srgbClr val="FFC000"/>
                </a:solidFill>
              </a:rPr>
              <a:t>Within </a:t>
            </a:r>
            <a:r>
              <a:rPr lang="en-US" sz="3900" dirty="0">
                <a:solidFill>
                  <a:srgbClr val="FFC000"/>
                </a:solidFill>
              </a:rPr>
              <a:t>a radius of 200 feet they also felled the healthy trees. </a:t>
            </a:r>
            <a:endParaRPr lang="en-US" sz="3900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8143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Baustellen</a:t>
            </a:r>
            <a:r>
              <a:rPr lang="en-US" dirty="0" smtClean="0"/>
              <a:t> </a:t>
            </a:r>
            <a:r>
              <a:rPr lang="en-US" dirty="0" err="1" smtClean="0"/>
              <a:t>genutzt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They will be used for construction sites.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284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Gut </a:t>
            </a:r>
            <a:r>
              <a:rPr lang="en-US" dirty="0" err="1" smtClean="0"/>
              <a:t>gemacht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de-DE" dirty="0" err="1">
                <a:solidFill>
                  <a:srgbClr val="FFC000"/>
                </a:solidFill>
              </a:rPr>
              <a:t>Nicely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done</a:t>
            </a:r>
            <a:r>
              <a:rPr lang="de-DE" dirty="0">
                <a:solidFill>
                  <a:srgbClr val="FFC000"/>
                </a:solidFill>
              </a:rPr>
              <a:t>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090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öffnet</a:t>
            </a:r>
            <a:r>
              <a:rPr lang="en-US" dirty="0" smtClean="0"/>
              <a:t> die </a:t>
            </a:r>
            <a:r>
              <a:rPr lang="en-US" dirty="0" err="1" smtClean="0"/>
              <a:t>Sicht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</a:t>
            </a:r>
            <a:r>
              <a:rPr lang="en-US" dirty="0">
                <a:solidFill>
                  <a:srgbClr val="FFC000"/>
                </a:solidFill>
              </a:rPr>
              <a:t>opens up the view.</a:t>
            </a:r>
            <a:r>
              <a:rPr lang="en-US" b="1" dirty="0">
                <a:solidFill>
                  <a:srgbClr val="FFC000"/>
                </a:solidFill>
              </a:rPr>
              <a:t>  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212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Mist.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Damn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>
                <a:solidFill>
                  <a:srgbClr val="FFC000"/>
                </a:solidFill>
              </a:rPr>
              <a:t>it.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226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7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</a:t>
            </a:r>
            <a:r>
              <a:rPr lang="de-DE" dirty="0" err="1" smtClean="0"/>
              <a:t>riecht‘s</a:t>
            </a:r>
            <a:r>
              <a:rPr lang="de-DE" dirty="0" smtClean="0"/>
              <a:t> merkwürdig.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smells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peculiar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1230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Vielleicht bauen sie einen </a:t>
            </a:r>
            <a:r>
              <a:rPr lang="de-DE" dirty="0" smtClean="0"/>
              <a:t>Jägersitz.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They </a:t>
            </a:r>
            <a:r>
              <a:rPr lang="en-US" dirty="0">
                <a:solidFill>
                  <a:srgbClr val="FFC000"/>
                </a:solidFill>
              </a:rPr>
              <a:t>might build up a hunter’s seat.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273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Sitzbank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bequemer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A bench would be more convenient</a:t>
            </a:r>
            <a:r>
              <a:rPr lang="en-US" b="1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11593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so </a:t>
            </a:r>
            <a:r>
              <a:rPr lang="en-US" dirty="0" err="1" smtClean="0"/>
              <a:t>entspannend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Ach</a:t>
            </a:r>
            <a:r>
              <a:rPr lang="en-US" dirty="0">
                <a:solidFill>
                  <a:srgbClr val="FFC000"/>
                </a:solidFill>
              </a:rPr>
              <a:t>, it’s so relaxing, here.</a:t>
            </a:r>
            <a:r>
              <a:rPr lang="de-DE" i="1" dirty="0">
                <a:solidFill>
                  <a:srgbClr val="FFC000"/>
                </a:solidFill>
              </a:rPr>
              <a:t/>
            </a:r>
            <a:br>
              <a:rPr lang="de-DE" i="1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9165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war das für ein Geräusch? Habt ihr das gehört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en-US" dirty="0">
                <a:solidFill>
                  <a:srgbClr val="FFC000"/>
                </a:solidFill>
              </a:rPr>
              <a:t>was that sound? Did you hear that?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8491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Waldkauz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It </a:t>
            </a:r>
            <a:r>
              <a:rPr lang="en-US" dirty="0">
                <a:solidFill>
                  <a:srgbClr val="FFC000"/>
                </a:solidFill>
              </a:rPr>
              <a:t>was a tawny </a:t>
            </a:r>
            <a:r>
              <a:rPr lang="en-US" dirty="0" smtClean="0">
                <a:solidFill>
                  <a:srgbClr val="FFC000"/>
                </a:solidFill>
              </a:rPr>
              <a:t>owl.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8433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Waldkauz</a:t>
            </a:r>
            <a:r>
              <a:rPr lang="en-US" dirty="0" smtClean="0"/>
              <a:t>. Ach, </a:t>
            </a:r>
            <a:r>
              <a:rPr lang="en-US" dirty="0" err="1" smtClean="0"/>
              <a:t>es</a:t>
            </a:r>
            <a:r>
              <a:rPr lang="en-US" dirty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echt</a:t>
            </a:r>
            <a:r>
              <a:rPr lang="en-US" dirty="0" smtClean="0"/>
              <a:t> so </a:t>
            </a:r>
            <a:r>
              <a:rPr lang="en-US" dirty="0" err="1" smtClean="0"/>
              <a:t>entspannend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A tawny owl. Ach, it’s so </a:t>
            </a:r>
            <a:r>
              <a:rPr lang="en-US" dirty="0" smtClean="0">
                <a:solidFill>
                  <a:srgbClr val="FFC000"/>
                </a:solidFill>
              </a:rPr>
              <a:t>relaxing </a:t>
            </a:r>
            <a:r>
              <a:rPr lang="en-US" dirty="0">
                <a:solidFill>
                  <a:srgbClr val="FFC000"/>
                </a:solidFill>
              </a:rPr>
              <a:t>here</a:t>
            </a:r>
            <a:r>
              <a:rPr lang="en-US" b="1" dirty="0">
                <a:solidFill>
                  <a:srgbClr val="FFC000"/>
                </a:solidFill>
              </a:rPr>
              <a:t>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6637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Verdammt.</a:t>
            </a:r>
            <a:br>
              <a:rPr lang="de-DE" dirty="0" smtClean="0"/>
            </a:br>
            <a:r>
              <a:rPr lang="de-DE" dirty="0" err="1" smtClean="0">
                <a:solidFill>
                  <a:srgbClr val="FFC000"/>
                </a:solidFill>
              </a:rPr>
              <a:t>Damn</a:t>
            </a:r>
            <a:r>
              <a:rPr lang="de-DE" dirty="0" smtClean="0">
                <a:solidFill>
                  <a:srgbClr val="FFC000"/>
                </a:solidFill>
              </a:rPr>
              <a:t> it.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81869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los?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What‘s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wrong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0673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Ich wurde gestochen.</a:t>
            </a:r>
            <a:br>
              <a:rPr lang="de-DE" dirty="0" smtClean="0"/>
            </a:br>
            <a:r>
              <a:rPr lang="de-DE" dirty="0">
                <a:solidFill>
                  <a:srgbClr val="FFC000"/>
                </a:solidFill>
              </a:rPr>
              <a:t>I </a:t>
            </a:r>
            <a:r>
              <a:rPr lang="de-DE" dirty="0" err="1">
                <a:solidFill>
                  <a:srgbClr val="FFC000"/>
                </a:solidFill>
              </a:rPr>
              <a:t>got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stung</a:t>
            </a:r>
            <a:r>
              <a:rPr lang="de-DE" dirty="0">
                <a:solidFill>
                  <a:srgbClr val="FFC000"/>
                </a:solidFill>
              </a:rPr>
              <a:t>.</a:t>
            </a:r>
            <a:endParaRPr lang="de-DE" i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043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Sollen wir hier aufbauen?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Shall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set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up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Oh</a:t>
            </a:r>
            <a:r>
              <a:rPr lang="de-DE" dirty="0"/>
              <a:t> </a:t>
            </a:r>
            <a:r>
              <a:rPr lang="de-DE" dirty="0" smtClean="0"/>
              <a:t>schaut, </a:t>
            </a:r>
            <a:r>
              <a:rPr lang="de-DE" dirty="0"/>
              <a:t>die Bäume wachsen schon wieder.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>
                <a:solidFill>
                  <a:srgbClr val="FFC000"/>
                </a:solidFill>
              </a:rPr>
              <a:t>Oh look, the trees are already growing back.</a:t>
            </a:r>
            <a:endParaRPr lang="de-DE" i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8792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Ja, Du musst vorsichtig sein.</a:t>
            </a:r>
            <a:br>
              <a:rPr lang="de-DE" dirty="0" smtClean="0"/>
            </a:br>
            <a:r>
              <a:rPr lang="en-US" dirty="0" smtClean="0">
                <a:solidFill>
                  <a:srgbClr val="FFC000"/>
                </a:solidFill>
              </a:rPr>
              <a:t>Yeah</a:t>
            </a:r>
            <a:r>
              <a:rPr lang="en-US" dirty="0">
                <a:solidFill>
                  <a:srgbClr val="FFC000"/>
                </a:solidFill>
              </a:rPr>
              <a:t>, you have to be cautious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1880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 </a:t>
            </a:r>
            <a:r>
              <a:rPr lang="de-DE" dirty="0"/>
              <a:t>gibt es Unmengen von Insekten.</a:t>
            </a:r>
            <a:r>
              <a:rPr lang="de-DE" dirty="0">
                <a:solidFill>
                  <a:srgbClr val="FFC000"/>
                </a:solidFill>
              </a:rPr>
              <a:t/>
            </a:r>
            <a:br>
              <a:rPr lang="de-DE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There </a:t>
            </a:r>
            <a:r>
              <a:rPr lang="en-US" dirty="0">
                <a:solidFill>
                  <a:srgbClr val="FFC000"/>
                </a:solidFill>
              </a:rPr>
              <a:t>are tons of insects here.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0681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Ich denke, das ist nur ein Strauch.</a:t>
            </a:r>
            <a:br>
              <a:rPr lang="de-DE" dirty="0" smtClean="0"/>
            </a:br>
            <a:r>
              <a:rPr lang="en-US" dirty="0" smtClean="0">
                <a:solidFill>
                  <a:srgbClr val="FFC000"/>
                </a:solidFill>
              </a:rPr>
              <a:t>I </a:t>
            </a:r>
            <a:r>
              <a:rPr lang="en-US" dirty="0">
                <a:solidFill>
                  <a:srgbClr val="FFC000"/>
                </a:solidFill>
              </a:rPr>
              <a:t>think it’s a shrub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r>
              <a:rPr lang="en-US" sz="3900" i="1" dirty="0" smtClean="0">
                <a:solidFill>
                  <a:srgbClr val="FFC000"/>
                </a:solidFill>
              </a:rPr>
              <a:t/>
            </a:r>
            <a:br>
              <a:rPr lang="en-US" sz="3900" i="1" dirty="0" smtClean="0">
                <a:solidFill>
                  <a:srgbClr val="FFC000"/>
                </a:solidFill>
              </a:rPr>
            </a:br>
            <a:endParaRPr lang="de-DE" sz="3900" i="1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3576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400" dirty="0"/>
              <a:t>Das ist ein Strauch. Er ist ziemlich trocken.</a:t>
            </a:r>
          </a:p>
          <a:p>
            <a:r>
              <a:rPr lang="en-US" sz="4400" dirty="0">
                <a:solidFill>
                  <a:srgbClr val="FFC000"/>
                </a:solidFill>
              </a:rPr>
              <a:t>That’s a shrub. It’s quite dry.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409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Riecht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das?</a:t>
            </a:r>
            <a:r>
              <a:rPr lang="en-US" dirty="0"/>
              <a:t/>
            </a:r>
            <a:br>
              <a:rPr lang="en-US" dirty="0"/>
            </a:br>
            <a:r>
              <a:rPr lang="de-DE" dirty="0">
                <a:solidFill>
                  <a:srgbClr val="FFC000"/>
                </a:solidFill>
              </a:rPr>
              <a:t>Do </a:t>
            </a:r>
            <a:r>
              <a:rPr lang="de-DE" dirty="0" err="1">
                <a:solidFill>
                  <a:srgbClr val="FFC000"/>
                </a:solidFill>
              </a:rPr>
              <a:t>you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smell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that</a:t>
            </a:r>
            <a:r>
              <a:rPr lang="de-DE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79744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Ja, </a:t>
            </a:r>
            <a:r>
              <a:rPr lang="de-DE" dirty="0" smtClean="0"/>
              <a:t>Du </a:t>
            </a:r>
            <a:r>
              <a:rPr lang="de-DE" dirty="0"/>
              <a:t>musst vorsichtig sein.</a:t>
            </a:r>
            <a:br>
              <a:rPr lang="de-DE" dirty="0"/>
            </a:br>
            <a:r>
              <a:rPr lang="en-US" dirty="0">
                <a:solidFill>
                  <a:srgbClr val="FFC000"/>
                </a:solidFill>
              </a:rPr>
              <a:t>Yeah, you have to be cautious.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05294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gibt es Unmengen von Insekten.</a:t>
            </a:r>
            <a:r>
              <a:rPr lang="de-DE" dirty="0">
                <a:solidFill>
                  <a:srgbClr val="FFC000"/>
                </a:solidFill>
              </a:rPr>
              <a:t/>
            </a:r>
            <a:br>
              <a:rPr lang="de-DE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There are tons of insects here.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9490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Alles sieht gleich aus.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Everything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looks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same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6041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Mir ist langweilig.</a:t>
            </a:r>
            <a:endParaRPr lang="de-DE" dirty="0">
              <a:solidFill>
                <a:srgbClr val="FFC000"/>
              </a:solidFill>
            </a:endParaRPr>
          </a:p>
          <a:p>
            <a:r>
              <a:rPr lang="de-DE" dirty="0" err="1" smtClean="0">
                <a:solidFill>
                  <a:srgbClr val="FFC000"/>
                </a:solidFill>
              </a:rPr>
              <a:t>I‘m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bored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645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8515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/>
              <a:t>Verdammt, ich wurde schon wieder gestochen</a:t>
            </a:r>
            <a:r>
              <a:rPr lang="de-DE" sz="4000" dirty="0" smtClean="0"/>
              <a:t>.</a:t>
            </a:r>
            <a:br>
              <a:rPr lang="de-DE" sz="4000" dirty="0" smtClean="0"/>
            </a:br>
            <a:r>
              <a:rPr lang="en-US" sz="4000" dirty="0">
                <a:solidFill>
                  <a:srgbClr val="FFC000"/>
                </a:solidFill>
              </a:rPr>
              <a:t>Damn it, I got stung again.</a:t>
            </a:r>
            <a:endParaRPr lang="de-DE" sz="40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40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Wessen Idee ist das hier gewesen?</a:t>
            </a:r>
            <a:endParaRPr lang="de-DE" dirty="0"/>
          </a:p>
          <a:p>
            <a:r>
              <a:rPr lang="de-DE" dirty="0" err="1">
                <a:solidFill>
                  <a:srgbClr val="FFC000"/>
                </a:solidFill>
              </a:rPr>
              <a:t>Whose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idea</a:t>
            </a:r>
            <a:r>
              <a:rPr lang="de-DE" dirty="0">
                <a:solidFill>
                  <a:srgbClr val="FFC000"/>
                </a:solidFill>
              </a:rPr>
              <a:t> was </a:t>
            </a:r>
            <a:r>
              <a:rPr lang="de-DE" dirty="0" err="1">
                <a:solidFill>
                  <a:srgbClr val="FFC000"/>
                </a:solidFill>
              </a:rPr>
              <a:t>this</a:t>
            </a:r>
            <a:r>
              <a:rPr lang="de-DE" dirty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03951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Stets </a:t>
            </a:r>
            <a:r>
              <a:rPr lang="en-US" dirty="0" err="1" smtClean="0"/>
              <a:t>stellt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Menschenherz</a:t>
            </a:r>
            <a:r>
              <a:rPr lang="en-US" dirty="0" smtClean="0"/>
              <a:t> </a:t>
            </a:r>
            <a:r>
              <a:rPr lang="en-US" dirty="0" err="1" smtClean="0"/>
              <a:t>sich</a:t>
            </a:r>
            <a:r>
              <a:rPr lang="en-US" dirty="0" smtClean="0"/>
              <a:t> </a:t>
            </a:r>
            <a:r>
              <a:rPr lang="en-US" dirty="0" err="1" smtClean="0"/>
              <a:t>Hoffnung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Hope </a:t>
            </a:r>
            <a:r>
              <a:rPr lang="en-US" dirty="0">
                <a:solidFill>
                  <a:srgbClr val="FFC000"/>
                </a:solidFill>
              </a:rPr>
              <a:t>springs eternal in the human </a:t>
            </a:r>
            <a:r>
              <a:rPr lang="en-US" dirty="0" smtClean="0">
                <a:solidFill>
                  <a:srgbClr val="FFC000"/>
                </a:solidFill>
              </a:rPr>
              <a:t>breast,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9347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esegnet</a:t>
            </a:r>
            <a:r>
              <a:rPr lang="en-US" dirty="0" smtClean="0"/>
              <a:t> </a:t>
            </a:r>
            <a:r>
              <a:rPr lang="en-US" i="1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nie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i="1" dirty="0" err="1" smtClean="0"/>
              <a:t>soll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sein.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Man </a:t>
            </a:r>
            <a:r>
              <a:rPr lang="en-US" dirty="0">
                <a:solidFill>
                  <a:srgbClr val="FFC000"/>
                </a:solidFill>
              </a:rPr>
              <a:t>never is,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but </a:t>
            </a:r>
            <a:r>
              <a:rPr lang="en-US" dirty="0">
                <a:solidFill>
                  <a:srgbClr val="FFC000"/>
                </a:solidFill>
              </a:rPr>
              <a:t>always to be blest,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45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Seele</a:t>
            </a:r>
            <a:r>
              <a:rPr lang="en-US" dirty="0" smtClean="0"/>
              <a:t>, </a:t>
            </a:r>
            <a:r>
              <a:rPr lang="en-US" dirty="0" err="1" smtClean="0"/>
              <a:t>rast</a:t>
            </a:r>
            <a:r>
              <a:rPr lang="en-US" dirty="0" smtClean="0"/>
              <a:t>- und </a:t>
            </a:r>
            <a:r>
              <a:rPr lang="en-US" dirty="0" err="1" smtClean="0"/>
              <a:t>heimatlos</a:t>
            </a:r>
            <a:r>
              <a:rPr lang="en-US" dirty="0" smtClean="0"/>
              <a:t>, </a:t>
            </a:r>
            <a:r>
              <a:rPr lang="en-US" dirty="0" err="1" smtClean="0"/>
              <a:t>genießt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soul, uneasy and confined from home</a:t>
            </a:r>
            <a:r>
              <a:rPr lang="en-US" dirty="0" smtClean="0">
                <a:solidFill>
                  <a:srgbClr val="FFC000"/>
                </a:solidFill>
              </a:rPr>
              <a:t>,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721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nd </a:t>
            </a:r>
            <a:r>
              <a:rPr lang="en-US" dirty="0" err="1" smtClean="0"/>
              <a:t>ruht</a:t>
            </a:r>
            <a:r>
              <a:rPr lang="en-US" dirty="0" smtClean="0"/>
              <a:t> </a:t>
            </a:r>
            <a:r>
              <a:rPr lang="en-US" dirty="0" err="1" smtClean="0"/>
              <a:t>erst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Jenseits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Rests and expatiates in a life to come.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79913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Frag, </a:t>
            </a:r>
            <a:r>
              <a:rPr lang="en-US" dirty="0" err="1" smtClean="0"/>
              <a:t>wozu</a:t>
            </a:r>
            <a:r>
              <a:rPr lang="en-US" dirty="0" smtClean="0"/>
              <a:t> </a:t>
            </a:r>
            <a:r>
              <a:rPr lang="en-US" dirty="0" err="1" smtClean="0"/>
              <a:t>scheinen</a:t>
            </a:r>
            <a:r>
              <a:rPr lang="en-US" dirty="0" smtClean="0"/>
              <a:t> </a:t>
            </a:r>
            <a:r>
              <a:rPr lang="en-US" dirty="0" err="1" smtClean="0"/>
              <a:t>Himmelssterne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Ask </a:t>
            </a:r>
            <a:r>
              <a:rPr lang="en-US" dirty="0">
                <a:solidFill>
                  <a:srgbClr val="FFC000"/>
                </a:solidFill>
              </a:rPr>
              <a:t>for what end the heavenly bodies shine</a:t>
            </a:r>
            <a:r>
              <a:rPr lang="en-US" dirty="0" smtClean="0">
                <a:solidFill>
                  <a:srgbClr val="FFC000"/>
                </a:solidFill>
              </a:rPr>
              <a:t>,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9440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Wem</a:t>
            </a:r>
            <a:r>
              <a:rPr lang="en-US" dirty="0" smtClean="0"/>
              <a:t> </a:t>
            </a:r>
            <a:r>
              <a:rPr lang="en-US" dirty="0" err="1" smtClean="0"/>
              <a:t>dient</a:t>
            </a:r>
            <a:r>
              <a:rPr lang="en-US" dirty="0" smtClean="0"/>
              <a:t> die </a:t>
            </a:r>
            <a:r>
              <a:rPr lang="en-US" dirty="0" err="1" smtClean="0"/>
              <a:t>Erde</a:t>
            </a:r>
            <a:r>
              <a:rPr lang="en-US" dirty="0" smtClean="0"/>
              <a:t>? </a:t>
            </a:r>
            <a:r>
              <a:rPr lang="en-US" dirty="0" err="1" smtClean="0"/>
              <a:t>Hochmut</a:t>
            </a:r>
            <a:r>
              <a:rPr lang="en-US" dirty="0" smtClean="0"/>
              <a:t> </a:t>
            </a:r>
            <a:r>
              <a:rPr lang="en-US" dirty="0" err="1" smtClean="0"/>
              <a:t>sagt</a:t>
            </a:r>
            <a:r>
              <a:rPr lang="en-US" dirty="0" smtClean="0"/>
              <a:t>: </a:t>
            </a:r>
            <a:r>
              <a:rPr lang="de-DE" dirty="0"/>
              <a:t>„Nur mir</a:t>
            </a:r>
            <a:r>
              <a:rPr lang="de-DE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Earth </a:t>
            </a:r>
            <a:r>
              <a:rPr lang="en-US" dirty="0">
                <a:solidFill>
                  <a:srgbClr val="FFC000"/>
                </a:solidFill>
              </a:rPr>
              <a:t>for whose use?  Pride answers, “</a:t>
            </a:r>
            <a:r>
              <a:rPr lang="en-US" dirty="0" err="1">
                <a:solidFill>
                  <a:srgbClr val="FFC000"/>
                </a:solidFill>
              </a:rPr>
              <a:t>’Tis</a:t>
            </a:r>
            <a:r>
              <a:rPr lang="en-US" dirty="0">
                <a:solidFill>
                  <a:srgbClr val="FFC000"/>
                </a:solidFill>
              </a:rPr>
              <a:t> for mine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1288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mich</a:t>
            </a:r>
            <a:r>
              <a:rPr lang="en-US" dirty="0" smtClean="0"/>
              <a:t> </a:t>
            </a:r>
            <a:r>
              <a:rPr lang="en-US" dirty="0" err="1" smtClean="0"/>
              <a:t>weckt</a:t>
            </a:r>
            <a:r>
              <a:rPr lang="en-US" dirty="0" smtClean="0"/>
              <a:t> die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göttlichen</a:t>
            </a:r>
            <a:r>
              <a:rPr lang="en-US" dirty="0" smtClean="0"/>
              <a:t> </a:t>
            </a:r>
            <a:r>
              <a:rPr lang="en-US" dirty="0" err="1" smtClean="0"/>
              <a:t>Kräfte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For </a:t>
            </a:r>
            <a:r>
              <a:rPr lang="en-US" dirty="0">
                <a:solidFill>
                  <a:srgbClr val="FFC000"/>
                </a:solidFill>
              </a:rPr>
              <a:t>me kind </a:t>
            </a:r>
            <a:r>
              <a:rPr lang="en-US" dirty="0" smtClean="0">
                <a:solidFill>
                  <a:srgbClr val="FFC000"/>
                </a:solidFill>
              </a:rPr>
              <a:t>nature </a:t>
            </a:r>
            <a:r>
              <a:rPr lang="en-US" dirty="0">
                <a:solidFill>
                  <a:srgbClr val="FFC000"/>
                </a:solidFill>
              </a:rPr>
              <a:t>wakes her genial power</a:t>
            </a:r>
            <a:r>
              <a:rPr lang="en-US" dirty="0" smtClean="0">
                <a:solidFill>
                  <a:srgbClr val="FFC000"/>
                </a:solidFill>
              </a:rPr>
              <a:t>,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39594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</a:t>
            </a:r>
            <a:r>
              <a:rPr lang="en-US" dirty="0" err="1" smtClean="0"/>
              <a:t>reitet</a:t>
            </a:r>
            <a:r>
              <a:rPr lang="en-US" dirty="0" smtClean="0"/>
              <a:t> </a:t>
            </a:r>
            <a:r>
              <a:rPr lang="en-US" dirty="0" err="1" smtClean="0"/>
              <a:t>Blumen</a:t>
            </a:r>
            <a:r>
              <a:rPr lang="en-US" dirty="0" smtClean="0"/>
              <a:t> </a:t>
            </a:r>
            <a:r>
              <a:rPr lang="en-US" dirty="0" err="1" smtClean="0"/>
              <a:t>aus</a:t>
            </a:r>
            <a:r>
              <a:rPr lang="en-US" dirty="0" smtClean="0"/>
              <a:t> und </a:t>
            </a:r>
            <a:r>
              <a:rPr lang="en-US" dirty="0" err="1" smtClean="0"/>
              <a:t>versprüht</a:t>
            </a:r>
            <a:r>
              <a:rPr lang="en-US" dirty="0" smtClean="0"/>
              <a:t> </a:t>
            </a:r>
            <a:r>
              <a:rPr lang="en-US" dirty="0" err="1" smtClean="0"/>
              <a:t>ihre</a:t>
            </a:r>
            <a:r>
              <a:rPr lang="en-US" dirty="0" smtClean="0"/>
              <a:t> </a:t>
            </a:r>
            <a:r>
              <a:rPr lang="en-US" dirty="0" err="1" smtClean="0"/>
              <a:t>Säfte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Suckles </a:t>
            </a:r>
            <a:r>
              <a:rPr lang="en-US" dirty="0">
                <a:solidFill>
                  <a:srgbClr val="FFC000"/>
                </a:solidFill>
              </a:rPr>
              <a:t>each herb, and spreads out every flower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10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Kannst Du mir zur Hand gehen?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Can </a:t>
            </a:r>
            <a:r>
              <a:rPr lang="de-DE" dirty="0" err="1" smtClean="0">
                <a:solidFill>
                  <a:srgbClr val="FFC000"/>
                </a:solidFill>
              </a:rPr>
              <a:t>you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give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me</a:t>
            </a:r>
            <a:r>
              <a:rPr lang="de-DE" dirty="0" smtClean="0">
                <a:solidFill>
                  <a:srgbClr val="FFC000"/>
                </a:solidFill>
              </a:rPr>
              <a:t> a </a:t>
            </a:r>
            <a:r>
              <a:rPr lang="de-DE" dirty="0" err="1" smtClean="0">
                <a:solidFill>
                  <a:srgbClr val="FFC000"/>
                </a:solidFill>
              </a:rPr>
              <a:t>hand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3584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bieten</a:t>
            </a:r>
            <a:r>
              <a:rPr lang="en-US" dirty="0" smtClean="0"/>
              <a:t> Wein und Rose </a:t>
            </a:r>
            <a:r>
              <a:rPr lang="en-US" dirty="0" err="1" smtClean="0"/>
              <a:t>jedes</a:t>
            </a:r>
            <a:r>
              <a:rPr lang="en-US" dirty="0" smtClean="0"/>
              <a:t> </a:t>
            </a:r>
            <a:r>
              <a:rPr lang="en-US" dirty="0" err="1" smtClean="0"/>
              <a:t>Jahr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Annual </a:t>
            </a:r>
            <a:r>
              <a:rPr lang="en-US" dirty="0">
                <a:solidFill>
                  <a:srgbClr val="FFC000"/>
                </a:solidFill>
              </a:rPr>
              <a:t>for me, the grape, the rose </a:t>
            </a:r>
            <a:r>
              <a:rPr lang="en-US" dirty="0" smtClean="0">
                <a:solidFill>
                  <a:srgbClr val="FFC000"/>
                </a:solidFill>
              </a:rPr>
              <a:t>renew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4802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 milden Tau und </a:t>
            </a:r>
            <a:r>
              <a:rPr lang="en-US" dirty="0" err="1" smtClean="0"/>
              <a:t>Nektar</a:t>
            </a:r>
            <a:r>
              <a:rPr lang="en-US" dirty="0" smtClean="0"/>
              <a:t> </a:t>
            </a:r>
            <a:r>
              <a:rPr lang="en-US" i="1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juice </a:t>
            </a:r>
            <a:r>
              <a:rPr lang="en-US" dirty="0" err="1">
                <a:solidFill>
                  <a:srgbClr val="FFC000"/>
                </a:solidFill>
              </a:rPr>
              <a:t>nectareous</a:t>
            </a:r>
            <a:r>
              <a:rPr lang="en-US" dirty="0">
                <a:solidFill>
                  <a:srgbClr val="FFC000"/>
                </a:solidFill>
              </a:rPr>
              <a:t>, and the balmy dew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6376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 Meer </a:t>
            </a:r>
            <a:r>
              <a:rPr lang="en-US" i="1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Wogen</a:t>
            </a:r>
            <a:r>
              <a:rPr lang="en-US" dirty="0" smtClean="0"/>
              <a:t> und die </a:t>
            </a:r>
            <a:r>
              <a:rPr lang="en-US" dirty="0" err="1" smtClean="0"/>
              <a:t>Sonn</a:t>
            </a:r>
            <a:r>
              <a:rPr lang="en-US" dirty="0" smtClean="0"/>
              <a:t>’ </a:t>
            </a:r>
            <a:r>
              <a:rPr lang="en-US" i="1" dirty="0" err="1" smtClean="0"/>
              <a:t>mir</a:t>
            </a:r>
            <a:r>
              <a:rPr lang="en-US" dirty="0" smtClean="0"/>
              <a:t> Licht </a:t>
            </a:r>
            <a:r>
              <a:rPr lang="en-US" dirty="0" err="1" smtClean="0"/>
              <a:t>gewährt</a:t>
            </a:r>
            <a:r>
              <a:rPr lang="en-US" dirty="0"/>
              <a:t>;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Seas </a:t>
            </a:r>
            <a:r>
              <a:rPr lang="en-US" dirty="0">
                <a:solidFill>
                  <a:srgbClr val="FFC000"/>
                </a:solidFill>
              </a:rPr>
              <a:t>roll to waft me, suns to light me rise;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9830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Dach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der </a:t>
            </a:r>
            <a:r>
              <a:rPr lang="en-US" dirty="0" err="1" smtClean="0"/>
              <a:t>Himmel</a:t>
            </a:r>
            <a:r>
              <a:rPr lang="en-US" dirty="0" smtClean="0"/>
              <a:t>,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Schemel</a:t>
            </a:r>
            <a:r>
              <a:rPr lang="en-US" dirty="0" smtClean="0"/>
              <a:t> </a:t>
            </a:r>
            <a:r>
              <a:rPr lang="en-US" dirty="0" err="1" smtClean="0"/>
              <a:t>mir</a:t>
            </a:r>
            <a:r>
              <a:rPr lang="en-US" dirty="0" smtClean="0"/>
              <a:t> die </a:t>
            </a:r>
            <a:r>
              <a:rPr lang="en-US" dirty="0" err="1" smtClean="0"/>
              <a:t>Erd</a:t>
            </a:r>
            <a:r>
              <a:rPr lang="en-US" dirty="0" smtClean="0"/>
              <a:t>’.”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My </a:t>
            </a:r>
            <a:r>
              <a:rPr lang="en-US" dirty="0">
                <a:solidFill>
                  <a:srgbClr val="FFC000"/>
                </a:solidFill>
              </a:rPr>
              <a:t>footstool earth, my canopy the skies</a:t>
            </a:r>
            <a:r>
              <a:rPr lang="en-US" dirty="0" smtClean="0">
                <a:solidFill>
                  <a:srgbClr val="FFC000"/>
                </a:solidFill>
              </a:rPr>
              <a:t>.”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5167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Verlässt</a:t>
            </a:r>
            <a:r>
              <a:rPr lang="en-US" dirty="0" smtClean="0"/>
              <a:t> also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ihr</a:t>
            </a:r>
            <a:r>
              <a:rPr lang="en-US" dirty="0" smtClean="0"/>
              <a:t> </a:t>
            </a:r>
            <a:r>
              <a:rPr lang="en-US" dirty="0" err="1" smtClean="0"/>
              <a:t>großes</a:t>
            </a:r>
            <a:r>
              <a:rPr lang="en-US" dirty="0" smtClean="0"/>
              <a:t> </a:t>
            </a:r>
            <a:r>
              <a:rPr lang="en-US" dirty="0" err="1" smtClean="0"/>
              <a:t>Ziel</a:t>
            </a:r>
            <a:r>
              <a:rPr lang="en-US" dirty="0" smtClean="0"/>
              <a:t> </a:t>
            </a:r>
            <a:r>
              <a:rPr lang="en-US" dirty="0" err="1" smtClean="0"/>
              <a:t>denn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But </a:t>
            </a:r>
            <a:r>
              <a:rPr lang="en-US" dirty="0">
                <a:solidFill>
                  <a:srgbClr val="FFC000"/>
                </a:solidFill>
              </a:rPr>
              <a:t>errs not Nature from this gracious end</a:t>
            </a:r>
            <a:r>
              <a:rPr lang="en-US" dirty="0" smtClean="0">
                <a:solidFill>
                  <a:srgbClr val="FFC000"/>
                </a:solidFill>
              </a:rPr>
              <a:t>,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6247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die </a:t>
            </a:r>
            <a:r>
              <a:rPr lang="en-US" dirty="0" err="1" smtClean="0"/>
              <a:t>brennende</a:t>
            </a:r>
            <a:r>
              <a:rPr lang="en-US" dirty="0" smtClean="0"/>
              <a:t> </a:t>
            </a:r>
            <a:r>
              <a:rPr lang="en-US" dirty="0" err="1" smtClean="0"/>
              <a:t>Sonne</a:t>
            </a:r>
            <a:r>
              <a:rPr lang="en-US" dirty="0" smtClean="0"/>
              <a:t> der Tod </a:t>
            </a:r>
            <a:r>
              <a:rPr lang="en-US" dirty="0" err="1" smtClean="0"/>
              <a:t>ausbricht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From </a:t>
            </a:r>
            <a:r>
              <a:rPr lang="en-US" dirty="0">
                <a:solidFill>
                  <a:srgbClr val="FFC000"/>
                </a:solidFill>
              </a:rPr>
              <a:t>burning suns when livid deaths descend, </a:t>
            </a:r>
            <a:endParaRPr lang="de-DE" sz="40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823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Erdbeben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Stürme</a:t>
            </a:r>
            <a:r>
              <a:rPr lang="en-US" dirty="0" smtClean="0"/>
              <a:t> in </a:t>
            </a:r>
            <a:r>
              <a:rPr lang="en-US" dirty="0" err="1" smtClean="0"/>
              <a:t>ein</a:t>
            </a:r>
            <a:r>
              <a:rPr lang="en-US" dirty="0" smtClean="0"/>
              <a:t> Grab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When </a:t>
            </a:r>
            <a:r>
              <a:rPr lang="en-US" dirty="0">
                <a:solidFill>
                  <a:srgbClr val="FFC000"/>
                </a:solidFill>
              </a:rPr>
              <a:t>earthquakes swallow, or when tempests </a:t>
            </a:r>
            <a:r>
              <a:rPr lang="en-US" dirty="0" smtClean="0">
                <a:solidFill>
                  <a:srgbClr val="FFC000"/>
                </a:solidFill>
              </a:rPr>
              <a:t>sweep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3858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Städte</a:t>
            </a:r>
            <a:r>
              <a:rPr lang="en-US" dirty="0" smtClean="0"/>
              <a:t> und </a:t>
            </a:r>
            <a:r>
              <a:rPr lang="en-US" dirty="0" err="1" smtClean="0"/>
              <a:t>ganze</a:t>
            </a:r>
            <a:r>
              <a:rPr lang="en-US" smtClean="0"/>
              <a:t> Nationen</a:t>
            </a:r>
            <a:r>
              <a:rPr lang="en-US" dirty="0" smtClean="0"/>
              <a:t> </a:t>
            </a:r>
            <a:r>
              <a:rPr lang="en-US" dirty="0" err="1" smtClean="0"/>
              <a:t>stürzen</a:t>
            </a:r>
            <a:r>
              <a:rPr lang="en-US" dirty="0" smtClean="0"/>
              <a:t> </a:t>
            </a:r>
            <a:r>
              <a:rPr lang="en-US" dirty="0" err="1" smtClean="0"/>
              <a:t>hinab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Towns </a:t>
            </a:r>
            <a:r>
              <a:rPr lang="en-US" dirty="0">
                <a:solidFill>
                  <a:srgbClr val="FFC000"/>
                </a:solidFill>
              </a:rPr>
              <a:t>to one grave, </a:t>
            </a:r>
            <a:r>
              <a:rPr lang="en-US" dirty="0" smtClean="0">
                <a:solidFill>
                  <a:srgbClr val="FFC000"/>
                </a:solidFill>
              </a:rPr>
              <a:t>whole </a:t>
            </a:r>
            <a:r>
              <a:rPr lang="en-US" dirty="0">
                <a:solidFill>
                  <a:srgbClr val="FFC000"/>
                </a:solidFill>
              </a:rPr>
              <a:t>nations to the deep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6361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Nein, ist die Antwort, des </a:t>
            </a:r>
            <a:r>
              <a:rPr lang="de-DE" dirty="0" err="1" smtClean="0"/>
              <a:t>Allmachts</a:t>
            </a:r>
            <a:r>
              <a:rPr lang="de-DE" dirty="0" smtClean="0"/>
              <a:t>-Urgrunds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smtClean="0">
                <a:solidFill>
                  <a:srgbClr val="FFC000"/>
                </a:solidFill>
              </a:rPr>
              <a:t>‘</a:t>
            </a:r>
            <a:r>
              <a:rPr lang="de-DE" dirty="0" err="1" smtClean="0">
                <a:solidFill>
                  <a:srgbClr val="FFC000"/>
                </a:solidFill>
              </a:rPr>
              <a:t>No</a:t>
            </a:r>
            <a:r>
              <a:rPr lang="de-DE" dirty="0">
                <a:solidFill>
                  <a:srgbClr val="FFC000"/>
                </a:solidFill>
              </a:rPr>
              <a:t>, </a:t>
            </a:r>
            <a:r>
              <a:rPr lang="de-DE" dirty="0" smtClean="0">
                <a:solidFill>
                  <a:srgbClr val="FFC000"/>
                </a:solidFill>
              </a:rPr>
              <a:t>’</a:t>
            </a:r>
            <a:r>
              <a:rPr lang="de-DE" dirty="0" err="1" smtClean="0">
                <a:solidFill>
                  <a:srgbClr val="FFC000"/>
                </a:solidFill>
              </a:rPr>
              <a:t>tis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replied</a:t>
            </a:r>
            <a:r>
              <a:rPr lang="de-DE" dirty="0" smtClean="0">
                <a:solidFill>
                  <a:srgbClr val="FFC000"/>
                </a:solidFill>
              </a:rPr>
              <a:t>,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first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Almighty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Cause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62588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Wirkgesetz sich </a:t>
            </a:r>
            <a:r>
              <a:rPr lang="de-DE" dirty="0" err="1"/>
              <a:t>richt‘t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en-US" dirty="0" err="1" smtClean="0"/>
              <a:t>aufs</a:t>
            </a:r>
            <a:r>
              <a:rPr lang="en-US" dirty="0" smtClean="0"/>
              <a:t> </a:t>
            </a:r>
            <a:r>
              <a:rPr lang="en-US" dirty="0" err="1" smtClean="0"/>
              <a:t>Allgemeine</a:t>
            </a:r>
            <a:r>
              <a:rPr lang="en-US" dirty="0" smtClean="0"/>
              <a:t>, </a:t>
            </a:r>
            <a:r>
              <a:rPr lang="en-US" dirty="0" err="1" smtClean="0"/>
              <a:t>aufs</a:t>
            </a:r>
            <a:r>
              <a:rPr lang="en-US" dirty="0" smtClean="0"/>
              <a:t> </a:t>
            </a:r>
            <a:r>
              <a:rPr lang="en-US" dirty="0" err="1" smtClean="0"/>
              <a:t>Besondre</a:t>
            </a:r>
            <a:r>
              <a:rPr lang="en-US" dirty="0" smtClean="0"/>
              <a:t> </a:t>
            </a:r>
            <a:r>
              <a:rPr lang="en-US" dirty="0" err="1" smtClean="0"/>
              <a:t>nicht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Acts </a:t>
            </a:r>
            <a:r>
              <a:rPr lang="en-US" dirty="0">
                <a:solidFill>
                  <a:srgbClr val="FFC000"/>
                </a:solidFill>
              </a:rPr>
              <a:t>not by partial, but by general laws;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7165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Sicher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Sure.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4299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wenigen</a:t>
            </a:r>
            <a:r>
              <a:rPr lang="en-US" dirty="0" smtClean="0"/>
              <a:t> </a:t>
            </a:r>
            <a:r>
              <a:rPr lang="en-US" dirty="0" err="1" smtClean="0"/>
              <a:t>Ausnahmen</a:t>
            </a:r>
            <a:r>
              <a:rPr lang="en-US" dirty="0" smtClean="0"/>
              <a:t>, von </a:t>
            </a:r>
            <a:r>
              <a:rPr lang="en-US" dirty="0" err="1" smtClean="0"/>
              <a:t>Anfang</a:t>
            </a:r>
            <a:r>
              <a:rPr lang="en-US" dirty="0" smtClean="0"/>
              <a:t> an,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exceptions few; some change since all began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de-DE" sz="40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530091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u</a:t>
            </a:r>
            <a:r>
              <a:rPr lang="en-US" sz="4000" dirty="0" smtClean="0"/>
              <a:t>nd was </a:t>
            </a:r>
            <a:r>
              <a:rPr lang="en-US" sz="4000" dirty="0" err="1" smtClean="0"/>
              <a:t>ist</a:t>
            </a:r>
            <a:r>
              <a:rPr lang="en-US" sz="4000" dirty="0" smtClean="0"/>
              <a:t> </a:t>
            </a:r>
            <a:r>
              <a:rPr lang="en-US" sz="4000" dirty="0" err="1" smtClean="0"/>
              <a:t>schon</a:t>
            </a:r>
            <a:r>
              <a:rPr lang="en-US" sz="4000" dirty="0" smtClean="0"/>
              <a:t> </a:t>
            </a:r>
            <a:r>
              <a:rPr lang="en-US" sz="4000" dirty="0" err="1" smtClean="0"/>
              <a:t>Vollkommen</a:t>
            </a:r>
            <a:r>
              <a:rPr lang="en-US" sz="4000" dirty="0" smtClean="0"/>
              <a:t>?” </a:t>
            </a:r>
            <a:r>
              <a:rPr lang="en-US" sz="4000" dirty="0"/>
              <a:t>—</a:t>
            </a:r>
            <a:r>
              <a:rPr lang="en-US" sz="4000" dirty="0" smtClean="0"/>
              <a:t> </a:t>
            </a:r>
            <a:r>
              <a:rPr lang="en-US" sz="4000" dirty="0" err="1" smtClean="0"/>
              <a:t>Warum</a:t>
            </a:r>
            <a:r>
              <a:rPr lang="en-US" sz="4000" dirty="0" smtClean="0"/>
              <a:t> Menschen </a:t>
            </a:r>
            <a:r>
              <a:rPr lang="en-US" sz="4000" dirty="0" err="1" smtClean="0"/>
              <a:t>dann</a:t>
            </a:r>
            <a:r>
              <a:rPr lang="en-US" sz="4000" dirty="0" smtClean="0"/>
              <a:t>?</a:t>
            </a:r>
            <a:r>
              <a:rPr lang="en-US" sz="4000" dirty="0" smtClean="0">
                <a:solidFill>
                  <a:srgbClr val="FFC000"/>
                </a:solidFill>
              </a:rPr>
              <a:t/>
            </a:r>
            <a:br>
              <a:rPr lang="en-US" sz="4000" dirty="0" smtClean="0">
                <a:solidFill>
                  <a:srgbClr val="FFC000"/>
                </a:solidFill>
              </a:rPr>
            </a:br>
            <a:r>
              <a:rPr lang="en-US" sz="4000" dirty="0" smtClean="0">
                <a:solidFill>
                  <a:srgbClr val="FFC000"/>
                </a:solidFill>
              </a:rPr>
              <a:t>And </a:t>
            </a:r>
            <a:r>
              <a:rPr lang="en-US" sz="4000" dirty="0">
                <a:solidFill>
                  <a:srgbClr val="FFC000"/>
                </a:solidFill>
              </a:rPr>
              <a:t>what created perfect</a:t>
            </a:r>
            <a:r>
              <a:rPr lang="en-US" sz="4000" dirty="0" smtClean="0">
                <a:solidFill>
                  <a:srgbClr val="FFC000"/>
                </a:solidFill>
              </a:rPr>
              <a:t>?”</a:t>
            </a:r>
            <a:br>
              <a:rPr lang="en-US" sz="4000" dirty="0" smtClean="0">
                <a:solidFill>
                  <a:srgbClr val="FFC000"/>
                </a:solidFill>
              </a:rPr>
            </a:br>
            <a:r>
              <a:rPr lang="en-US" sz="4000" dirty="0" smtClean="0">
                <a:solidFill>
                  <a:srgbClr val="FFC000"/>
                </a:solidFill>
              </a:rPr>
              <a:t>— Why </a:t>
            </a:r>
            <a:r>
              <a:rPr lang="en-US" sz="4000" dirty="0">
                <a:solidFill>
                  <a:srgbClr val="FFC000"/>
                </a:solidFill>
              </a:rPr>
              <a:t>then man</a:t>
            </a:r>
            <a:r>
              <a:rPr lang="en-US" sz="4000" dirty="0" smtClean="0">
                <a:solidFill>
                  <a:srgbClr val="FFC000"/>
                </a:solidFill>
              </a:rPr>
              <a:t>?</a:t>
            </a:r>
            <a:endParaRPr lang="de-DE" sz="36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3340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Aus</a:t>
            </a:r>
            <a:r>
              <a:rPr lang="en-US" dirty="0" smtClean="0"/>
              <a:t> </a:t>
            </a:r>
            <a:r>
              <a:rPr lang="en-US" dirty="0" err="1" smtClean="0"/>
              <a:t>Hochmut</a:t>
            </a:r>
            <a:r>
              <a:rPr lang="en-US" dirty="0" smtClean="0"/>
              <a:t> </a:t>
            </a:r>
            <a:r>
              <a:rPr lang="en-US" dirty="0" err="1" smtClean="0"/>
              <a:t>wächst</a:t>
            </a:r>
            <a:r>
              <a:rPr lang="en-US" dirty="0" smtClean="0"/>
              <a:t> all </a:t>
            </a:r>
            <a:r>
              <a:rPr lang="en-US" dirty="0" err="1" smtClean="0"/>
              <a:t>unser</a:t>
            </a:r>
            <a:r>
              <a:rPr lang="en-US" dirty="0" smtClean="0"/>
              <a:t> </a:t>
            </a:r>
            <a:r>
              <a:rPr lang="en-US" dirty="0" err="1" smtClean="0"/>
              <a:t>Denken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From </a:t>
            </a:r>
            <a:r>
              <a:rPr lang="en-US" dirty="0">
                <a:solidFill>
                  <a:srgbClr val="FFC000"/>
                </a:solidFill>
              </a:rPr>
              <a:t>pride, from pride, our very reasoning springs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5368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Bedenke</a:t>
            </a:r>
            <a:r>
              <a:rPr lang="en-US" dirty="0" smtClean="0"/>
              <a:t> </a:t>
            </a:r>
            <a:r>
              <a:rPr lang="en-US" dirty="0" err="1" smtClean="0"/>
              <a:t>bei</a:t>
            </a:r>
            <a:r>
              <a:rPr lang="en-US" dirty="0" smtClean="0"/>
              <a:t> Moral und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Account </a:t>
            </a:r>
            <a:r>
              <a:rPr lang="en-US" dirty="0">
                <a:solidFill>
                  <a:srgbClr val="FFC000"/>
                </a:solidFill>
              </a:rPr>
              <a:t>for moral, as for natural things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85987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hier</a:t>
            </a:r>
            <a:r>
              <a:rPr lang="en-US" dirty="0" smtClean="0"/>
              <a:t> </a:t>
            </a:r>
            <a:r>
              <a:rPr lang="en-US" dirty="0" err="1" smtClean="0"/>
              <a:t>entlasten</a:t>
            </a:r>
            <a:r>
              <a:rPr lang="en-US" dirty="0" smtClean="0"/>
              <a:t>, </a:t>
            </a:r>
            <a:r>
              <a:rPr lang="en-US" dirty="0" err="1" smtClean="0"/>
              <a:t>dort</a:t>
            </a:r>
            <a:r>
              <a:rPr lang="en-US" dirty="0" smtClean="0"/>
              <a:t> </a:t>
            </a:r>
            <a:r>
              <a:rPr lang="en-US" dirty="0" err="1" smtClean="0"/>
              <a:t>beklagen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Why </a:t>
            </a:r>
            <a:r>
              <a:rPr lang="en-US" dirty="0">
                <a:solidFill>
                  <a:srgbClr val="FFC000"/>
                </a:solidFill>
              </a:rPr>
              <a:t>charge we heaven in those, in these acquit</a:t>
            </a:r>
            <a:r>
              <a:rPr lang="en-US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2627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 </a:t>
            </a:r>
            <a:r>
              <a:rPr lang="en-US" dirty="0" err="1" smtClean="0"/>
              <a:t>richtig</a:t>
            </a:r>
            <a:r>
              <a:rPr lang="en-US" dirty="0" smtClean="0"/>
              <a:t> </a:t>
            </a:r>
            <a:r>
              <a:rPr lang="en-US" dirty="0" err="1" smtClean="0"/>
              <a:t>denkt</a:t>
            </a:r>
            <a:r>
              <a:rPr lang="en-US" dirty="0" smtClean="0"/>
              <a:t>, muss </a:t>
            </a:r>
            <a:r>
              <a:rPr lang="de-DE" dirty="0" smtClean="0"/>
              <a:t>„ja“ zu beidem sagen.</a:t>
            </a:r>
            <a:br>
              <a:rPr lang="de-DE" dirty="0" smtClean="0"/>
            </a:br>
            <a:r>
              <a:rPr lang="en-US" dirty="0" smtClean="0">
                <a:solidFill>
                  <a:srgbClr val="FFC000"/>
                </a:solidFill>
              </a:rPr>
              <a:t>In </a:t>
            </a:r>
            <a:r>
              <a:rPr lang="en-US" dirty="0">
                <a:solidFill>
                  <a:srgbClr val="FFC000"/>
                </a:solidFill>
              </a:rPr>
              <a:t>both, to reason right is to submit.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1651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ganze</a:t>
            </a:r>
            <a:r>
              <a:rPr lang="en-US" dirty="0" smtClean="0"/>
              <a:t> </a:t>
            </a:r>
            <a:r>
              <a:rPr lang="en-US" dirty="0" err="1" smtClean="0"/>
              <a:t>Natur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Kunst</a:t>
            </a:r>
            <a:r>
              <a:rPr lang="en-US" dirty="0" smtClean="0"/>
              <a:t>, die Du </a:t>
            </a:r>
            <a:r>
              <a:rPr lang="en-US" dirty="0" err="1" smtClean="0"/>
              <a:t>nicht</a:t>
            </a:r>
            <a:r>
              <a:rPr lang="en-US" dirty="0" smtClean="0"/>
              <a:t> </a:t>
            </a:r>
            <a:r>
              <a:rPr lang="en-US" dirty="0" err="1" smtClean="0"/>
              <a:t>erkennst</a:t>
            </a:r>
            <a:r>
              <a:rPr lang="en-US" dirty="0" smtClean="0"/>
              <a:t>;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All </a:t>
            </a:r>
            <a:r>
              <a:rPr lang="en-US" dirty="0">
                <a:solidFill>
                  <a:srgbClr val="FFC000"/>
                </a:solidFill>
              </a:rPr>
              <a:t>nature is but art, unknown to thee</a:t>
            </a:r>
            <a:r>
              <a:rPr lang="en-US" dirty="0" smtClean="0">
                <a:solidFill>
                  <a:srgbClr val="FFC000"/>
                </a:solidFill>
              </a:rPr>
              <a:t>;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6452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ährend</a:t>
            </a:r>
            <a:r>
              <a:rPr lang="en-US" dirty="0" smtClean="0"/>
              <a:t> Du </a:t>
            </a:r>
            <a:r>
              <a:rPr lang="en-US" dirty="0" err="1" smtClean="0"/>
              <a:t>unsichtbare</a:t>
            </a:r>
            <a:r>
              <a:rPr lang="en-US" dirty="0" smtClean="0"/>
              <a:t> </a:t>
            </a:r>
            <a:r>
              <a:rPr lang="en-US" dirty="0" err="1" smtClean="0"/>
              <a:t>Fügungen</a:t>
            </a:r>
            <a:r>
              <a:rPr lang="en-US" dirty="0" smtClean="0"/>
              <a:t> </a:t>
            </a:r>
            <a:r>
              <a:rPr lang="de-DE" dirty="0" smtClean="0"/>
              <a:t>„Zufall“ nennst.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All </a:t>
            </a:r>
            <a:r>
              <a:rPr lang="en-US" dirty="0">
                <a:solidFill>
                  <a:srgbClr val="FFC000"/>
                </a:solidFill>
              </a:rPr>
              <a:t>chance, direction, which thou canst not see;</a:t>
            </a:r>
            <a:endParaRPr lang="en-US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15610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Zwietracht</a:t>
            </a:r>
            <a:r>
              <a:rPr lang="en-US" dirty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unverstandene</a:t>
            </a:r>
            <a:r>
              <a:rPr lang="en-US" dirty="0" smtClean="0"/>
              <a:t> </a:t>
            </a:r>
            <a:r>
              <a:rPr lang="en-US" dirty="0" err="1" smtClean="0"/>
              <a:t>Harmonie</a:t>
            </a:r>
            <a:r>
              <a:rPr lang="en-US" dirty="0" smtClean="0"/>
              <a:t> …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All </a:t>
            </a:r>
            <a:r>
              <a:rPr lang="en-US" dirty="0">
                <a:solidFill>
                  <a:srgbClr val="FFC000"/>
                </a:solidFill>
              </a:rPr>
              <a:t>discord, harmony not </a:t>
            </a:r>
            <a:r>
              <a:rPr lang="en-US" dirty="0" smtClean="0">
                <a:solidFill>
                  <a:srgbClr val="FFC000"/>
                </a:solidFill>
              </a:rPr>
              <a:t>understood …</a:t>
            </a:r>
            <a:endParaRPr lang="de-DE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823504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10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17446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Sollen wir hier aufbauen?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Shall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set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up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814153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71338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Sollen wir?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Shall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1501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98435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 es auf.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Set </a:t>
            </a:r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up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187360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Hier?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Here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90626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Bau es auf.</a:t>
            </a:r>
          </a:p>
          <a:p>
            <a:r>
              <a:rPr lang="de-DE" dirty="0" smtClean="0">
                <a:solidFill>
                  <a:srgbClr val="FFC000"/>
                </a:solidFill>
              </a:rPr>
              <a:t>Set </a:t>
            </a:r>
            <a:r>
              <a:rPr lang="de-DE" dirty="0" err="1" smtClean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up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5711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Klar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Sure.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19215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 hattest Recht.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You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were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right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967437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leid</a:t>
            </a:r>
            <a:endParaRPr lang="en-US" dirty="0" smtClean="0"/>
          </a:p>
          <a:p>
            <a:r>
              <a:rPr lang="en-US" dirty="0" smtClean="0">
                <a:solidFill>
                  <a:srgbClr val="FFC000"/>
                </a:solidFill>
              </a:rPr>
              <a:t>Sorry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6473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Du hattest Recht wegen der Schuhe.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You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were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right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about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shoes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12620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Leid</a:t>
            </a:r>
            <a:r>
              <a:rPr lang="en-US" dirty="0" smtClean="0"/>
              <a:t>, das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hören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Sorry to hear that.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21306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Lichtung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ziemlich</a:t>
            </a:r>
            <a:r>
              <a:rPr lang="en-US" dirty="0" smtClean="0"/>
              <a:t> alt.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This clearing is quite old.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7048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Why?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25984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Wegen</a:t>
            </a:r>
            <a:r>
              <a:rPr lang="en-US" dirty="0" smtClean="0"/>
              <a:t> des </a:t>
            </a:r>
            <a:r>
              <a:rPr lang="en-US" dirty="0" err="1" smtClean="0"/>
              <a:t>Borkenkäfers</a:t>
            </a:r>
            <a:r>
              <a:rPr lang="en-US" dirty="0" smtClean="0"/>
              <a:t>.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Because of the bark beetle. 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66262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Verdammt.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Damn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>
                <a:solidFill>
                  <a:srgbClr val="FFC000"/>
                </a:solidFill>
              </a:rPr>
              <a:t>it.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05555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war das für ein Geräusch? </a:t>
            </a:r>
            <a:r>
              <a:rPr lang="de-DE" dirty="0" smtClean="0"/>
              <a:t>Habt ihr das gehört?</a:t>
            </a:r>
            <a:br>
              <a:rPr lang="de-DE" dirty="0" smtClean="0"/>
            </a:b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en-US" dirty="0">
                <a:solidFill>
                  <a:srgbClr val="FFC000"/>
                </a:solidFill>
              </a:rPr>
              <a:t>was that sound? </a:t>
            </a:r>
            <a:r>
              <a:rPr lang="en-US" dirty="0" smtClean="0">
                <a:solidFill>
                  <a:srgbClr val="FFC000"/>
                </a:solidFill>
              </a:rPr>
              <a:t>Did you hear that?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30032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das </a:t>
            </a:r>
            <a:r>
              <a:rPr lang="en-US" dirty="0" err="1" smtClean="0"/>
              <a:t>für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</a:t>
            </a:r>
            <a:r>
              <a:rPr lang="en-US" dirty="0" err="1" smtClean="0"/>
              <a:t>Gestank</a:t>
            </a:r>
            <a:r>
              <a:rPr lang="en-US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de-DE" dirty="0" err="1" smtClean="0">
                <a:solidFill>
                  <a:srgbClr val="FFC000"/>
                </a:solidFill>
              </a:rPr>
              <a:t>What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is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that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smell</a:t>
            </a:r>
            <a:r>
              <a:rPr lang="de-DE" dirty="0" smtClean="0">
                <a:solidFill>
                  <a:srgbClr val="FFC000"/>
                </a:solidFill>
              </a:rPr>
              <a:t>?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3315099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Verdammt. Ihr habt recht.</a:t>
            </a:r>
          </a:p>
          <a:p>
            <a:r>
              <a:rPr lang="de-DE" dirty="0" err="1" smtClean="0">
                <a:solidFill>
                  <a:srgbClr val="FFC000"/>
                </a:solidFill>
              </a:rPr>
              <a:t>Damn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>
                <a:solidFill>
                  <a:srgbClr val="FFC000"/>
                </a:solidFill>
              </a:rPr>
              <a:t>it</a:t>
            </a:r>
            <a:r>
              <a:rPr lang="de-DE" dirty="0" smtClean="0">
                <a:solidFill>
                  <a:srgbClr val="FFC000"/>
                </a:solidFill>
              </a:rPr>
              <a:t>. </a:t>
            </a:r>
            <a:r>
              <a:rPr lang="de-DE" dirty="0" err="1" smtClean="0">
                <a:solidFill>
                  <a:srgbClr val="FFC000"/>
                </a:solidFill>
              </a:rPr>
              <a:t>You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are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right</a:t>
            </a:r>
            <a:r>
              <a:rPr lang="de-DE" dirty="0">
                <a:solidFill>
                  <a:srgbClr val="FFC000"/>
                </a:solidFill>
              </a:rPr>
              <a:t>.</a:t>
            </a:r>
            <a:endParaRPr lang="de-DE" i="1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55557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Ja, man muss vorsichtig sein</a:t>
            </a:r>
            <a:r>
              <a:rPr lang="de-DE" dirty="0" smtClean="0"/>
              <a:t>.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Yeah</a:t>
            </a:r>
            <a:r>
              <a:rPr lang="en-US" dirty="0">
                <a:solidFill>
                  <a:srgbClr val="FFC000"/>
                </a:solidFill>
              </a:rPr>
              <a:t>, you have to be cautious</a:t>
            </a:r>
            <a:r>
              <a:rPr lang="en-US" dirty="0" smtClean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71103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dirty="0" smtClean="0"/>
              <a:t>Brennende </a:t>
            </a:r>
            <a:r>
              <a:rPr lang="de-DE" dirty="0"/>
              <a:t>Sonnen,</a:t>
            </a:r>
          </a:p>
          <a:p>
            <a:r>
              <a:rPr lang="de-DE" dirty="0"/>
              <a:t>v</a:t>
            </a:r>
            <a:r>
              <a:rPr lang="de-DE" dirty="0" smtClean="0"/>
              <a:t>erschlingende Erdbeben</a:t>
            </a:r>
            <a:r>
              <a:rPr lang="de-DE" dirty="0"/>
              <a:t>, 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Burning </a:t>
            </a:r>
            <a:r>
              <a:rPr lang="en-US" dirty="0">
                <a:solidFill>
                  <a:srgbClr val="FFC000"/>
                </a:solidFill>
              </a:rPr>
              <a:t>suns,</a:t>
            </a:r>
          </a:p>
          <a:p>
            <a:r>
              <a:rPr lang="en-US" dirty="0">
                <a:solidFill>
                  <a:srgbClr val="FFC000"/>
                </a:solidFill>
              </a:rPr>
              <a:t>earthquakes swallow, </a:t>
            </a:r>
          </a:p>
          <a:p>
            <a:r>
              <a:rPr lang="de-DE" sz="3900" dirty="0" smtClean="0"/>
              <a:t/>
            </a:r>
            <a:br>
              <a:rPr lang="de-DE" sz="3900" dirty="0" smtClean="0"/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970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Tut </a:t>
            </a:r>
            <a:r>
              <a:rPr lang="en-US" dirty="0" err="1" smtClean="0"/>
              <a:t>mir</a:t>
            </a:r>
            <a:r>
              <a:rPr lang="en-US" dirty="0" smtClean="0"/>
              <a:t> </a:t>
            </a:r>
            <a:r>
              <a:rPr lang="en-US" dirty="0" err="1" smtClean="0"/>
              <a:t>Leid</a:t>
            </a:r>
            <a:r>
              <a:rPr lang="en-US" dirty="0" smtClean="0"/>
              <a:t>, das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hören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Sorry to hear that.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98660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900" dirty="0"/>
              <a:t>Stürme </a:t>
            </a:r>
            <a:r>
              <a:rPr lang="de-DE" sz="3900" dirty="0" smtClean="0"/>
              <a:t>stürzen </a:t>
            </a:r>
            <a:r>
              <a:rPr lang="de-DE" sz="3900" dirty="0"/>
              <a:t>Städte </a:t>
            </a:r>
            <a:r>
              <a:rPr lang="de-DE" sz="3900" dirty="0" err="1" smtClean="0"/>
              <a:t>in‘s</a:t>
            </a:r>
            <a:r>
              <a:rPr lang="de-DE" sz="3900" dirty="0" smtClean="0"/>
              <a:t> Grab</a:t>
            </a:r>
            <a:r>
              <a:rPr lang="de-DE" sz="3900" dirty="0"/>
              <a:t>, </a:t>
            </a:r>
            <a:r>
              <a:rPr lang="de-DE" sz="3900" dirty="0" smtClean="0"/>
              <a:t>und ganze </a:t>
            </a:r>
            <a:r>
              <a:rPr lang="de-DE" sz="3900" dirty="0"/>
              <a:t>Völker in die </a:t>
            </a:r>
            <a:r>
              <a:rPr lang="de-DE" sz="3900" dirty="0" smtClean="0"/>
              <a:t>Tiefe.</a:t>
            </a:r>
            <a:r>
              <a:rPr lang="de-DE" sz="3900" dirty="0" smtClean="0">
                <a:solidFill>
                  <a:srgbClr val="FFC000"/>
                </a:solidFill>
              </a:rPr>
              <a:t/>
            </a:r>
            <a:br>
              <a:rPr lang="de-DE" sz="3900" dirty="0" smtClean="0">
                <a:solidFill>
                  <a:srgbClr val="FFC000"/>
                </a:solidFill>
              </a:rPr>
            </a:br>
            <a:r>
              <a:rPr lang="en-US" sz="3900" dirty="0" smtClean="0">
                <a:solidFill>
                  <a:srgbClr val="FFC000"/>
                </a:solidFill>
              </a:rPr>
              <a:t>tempests </a:t>
            </a:r>
            <a:r>
              <a:rPr lang="en-US" sz="3900" dirty="0">
                <a:solidFill>
                  <a:srgbClr val="FFC000"/>
                </a:solidFill>
              </a:rPr>
              <a:t>sweep </a:t>
            </a:r>
            <a:r>
              <a:rPr lang="en-US" sz="3900" smtClean="0">
                <a:solidFill>
                  <a:srgbClr val="FFC000"/>
                </a:solidFill>
              </a:rPr>
              <a:t/>
            </a:r>
            <a:br>
              <a:rPr lang="en-US" sz="3900" smtClean="0">
                <a:solidFill>
                  <a:srgbClr val="FFC000"/>
                </a:solidFill>
              </a:rPr>
            </a:br>
            <a:r>
              <a:rPr lang="en-US" sz="3900" smtClean="0">
                <a:solidFill>
                  <a:srgbClr val="FFC000"/>
                </a:solidFill>
              </a:rPr>
              <a:t>towns </a:t>
            </a:r>
            <a:r>
              <a:rPr lang="en-US" sz="3900" dirty="0">
                <a:solidFill>
                  <a:srgbClr val="FFC000"/>
                </a:solidFill>
              </a:rPr>
              <a:t>to one grave, </a:t>
            </a:r>
            <a:r>
              <a:rPr lang="en-US" sz="3900" dirty="0" smtClean="0">
                <a:solidFill>
                  <a:srgbClr val="FFC000"/>
                </a:solidFill>
              </a:rPr>
              <a:t/>
            </a:r>
            <a:br>
              <a:rPr lang="en-US" sz="3900" dirty="0" smtClean="0">
                <a:solidFill>
                  <a:srgbClr val="FFC000"/>
                </a:solidFill>
              </a:rPr>
            </a:br>
            <a:r>
              <a:rPr lang="en-US" sz="3900" dirty="0" smtClean="0">
                <a:solidFill>
                  <a:srgbClr val="FFC000"/>
                </a:solidFill>
              </a:rPr>
              <a:t>whole </a:t>
            </a:r>
            <a:r>
              <a:rPr lang="en-US" sz="3900" dirty="0">
                <a:solidFill>
                  <a:srgbClr val="FFC000"/>
                </a:solidFill>
              </a:rPr>
              <a:t>nations to the </a:t>
            </a:r>
            <a:r>
              <a:rPr lang="en-US" sz="3900" dirty="0" smtClean="0">
                <a:solidFill>
                  <a:srgbClr val="FFC000"/>
                </a:solidFill>
              </a:rPr>
              <a:t>deep.</a:t>
            </a:r>
            <a:endParaRPr lang="en-US" sz="3900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67419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Schaut. Die Bäume wachsen nicht mehr nach.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en-US" dirty="0"/>
              <a:t> </a:t>
            </a:r>
            <a:r>
              <a:rPr lang="en-US" dirty="0" smtClean="0">
                <a:solidFill>
                  <a:srgbClr val="FFC000"/>
                </a:solidFill>
              </a:rPr>
              <a:t>Look. The </a:t>
            </a:r>
            <a:r>
              <a:rPr lang="en-US" dirty="0">
                <a:solidFill>
                  <a:srgbClr val="FFC000"/>
                </a:solidFill>
              </a:rPr>
              <a:t>trees aren’t growing back.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16348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Es ist ziemlich trocken.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 </a:t>
            </a:r>
            <a:r>
              <a:rPr lang="de-DE" dirty="0">
                <a:solidFill>
                  <a:srgbClr val="FFC000"/>
                </a:solidFill>
              </a:rPr>
              <a:t> </a:t>
            </a:r>
            <a:r>
              <a:rPr lang="de-DE" dirty="0" err="1">
                <a:solidFill>
                  <a:srgbClr val="FFC000"/>
                </a:solidFill>
              </a:rPr>
              <a:t>It’s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quite</a:t>
            </a:r>
            <a:r>
              <a:rPr lang="de-DE" dirty="0">
                <a:solidFill>
                  <a:srgbClr val="FFC000"/>
                </a:solidFill>
              </a:rPr>
              <a:t> dry</a:t>
            </a:r>
            <a:r>
              <a:rPr lang="de-DE" dirty="0" smtClean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112824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Alles sieht gleich aus.</a:t>
            </a:r>
            <a:r>
              <a:rPr lang="de-DE" dirty="0" smtClean="0">
                <a:solidFill>
                  <a:srgbClr val="FFC000"/>
                </a:solidFill>
              </a:rPr>
              <a:t/>
            </a:r>
            <a:br>
              <a:rPr lang="de-DE" dirty="0" smtClean="0">
                <a:solidFill>
                  <a:srgbClr val="FFC000"/>
                </a:solidFill>
              </a:rPr>
            </a:br>
            <a:r>
              <a:rPr lang="de-DE" dirty="0" err="1" smtClean="0">
                <a:solidFill>
                  <a:srgbClr val="FFC000"/>
                </a:solidFill>
              </a:rPr>
              <a:t>Everything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looks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the</a:t>
            </a:r>
            <a:r>
              <a:rPr lang="de-DE" dirty="0" smtClean="0">
                <a:solidFill>
                  <a:srgbClr val="FFC000"/>
                </a:solidFill>
              </a:rPr>
              <a:t> same.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66368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schon</a:t>
            </a:r>
            <a:r>
              <a:rPr lang="en-US" dirty="0" smtClean="0"/>
              <a:t> </a:t>
            </a:r>
            <a:r>
              <a:rPr lang="en-US" dirty="0" err="1" smtClean="0"/>
              <a:t>perfekt</a:t>
            </a:r>
            <a:r>
              <a:rPr lang="en-US" dirty="0" smtClean="0"/>
              <a:t> – </a:t>
            </a:r>
            <a:r>
              <a:rPr lang="en-US" dirty="0" err="1" smtClean="0"/>
              <a:t>Warum</a:t>
            </a:r>
            <a:r>
              <a:rPr lang="en-US" dirty="0" smtClean="0"/>
              <a:t> Menschen </a:t>
            </a:r>
            <a:r>
              <a:rPr lang="en-US" dirty="0" err="1" smtClean="0"/>
              <a:t>dann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en-US" dirty="0">
                <a:solidFill>
                  <a:srgbClr val="FFC000"/>
                </a:solidFill>
              </a:rPr>
              <a:t>created perfect? </a:t>
            </a:r>
            <a:r>
              <a:rPr lang="en-US" dirty="0" smtClean="0">
                <a:solidFill>
                  <a:srgbClr val="FFC000"/>
                </a:solidFill>
              </a:rPr>
              <a:t>–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Why </a:t>
            </a:r>
            <a:r>
              <a:rPr lang="en-US" dirty="0">
                <a:solidFill>
                  <a:srgbClr val="FFC000"/>
                </a:solidFill>
              </a:rPr>
              <a:t>then man?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435298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meinst</a:t>
            </a:r>
            <a:r>
              <a:rPr lang="en-US" dirty="0" smtClean="0"/>
              <a:t> du </a:t>
            </a:r>
            <a:r>
              <a:rPr lang="en-US" dirty="0" err="1" smtClean="0"/>
              <a:t>damit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>
                <a:solidFill>
                  <a:srgbClr val="FFC000"/>
                </a:solidFill>
              </a:rPr>
              <a:t>What </a:t>
            </a:r>
            <a:r>
              <a:rPr lang="de-DE" dirty="0" smtClean="0">
                <a:solidFill>
                  <a:srgbClr val="FFC000"/>
                </a:solidFill>
              </a:rPr>
              <a:t>do </a:t>
            </a:r>
            <a:r>
              <a:rPr lang="de-DE" dirty="0" err="1">
                <a:solidFill>
                  <a:srgbClr val="FFC000"/>
                </a:solidFill>
              </a:rPr>
              <a:t>you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mean</a:t>
            </a:r>
            <a:r>
              <a:rPr lang="de-DE" dirty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0132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Alles</a:t>
            </a:r>
            <a:r>
              <a:rPr lang="en-US" dirty="0" smtClean="0"/>
              <a:t> </a:t>
            </a:r>
            <a:r>
              <a:rPr lang="en-US" dirty="0" err="1" smtClean="0"/>
              <a:t>Zwietracht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de-DE" dirty="0">
                <a:solidFill>
                  <a:srgbClr val="FFC000"/>
                </a:solidFill>
              </a:rPr>
              <a:t>  All </a:t>
            </a:r>
            <a:r>
              <a:rPr lang="de-DE" dirty="0" err="1" smtClean="0">
                <a:solidFill>
                  <a:srgbClr val="FFC000"/>
                </a:solidFill>
              </a:rPr>
              <a:t>discord</a:t>
            </a:r>
            <a:r>
              <a:rPr lang="de-DE" dirty="0">
                <a:solidFill>
                  <a:srgbClr val="FFC000"/>
                </a:solidFill>
              </a:rPr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949551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soll</a:t>
            </a:r>
            <a:r>
              <a:rPr lang="en-US" dirty="0" smtClean="0"/>
              <a:t> das </a:t>
            </a:r>
            <a:r>
              <a:rPr lang="en-US" dirty="0" err="1" smtClean="0"/>
              <a:t>genau</a:t>
            </a:r>
            <a:r>
              <a:rPr lang="en-US" dirty="0" smtClean="0"/>
              <a:t> </a:t>
            </a:r>
            <a:r>
              <a:rPr lang="en-US" dirty="0" err="1" smtClean="0"/>
              <a:t>bedeuten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>
                <a:solidFill>
                  <a:srgbClr val="FFC000"/>
                </a:solidFill>
              </a:rPr>
              <a:t>What does it mean actually?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7319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Warum</a:t>
            </a:r>
            <a:r>
              <a:rPr lang="en-US" dirty="0" smtClean="0"/>
              <a:t> Menschen? </a:t>
            </a:r>
            <a:r>
              <a:rPr lang="en-US" dirty="0" err="1" smtClean="0"/>
              <a:t>Warum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de-DE" dirty="0" err="1">
                <a:solidFill>
                  <a:srgbClr val="FFC000"/>
                </a:solidFill>
              </a:rPr>
              <a:t>Why</a:t>
            </a:r>
            <a:r>
              <a:rPr lang="de-DE" dirty="0">
                <a:solidFill>
                  <a:srgbClr val="FFC000"/>
                </a:solidFill>
              </a:rPr>
              <a:t> man. </a:t>
            </a:r>
            <a:r>
              <a:rPr lang="de-DE" dirty="0" err="1">
                <a:solidFill>
                  <a:srgbClr val="FFC000"/>
                </a:solidFill>
              </a:rPr>
              <a:t>Why</a:t>
            </a:r>
            <a:r>
              <a:rPr lang="de-DE" dirty="0">
                <a:solidFill>
                  <a:srgbClr val="FFC000"/>
                </a:solidFill>
              </a:rPr>
              <a:t>?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967855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FFC000"/>
              </a:solidFill>
              <a:effectLst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66"/>
                </a:solidFill>
              </a:rPr>
              <a:t>	</a:t>
            </a:r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854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apetus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1844</Words>
  <Application>Microsoft Office PowerPoint</Application>
  <PresentationFormat>Bildschirmpräsentation (4:3)</PresentationFormat>
  <Paragraphs>470</Paragraphs>
  <Slides>104</Slides>
  <Notes>104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104</vt:i4>
      </vt:variant>
    </vt:vector>
  </HeadingPairs>
  <TitlesOfParts>
    <vt:vector size="112" baseType="lpstr">
      <vt:lpstr>Calibri</vt:lpstr>
      <vt:lpstr>Consolas</vt:lpstr>
      <vt:lpstr>Corbel</vt:lpstr>
      <vt:lpstr>Segoe UI</vt:lpstr>
      <vt:lpstr>Wingdings</vt:lpstr>
      <vt:lpstr>Wingdings 2</vt:lpstr>
      <vt:lpstr>Wingdings 3</vt:lpstr>
      <vt:lpstr>Iapetus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Christian Zinsli</dc:creator>
  <cp:lastModifiedBy>Übertitel</cp:lastModifiedBy>
  <cp:revision>864</cp:revision>
  <cp:lastPrinted>2022-11-18T16:47:53Z</cp:lastPrinted>
  <dcterms:created xsi:type="dcterms:W3CDTF">2020-07-11T10:06:42Z</dcterms:created>
  <dcterms:modified xsi:type="dcterms:W3CDTF">2024-11-03T16:52:57Z</dcterms:modified>
</cp:coreProperties>
</file>