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3" d="100"/>
          <a:sy n="153" d="100"/>
        </p:scale>
        <p:origin x="-166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592E-61C9-5E48-B54E-883B0E9D6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57292-5D9F-6D42-AABD-4B1F8AED1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B61A-15CB-2243-9D6E-05EACCE3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BE86-B3C0-5B49-B456-78084D5B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E837-5D4B-F944-9E1C-AD7F77FF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9A5E-2FB0-EA47-9F1D-734CC472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4D03C-BEE9-E049-8B96-3D410AE0C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D9D8-A19F-954D-BBE7-43D5030B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92C2D-52F3-0E40-A6BB-8A835570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2241-16D6-B540-8969-06C5E828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95C8E-05DF-BE4D-9D49-9A73ECF4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167CB-C9FC-B44C-9DD5-4E0D4952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79E7-DA08-9844-AEA5-3D47237B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60590-2CD5-5B48-B094-857D3C1C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199-C9DA-0940-8EFA-1F67F13C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6624-B4E2-A642-A57A-1E2303AB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A5C4-AD95-5544-B792-602B917E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DB9B-98D6-5A43-A565-4728B9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51F2-9644-D44B-99A8-86C404BD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CE3B-7B25-3D4B-8C87-9C6FEF64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0D68-C845-8343-90FD-FD6DDB59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8B64-2B4C-7847-B59B-0D199EF4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0DBD-80EF-0149-9B3A-C9CFB105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6E2E-11CE-984A-9626-ED4F55CC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FD99-264C-3B47-B0B8-81AB4D0A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6EF3-3D41-B946-B55A-DE201B4E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CC5E-2355-9B40-9F02-6A9579EDE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0EF53-145A-664F-88C8-F762922A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8064-9AFB-9C47-B578-27619DE8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9F35-8C73-6D41-8BFF-4F468348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24BB-ADD8-7646-99F9-80461575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2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4846-A866-404E-B361-5969DD88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7D0C-2D5F-9346-8D43-74A92425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F1BA-CE26-084E-B249-7D71A86E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08347-9FBA-9A45-A641-3EF248184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98D88-86A8-0D42-AB4A-A193A0141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637E2-6159-484F-A1A8-53A309F7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4BAF1-D33B-984B-9E7A-C675F92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81779-475D-FB40-80D5-7414CFC0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4858-13FF-034B-A5D2-24BBE2B6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F010A-D3E0-CA4E-8FE1-A9E6682B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267B3-CF5E-0349-B544-BA3CCF5D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1C1C2-FFAA-9249-8269-6188D9FA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194F3-7959-3741-8A81-76C36380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73897-2156-4E4B-B5D8-0172CE26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941D-6E0F-D445-BBC1-9F276704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BFB5-1082-0649-9DC1-D027F154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8090-1FB6-7748-84BD-CB8551C0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A8A1-F477-5244-B69F-B771338CC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DD9E-88E7-AA49-BAF7-A5CA815B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D77B-0D27-2A45-8A91-B9E17981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0C05-E488-444D-BBCE-2799FDA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7E79-C198-164D-86A5-9BA77988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698C0-926C-6647-8194-B97F3C0E0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24E6-7563-DC48-9971-F14AB215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4306-142C-F941-A539-64652202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13532-DE8D-7640-87B1-325EAD7C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E116-9C6A-4440-9FDC-5922F990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3B95-D17A-734A-92A9-9B2EE65D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8B1C-FB4A-C94A-ABA2-DA28D6AB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54BD-9D94-E845-8C44-B37449470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A3B1-8C6D-314A-896A-4AABB957FAF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7371-2551-B745-9D6B-42999DB69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389B-D10B-BE49-ACB2-E8DB37F2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42B7-1730-8A48-8BA0-B441FAD62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and white checkered background&#10;&#10;Description automatically generated with low confidence">
            <a:extLst>
              <a:ext uri="{FF2B5EF4-FFF2-40B4-BE49-F238E27FC236}">
                <a16:creationId xmlns:a16="http://schemas.microsoft.com/office/drawing/2014/main" id="{0EE9C8C8-7C4E-224A-9222-08950B47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77" y="1767893"/>
            <a:ext cx="914400" cy="988778"/>
          </a:xfrm>
          <a:prstGeom prst="rect">
            <a:avLst/>
          </a:prstGeom>
        </p:spPr>
      </p:pic>
      <p:pic>
        <p:nvPicPr>
          <p:cNvPr id="19" name="Picture 18" descr="A black and white checkered surface&#10;&#10;Description automatically generated with low confidence">
            <a:extLst>
              <a:ext uri="{FF2B5EF4-FFF2-40B4-BE49-F238E27FC236}">
                <a16:creationId xmlns:a16="http://schemas.microsoft.com/office/drawing/2014/main" id="{F1EA9D89-8702-4F4C-862A-F7097CA9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77" y="3370330"/>
            <a:ext cx="914400" cy="984068"/>
          </a:xfrm>
          <a:prstGeom prst="rect">
            <a:avLst/>
          </a:prstGeom>
        </p:spPr>
      </p:pic>
      <p:pic>
        <p:nvPicPr>
          <p:cNvPr id="21" name="Picture 2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638EE8B-F293-114D-A0C1-38276CD11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481" y="2270720"/>
            <a:ext cx="457200" cy="498764"/>
          </a:xfrm>
          <a:prstGeom prst="rect">
            <a:avLst/>
          </a:prstGeom>
        </p:spPr>
      </p:pic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6822591D-6579-E04C-9B82-48BEFE355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877" y="3862364"/>
            <a:ext cx="459502" cy="502920"/>
          </a:xfrm>
          <a:prstGeom prst="rect">
            <a:avLst/>
          </a:prstGeom>
        </p:spPr>
      </p:pic>
      <p:pic>
        <p:nvPicPr>
          <p:cNvPr id="26" name="Picture 25" descr="A black and white checkered background&#10;&#10;Description automatically generated with low confidence">
            <a:extLst>
              <a:ext uri="{FF2B5EF4-FFF2-40B4-BE49-F238E27FC236}">
                <a16:creationId xmlns:a16="http://schemas.microsoft.com/office/drawing/2014/main" id="{F4AED983-33A8-3245-8382-9F52E2A9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21" y="1921689"/>
            <a:ext cx="914400" cy="988778"/>
          </a:xfrm>
          <a:prstGeom prst="rect">
            <a:avLst/>
          </a:prstGeom>
        </p:spPr>
      </p:pic>
      <p:pic>
        <p:nvPicPr>
          <p:cNvPr id="27" name="Picture 26" descr="A black and white checkered background&#10;&#10;Description automatically generated with low confidence">
            <a:extLst>
              <a:ext uri="{FF2B5EF4-FFF2-40B4-BE49-F238E27FC236}">
                <a16:creationId xmlns:a16="http://schemas.microsoft.com/office/drawing/2014/main" id="{A103B5C8-2DCB-E449-93C2-30FE652F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65" y="2075485"/>
            <a:ext cx="914400" cy="988778"/>
          </a:xfrm>
          <a:prstGeom prst="rect">
            <a:avLst/>
          </a:prstGeom>
        </p:spPr>
      </p:pic>
      <p:pic>
        <p:nvPicPr>
          <p:cNvPr id="28" name="Picture 27" descr="A black and white checkered surface&#10;&#10;Description automatically generated with low confidence">
            <a:extLst>
              <a:ext uri="{FF2B5EF4-FFF2-40B4-BE49-F238E27FC236}">
                <a16:creationId xmlns:a16="http://schemas.microsoft.com/office/drawing/2014/main" id="{53DCDBAA-5ACD-5741-8BCD-93E9F1B9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821" y="3524126"/>
            <a:ext cx="914400" cy="984068"/>
          </a:xfrm>
          <a:prstGeom prst="rect">
            <a:avLst/>
          </a:prstGeom>
        </p:spPr>
      </p:pic>
      <p:pic>
        <p:nvPicPr>
          <p:cNvPr id="29" name="Picture 28" descr="A black and white checkered surface&#10;&#10;Description automatically generated with low confidence">
            <a:extLst>
              <a:ext uri="{FF2B5EF4-FFF2-40B4-BE49-F238E27FC236}">
                <a16:creationId xmlns:a16="http://schemas.microsoft.com/office/drawing/2014/main" id="{CDD6BD61-1511-C544-9105-0D7001BC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790" y="3719567"/>
            <a:ext cx="914400" cy="9840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1E9BC7-8151-2A45-81C7-FF08679CAC8C}"/>
              </a:ext>
            </a:extLst>
          </p:cNvPr>
          <p:cNvSpPr txBox="1"/>
          <p:nvPr/>
        </p:nvSpPr>
        <p:spPr>
          <a:xfrm>
            <a:off x="5463397" y="1957447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x k CorMats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A67E3E-C59F-5844-ACDA-B9277C7D6BBD}"/>
              </a:ext>
            </a:extLst>
          </p:cNvPr>
          <p:cNvSpPr txBox="1"/>
          <p:nvPr/>
        </p:nvSpPr>
        <p:spPr>
          <a:xfrm>
            <a:off x="2829480" y="1408030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50k x 50k CorMats</a:t>
            </a:r>
          </a:p>
        </p:txBody>
      </p:sp>
      <p:pic>
        <p:nvPicPr>
          <p:cNvPr id="32" name="Picture 3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4E69335-C056-5C44-BD07-77308D5F0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56" y="2386699"/>
            <a:ext cx="457200" cy="498764"/>
          </a:xfrm>
          <a:prstGeom prst="rect">
            <a:avLst/>
          </a:prstGeom>
        </p:spPr>
      </p:pic>
      <p:pic>
        <p:nvPicPr>
          <p:cNvPr id="33" name="Picture 3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FF9151A-8A9C-E74E-A8DF-722A82BD6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231" y="2502678"/>
            <a:ext cx="457200" cy="498764"/>
          </a:xfrm>
          <a:prstGeom prst="rect">
            <a:avLst/>
          </a:prstGeom>
        </p:spPr>
      </p:pic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6F27FDD1-C604-DA4A-89C2-A80403E5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054" y="4005274"/>
            <a:ext cx="459502" cy="502920"/>
          </a:xfrm>
          <a:prstGeom prst="rect">
            <a:avLst/>
          </a:prstGeom>
        </p:spPr>
      </p:pic>
      <p:pic>
        <p:nvPicPr>
          <p:cNvPr id="35" name="Picture 34" descr="Background pattern&#10;&#10;Description automatically generated">
            <a:extLst>
              <a:ext uri="{FF2B5EF4-FFF2-40B4-BE49-F238E27FC236}">
                <a16:creationId xmlns:a16="http://schemas.microsoft.com/office/drawing/2014/main" id="{9EDC1D12-715D-6640-A765-1D59B9671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454" y="4157674"/>
            <a:ext cx="459502" cy="50292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04774F-6042-9346-BB3F-BC1838B1A9CB}"/>
              </a:ext>
            </a:extLst>
          </p:cNvPr>
          <p:cNvCxnSpPr>
            <a:cxnSpLocks/>
          </p:cNvCxnSpPr>
          <p:nvPr/>
        </p:nvCxnSpPr>
        <p:spPr>
          <a:xfrm>
            <a:off x="4279971" y="2627643"/>
            <a:ext cx="11745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474588-3D08-1943-8FA7-B7C6486BA239}"/>
              </a:ext>
            </a:extLst>
          </p:cNvPr>
          <p:cNvCxnSpPr>
            <a:cxnSpLocks/>
          </p:cNvCxnSpPr>
          <p:nvPr/>
        </p:nvCxnSpPr>
        <p:spPr>
          <a:xfrm>
            <a:off x="4279971" y="4210344"/>
            <a:ext cx="11834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A206A3-E8C0-FE47-97B5-78E4F9FE21D4}"/>
              </a:ext>
            </a:extLst>
          </p:cNvPr>
          <p:cNvSpPr txBox="1"/>
          <p:nvPr/>
        </p:nvSpPr>
        <p:spPr>
          <a:xfrm>
            <a:off x="4247456" y="2346233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D4DFAE-33BF-CC4B-ADD3-28B05F1A785F}"/>
              </a:ext>
            </a:extLst>
          </p:cNvPr>
          <p:cNvSpPr txBox="1"/>
          <p:nvPr/>
        </p:nvSpPr>
        <p:spPr>
          <a:xfrm>
            <a:off x="5463397" y="3526988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x k CorMats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4C4EC3-D72A-1344-9194-976911FE76D4}"/>
              </a:ext>
            </a:extLst>
          </p:cNvPr>
          <p:cNvSpPr txBox="1"/>
          <p:nvPr/>
        </p:nvSpPr>
        <p:spPr>
          <a:xfrm>
            <a:off x="4274515" y="3887939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DB50A1-3A78-9949-B5D5-B9488E263548}"/>
              </a:ext>
            </a:extLst>
          </p:cNvPr>
          <p:cNvCxnSpPr>
            <a:cxnSpLocks/>
          </p:cNvCxnSpPr>
          <p:nvPr/>
        </p:nvCxnSpPr>
        <p:spPr>
          <a:xfrm>
            <a:off x="6575496" y="3369073"/>
            <a:ext cx="10254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BF77821-A893-DD43-86BA-0B57C21BC0DC}"/>
              </a:ext>
            </a:extLst>
          </p:cNvPr>
          <p:cNvSpPr txBox="1"/>
          <p:nvPr/>
        </p:nvSpPr>
        <p:spPr>
          <a:xfrm>
            <a:off x="6562975" y="3072659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4D2902-5830-EA49-82AE-655F3B7C096B}"/>
              </a:ext>
            </a:extLst>
          </p:cNvPr>
          <p:cNvCxnSpPr/>
          <p:nvPr/>
        </p:nvCxnSpPr>
        <p:spPr>
          <a:xfrm>
            <a:off x="7915275" y="2885463"/>
            <a:ext cx="1009650" cy="1119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8107C32-B36E-4248-B78D-9702DCF81F7A}"/>
              </a:ext>
            </a:extLst>
          </p:cNvPr>
          <p:cNvSpPr/>
          <p:nvPr/>
        </p:nvSpPr>
        <p:spPr>
          <a:xfrm>
            <a:off x="8353425" y="2885463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D6C51B-537D-EC48-A59B-D86B5CE8858B}"/>
              </a:ext>
            </a:extLst>
          </p:cNvPr>
          <p:cNvSpPr/>
          <p:nvPr/>
        </p:nvSpPr>
        <p:spPr>
          <a:xfrm>
            <a:off x="8363200" y="3106342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62139E-336E-5845-904D-315D0449A1FA}"/>
              </a:ext>
            </a:extLst>
          </p:cNvPr>
          <p:cNvSpPr/>
          <p:nvPr/>
        </p:nvSpPr>
        <p:spPr>
          <a:xfrm>
            <a:off x="8581690" y="3027627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C03868-E796-B241-B9A9-8E0BF91C3FEF}"/>
              </a:ext>
            </a:extLst>
          </p:cNvPr>
          <p:cNvSpPr/>
          <p:nvPr/>
        </p:nvSpPr>
        <p:spPr>
          <a:xfrm>
            <a:off x="8226099" y="3550402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9EF03D9-C826-C54B-A28A-4348EFC13B75}"/>
              </a:ext>
            </a:extLst>
          </p:cNvPr>
          <p:cNvSpPr/>
          <p:nvPr/>
        </p:nvSpPr>
        <p:spPr>
          <a:xfrm>
            <a:off x="9002931" y="3258218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2536C8-0B32-A74F-B876-BD1A349B7F5C}"/>
              </a:ext>
            </a:extLst>
          </p:cNvPr>
          <p:cNvSpPr/>
          <p:nvPr/>
        </p:nvSpPr>
        <p:spPr>
          <a:xfrm>
            <a:off x="8627410" y="3442744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F35539-44BC-0742-86EF-7F86E27CC7A4}"/>
              </a:ext>
            </a:extLst>
          </p:cNvPr>
          <p:cNvSpPr/>
          <p:nvPr/>
        </p:nvSpPr>
        <p:spPr>
          <a:xfrm>
            <a:off x="8778400" y="3289607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CA47CC-12B0-2A45-B71C-3604B57ED2E3}"/>
              </a:ext>
            </a:extLst>
          </p:cNvPr>
          <p:cNvSpPr/>
          <p:nvPr/>
        </p:nvSpPr>
        <p:spPr>
          <a:xfrm>
            <a:off x="8924925" y="3539025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B5AF0C-6127-4245-A321-0371062D019F}"/>
              </a:ext>
            </a:extLst>
          </p:cNvPr>
          <p:cNvSpPr/>
          <p:nvPr/>
        </p:nvSpPr>
        <p:spPr>
          <a:xfrm>
            <a:off x="8910131" y="3748032"/>
            <a:ext cx="45720" cy="4572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C57AF6B0-C13E-184A-8994-7E94A5733BDA}"/>
              </a:ext>
            </a:extLst>
          </p:cNvPr>
          <p:cNvSpPr/>
          <p:nvPr/>
        </p:nvSpPr>
        <p:spPr>
          <a:xfrm>
            <a:off x="7915275" y="3289607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7AB981F6-CCFB-FF4E-B14B-1BE376812CAB}"/>
              </a:ext>
            </a:extLst>
          </p:cNvPr>
          <p:cNvSpPr/>
          <p:nvPr/>
        </p:nvSpPr>
        <p:spPr>
          <a:xfrm>
            <a:off x="8113650" y="3369073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14553459-0BDC-E047-BA7E-C2580FC802D2}"/>
              </a:ext>
            </a:extLst>
          </p:cNvPr>
          <p:cNvSpPr/>
          <p:nvPr/>
        </p:nvSpPr>
        <p:spPr>
          <a:xfrm>
            <a:off x="7966361" y="3631746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ABF95092-8258-BE43-8FB9-297D6F7A7C7F}"/>
              </a:ext>
            </a:extLst>
          </p:cNvPr>
          <p:cNvSpPr/>
          <p:nvPr/>
        </p:nvSpPr>
        <p:spPr>
          <a:xfrm>
            <a:off x="8492552" y="3312467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7243D392-250D-2C48-AF73-A3341C2022C6}"/>
              </a:ext>
            </a:extLst>
          </p:cNvPr>
          <p:cNvSpPr/>
          <p:nvPr/>
        </p:nvSpPr>
        <p:spPr>
          <a:xfrm>
            <a:off x="8226099" y="3668425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2E8EFF40-732C-934F-A144-F226180C2576}"/>
              </a:ext>
            </a:extLst>
          </p:cNvPr>
          <p:cNvSpPr/>
          <p:nvPr/>
        </p:nvSpPr>
        <p:spPr>
          <a:xfrm>
            <a:off x="8113649" y="3887939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0DB27638-0F99-5B43-9126-7684A70A2A40}"/>
              </a:ext>
            </a:extLst>
          </p:cNvPr>
          <p:cNvSpPr/>
          <p:nvPr/>
        </p:nvSpPr>
        <p:spPr>
          <a:xfrm>
            <a:off x="8549401" y="3761794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7FBF08B8-F979-1648-A290-A51F0F58E7C0}"/>
              </a:ext>
            </a:extLst>
          </p:cNvPr>
          <p:cNvSpPr/>
          <p:nvPr/>
        </p:nvSpPr>
        <p:spPr>
          <a:xfrm>
            <a:off x="8512287" y="3959554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02C4BFF4-1E9D-A146-B74F-5BFBB13C6389}"/>
              </a:ext>
            </a:extLst>
          </p:cNvPr>
          <p:cNvSpPr/>
          <p:nvPr/>
        </p:nvSpPr>
        <p:spPr>
          <a:xfrm>
            <a:off x="7853425" y="3049799"/>
            <a:ext cx="64577" cy="457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Peeta Li</dc:creator>
  <cp:lastModifiedBy>Peeta Li</cp:lastModifiedBy>
  <cp:revision>1</cp:revision>
  <dcterms:created xsi:type="dcterms:W3CDTF">2021-09-17T22:01:16Z</dcterms:created>
  <dcterms:modified xsi:type="dcterms:W3CDTF">2021-09-19T04:00:29Z</dcterms:modified>
</cp:coreProperties>
</file>