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7" r:id="rId5"/>
    <p:sldId id="260" r:id="rId6"/>
    <p:sldId id="262" r:id="rId7"/>
    <p:sldId id="266" r:id="rId8"/>
    <p:sldId id="268" r:id="rId9"/>
    <p:sldId id="269" r:id="rId10"/>
    <p:sldId id="270" r:id="rId11"/>
    <p:sldId id="272" r:id="rId12"/>
    <p:sldId id="271" r:id="rId13"/>
    <p:sldId id="277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6"/>
            <p14:sldId id="268"/>
            <p14:sldId id="269"/>
            <p14:sldId id="270"/>
            <p14:sldId id="272"/>
            <p14:sldId id="271"/>
            <p14:sldId id="277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2"/>
    <p:restoredTop sz="94684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E8D2-305B-0DCF-B3F0-0F1B6B52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429DB-EBB0-D210-18E9-BE046DD5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4FB02-2B6C-703F-798B-0AF01941B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B969-44F1-E301-7B8B-DFAACB636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491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EBA-7284-DCF5-BBEF-7344A561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11CC5-7395-DC5A-6B4B-71C0F2380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D8BF6-139F-1CAD-7FDA-1708C9FA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EE0D-1AC2-3B34-D9CE-24A11E8F0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22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E26D-718A-62B7-043B-B007D1FA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D6DF-2360-055C-F3E1-74F43E0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3B16-3847-2F82-35AE-43A5DFFB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0201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139B-3AB6-CBD3-0C90-962A29E5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D91-D623-95DA-A18F-F149398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F0BF0-8CA2-AE62-4E9C-DE83174BC14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F0BF0-8CA2-AE62-4E9C-DE83174B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892552"/>
              </a:xfrm>
              <a:prstGeom prst="rect">
                <a:avLst/>
              </a:prstGeom>
              <a:blipFill>
                <a:blip r:embed="rId3"/>
                <a:stretch>
                  <a:fillRect l="-941" t="-4167" b="-8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1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Upper confidence bounds (UCB) on the expected rewards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Lower confidence bounds (LCB) on the expected consumptions – number of sold units</a:t>
                </a: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buNone/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6DA-EB01-F32B-886A-54945DCA5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2B38-8BAD-F96E-3689-2D991E89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E6F-68A6-E584-58A4-875959D8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8816163" cy="32545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2400" dirty="0">
                <a:latin typeface="Palatino" pitchFamily="2" charset="77"/>
                <a:ea typeface="Palatino" pitchFamily="2" charset="77"/>
              </a:rPr>
              <a:t>Idea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incorporating lower confidence bounds on consumption, this UCB1 extension ensures that decisions are budget-aware, while being optimistic about overconsumption in order to promote exploration, and to avoid waste of budget.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To do that, we allocate probability across arms through a linear programming problem, which avoids overconsumption (optimistically).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725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644395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successfully optimizes the usage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D41C-2F26-10F9-AD74-0B4FD4D1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7588250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F84B6-687D-5F15-70C8-15AB8368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588250" y="1261030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727853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does NEVER play the optimal arm, implying linear regret…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price!.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87A6B-278B-D516-A322-C167C5C8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3" y="1668322"/>
            <a:ext cx="4305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at such 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BF822-2049-F5A1-9092-D46E2F37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1" y="1361220"/>
            <a:ext cx="4435207" cy="28952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802206"/>
            <a:ext cx="9495622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cumulative regret against the fixed-price clairvoyant ends up negative.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the mixed-policy clairvoyant, the cumulative regret is slightly negative until the very last rounds, when a better usage leads the clairvoyant to a higher cumulative reward.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Without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1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blipFill>
                <a:blip r:embed="rId3"/>
                <a:stretch>
                  <a:fillRect l="-941" t="-1230" b="-24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0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</a:p>
              <a:p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03212"/>
              </a:xfrm>
              <a:prstGeom prst="rect">
                <a:avLst/>
              </a:prstGeom>
              <a:blipFill>
                <a:blip r:embed="rId3"/>
                <a:stretch>
                  <a:fillRect l="-941" t="-1145" b="-152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9C2C1-5F5F-AE6E-176A-A18875955DBA}"/>
              </a:ext>
            </a:extLst>
          </p:cNvPr>
          <p:cNvSpPr txBox="1"/>
          <p:nvPr/>
        </p:nvSpPr>
        <p:spPr>
          <a:xfrm>
            <a:off x="838200" y="1690688"/>
            <a:ext cx="1078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assume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bandit feedback</a:t>
            </a:r>
            <a:endParaRPr lang="en-IT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DAB1-A50F-FD9E-196B-C8A7DAED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16-2EEB-74C1-A199-B225762D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CFE19-8E03-B92B-70E6-A9F83C8B5558}"/>
              </a:ext>
            </a:extLst>
          </p:cNvPr>
          <p:cNvSpPr txBox="1"/>
          <p:nvPr/>
        </p:nvSpPr>
        <p:spPr>
          <a:xfrm>
            <a:off x="838200" y="1878535"/>
            <a:ext cx="54744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effectively learns the best arm and mostly plays such arm.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Shouldn’t it play it more? Is the convergence too slow?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E6BC6-FBD1-123C-F9B5-4998291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49" y="661012"/>
            <a:ext cx="3703313" cy="2522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B7A69-44E8-22E1-FEEA-EF9D14C8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17"/>
          <a:stretch>
            <a:fillRect/>
          </a:stretch>
        </p:blipFill>
        <p:spPr>
          <a:xfrm>
            <a:off x="7293733" y="3564273"/>
            <a:ext cx="3872547" cy="281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6FCEE-A701-5450-29B5-88E9092BFDDC}"/>
              </a:ext>
            </a:extLst>
          </p:cNvPr>
          <p:cNvSpPr txBox="1"/>
          <p:nvPr/>
        </p:nvSpPr>
        <p:spPr>
          <a:xfrm>
            <a:off x="838200" y="4016968"/>
            <a:ext cx="60978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time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Actually, it manages to “find” the best arm pretty soon…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It plays sub-optimal because it invests a lot in exploration: until the very end of the time horizon.</a:t>
            </a:r>
          </a:p>
        </p:txBody>
      </p:sp>
    </p:spTree>
    <p:extLst>
      <p:ext uri="{BB962C8B-B14F-4D97-AF65-F5344CB8AC3E}">
        <p14:creationId xmlns:p14="http://schemas.microsoft.com/office/powerpoint/2010/main" val="35358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9" y="3429000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F162-2DBB-DA1D-FF77-801834A6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84A-22A1-3D9A-101D-6CCC2C4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16B5-D4B9-92A9-3CA7-629D1638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2"/>
            <a:ext cx="10850697" cy="13255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What happens with full feedback?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UCB1 is an algorithm designed for bandit feedback. How would it behave with full feedback?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 we plot instantaneous regret for UCB1 and Follow the Leader. They’re the same… Almost.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151-3E22-D47A-B878-4DA101F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09720"/>
            <a:ext cx="4383086" cy="278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EFCAA-D46E-9EA0-7046-8D679115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08" y="3409720"/>
            <a:ext cx="3756752" cy="137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641B-DEA4-0BE6-AAA2-E8DFF524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108" y="4961555"/>
            <a:ext cx="3756752" cy="1373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81D18-DF71-301B-6D3A-2906FB1578BF}"/>
              </a:ext>
            </a:extLst>
          </p:cNvPr>
          <p:cNvSpPr txBox="1"/>
          <p:nvPr/>
        </p:nvSpPr>
        <p:spPr>
          <a:xfrm>
            <a:off x="838198" y="2775156"/>
            <a:ext cx="438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int: UCB1 bounds are the same for all the arms!</a:t>
            </a:r>
          </a:p>
        </p:txBody>
      </p:sp>
    </p:spTree>
    <p:extLst>
      <p:ext uri="{BB962C8B-B14F-4D97-AF65-F5344CB8AC3E}">
        <p14:creationId xmlns:p14="http://schemas.microsoft.com/office/powerpoint/2010/main" val="36687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706</Words>
  <Application>Microsoft Macintosh PowerPoint</Application>
  <PresentationFormat>Widescreen</PresentationFormat>
  <Paragraphs>90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</vt:lpstr>
      <vt:lpstr>Setting</vt:lpstr>
      <vt:lpstr>Environment</vt:lpstr>
      <vt:lpstr>Feedback</vt:lpstr>
      <vt:lpstr>Performance Analysis</vt:lpstr>
      <vt:lpstr>Performance Analysis</vt:lpstr>
      <vt:lpstr>Further Analysis</vt:lpstr>
      <vt:lpstr>Requirement 1</vt:lpstr>
      <vt:lpstr>Setting</vt:lpstr>
      <vt:lpstr>Strategy</vt:lpstr>
      <vt:lpstr>Strategy</vt:lpstr>
      <vt:lpstr>Budget</vt:lpstr>
      <vt:lpstr>Performance Analysis</vt:lpstr>
      <vt:lpstr>Performance Analysis</vt:lpstr>
      <vt:lpstr>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2</cp:revision>
  <dcterms:created xsi:type="dcterms:W3CDTF">2025-07-07T11:50:59Z</dcterms:created>
  <dcterms:modified xsi:type="dcterms:W3CDTF">2025-07-07T16:44:46Z</dcterms:modified>
</cp:coreProperties>
</file>