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184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7924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0693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387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4919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865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367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2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5E70C9-657C-4BDC-BB52-0CBA093D7B0D}" type="datetimeFigureOut">
              <a:rPr lang="et-EE" smtClean="0"/>
              <a:t>19.05.2021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77E58A-96B0-43A7-BC04-1BD7DE35136F}" type="slidenum">
              <a:rPr lang="et-EE" smtClean="0"/>
              <a:t>‹#›</a:t>
            </a:fld>
            <a:endParaRPr lang="et-E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371-3AA1-46EE-BF92-F9C5355A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DIGIVESI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546F2-C566-48CE-B881-21CF6FD46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Peeter Liik</a:t>
            </a:r>
          </a:p>
          <a:p>
            <a:r>
              <a:rPr lang="et-EE" dirty="0"/>
              <a:t>Janeli Õun</a:t>
            </a:r>
          </a:p>
        </p:txBody>
      </p:sp>
    </p:spTree>
    <p:extLst>
      <p:ext uri="{BB962C8B-B14F-4D97-AF65-F5344CB8AC3E}">
        <p14:creationId xmlns:p14="http://schemas.microsoft.com/office/powerpoint/2010/main" val="13352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BE9E-D08E-4DCC-B8FB-5119609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IDEE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8BB90-DDF5-47BD-A4F7-D80D5856B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48" y="2379216"/>
            <a:ext cx="6138905" cy="34531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98DEE-CD7C-427E-A95C-81E1BCC2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30" y="3152283"/>
            <a:ext cx="3359535" cy="17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7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B502-F625-4E7A-B8F1-2C5CB216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Kuidas meil läks?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24D7-277E-4AE7-9AC0-93AA450D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t-EE" u="sng" dirty="0"/>
              <a:t>Tööjaotus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dirty="0"/>
              <a:t>Peeter – sümbolituvastus </a:t>
            </a:r>
            <a:r>
              <a:rPr lang="et-EE" dirty="0" err="1"/>
              <a:t>Tessaract</a:t>
            </a:r>
            <a:r>
              <a:rPr lang="et-EE" dirty="0"/>
              <a:t>, graafiline liides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dirty="0"/>
              <a:t>Janeli – tuvastatud andmete töötlemine, graafiline liides</a:t>
            </a:r>
          </a:p>
          <a:p>
            <a:pPr marL="0" indent="0">
              <a:buNone/>
            </a:pPr>
            <a:r>
              <a:rPr lang="et-EE" u="sng" dirty="0"/>
              <a:t>Mured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dirty="0"/>
              <a:t>Tuvastus töötab väga selge näidu puhul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dirty="0"/>
              <a:t>Näitude edastamine e-mailile – palju uut infot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dirty="0" err="1"/>
              <a:t>JavaFX</a:t>
            </a:r>
            <a:r>
              <a:rPr lang="et-EE" dirty="0"/>
              <a:t> ei saanud kasutada</a:t>
            </a:r>
          </a:p>
          <a:p>
            <a:pPr marL="0" indent="0">
              <a:buNone/>
            </a:pPr>
            <a:r>
              <a:rPr lang="et-EE" u="sng" dirty="0"/>
              <a:t>Rõõmud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dirty="0"/>
              <a:t>Programm töötab! Pildi pealt on võimalik tuvastada veenäitu.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t-EE" dirty="0"/>
              <a:t>Uute lahenduste õppimine – e-maili peale edastamine, Java </a:t>
            </a:r>
            <a:r>
              <a:rPr lang="et-EE" dirty="0" err="1"/>
              <a:t>Swing</a:t>
            </a:r>
            <a:r>
              <a:rPr lang="et-EE" dirty="0"/>
              <a:t>, </a:t>
            </a:r>
            <a:r>
              <a:rPr lang="et-EE" dirty="0" err="1"/>
              <a:t>Maveni</a:t>
            </a:r>
            <a:r>
              <a:rPr lang="et-EE" dirty="0"/>
              <a:t>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Tessaract</a:t>
            </a:r>
            <a:r>
              <a:rPr lang="et-EE" dirty="0"/>
              <a:t> jm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332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18F0-A3E1-4934-8A72-7526EE59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E4818-D616-4299-AF02-76BD772D0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2356049"/>
            <a:ext cx="3955669" cy="222506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FD6B7-2BA7-4BB3-B628-70DDDD648F2F}"/>
              </a:ext>
            </a:extLst>
          </p:cNvPr>
          <p:cNvCxnSpPr/>
          <p:nvPr/>
        </p:nvCxnSpPr>
        <p:spPr>
          <a:xfrm>
            <a:off x="5433134" y="3429000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8F8795-A2D2-4570-9232-C3D60A1F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61" y="3263793"/>
            <a:ext cx="2019300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9869-D3BE-4F67-8C8E-E16BACAF7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6" y="4965622"/>
            <a:ext cx="3891379" cy="888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D1463-EBB0-4190-B13C-5CAA621B3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86" y="4965622"/>
            <a:ext cx="3891379" cy="88840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C1B1C-2692-4CE0-8965-F8EE6E5535CA}"/>
              </a:ext>
            </a:extLst>
          </p:cNvPr>
          <p:cNvCxnSpPr/>
          <p:nvPr/>
        </p:nvCxnSpPr>
        <p:spPr>
          <a:xfrm>
            <a:off x="5127521" y="5409826"/>
            <a:ext cx="1335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7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304E-D09A-4140-A17D-16A356F4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ACA01-38E6-42B1-ACB2-FA68BF7F0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57" y="2250059"/>
            <a:ext cx="5887898" cy="4022725"/>
          </a:xfrm>
        </p:spPr>
      </p:pic>
    </p:spTree>
    <p:extLst>
      <p:ext uri="{BB962C8B-B14F-4D97-AF65-F5344CB8AC3E}">
        <p14:creationId xmlns:p14="http://schemas.microsoft.com/office/powerpoint/2010/main" val="130799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23</TotalTime>
  <Words>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DIGIVESI</vt:lpstr>
      <vt:lpstr>IDEE</vt:lpstr>
      <vt:lpstr>Kuidas meil läks?</vt:lpstr>
      <vt:lpstr>DEMO</vt:lpstr>
      <vt:lpstr>KOOD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DIGIVESI</dc:title>
  <dc:creator>Peeter Liik</dc:creator>
  <cp:lastModifiedBy>Peeter Liik</cp:lastModifiedBy>
  <cp:revision>3</cp:revision>
  <dcterms:created xsi:type="dcterms:W3CDTF">2021-05-19T12:19:56Z</dcterms:created>
  <dcterms:modified xsi:type="dcterms:W3CDTF">2021-05-19T12:43:12Z</dcterms:modified>
</cp:coreProperties>
</file>