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14,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14,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14,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to program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7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memory?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" y="1755052"/>
            <a:ext cx="7885545" cy="44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5" y="1904999"/>
            <a:ext cx="4225637" cy="4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objects!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0" y="1695799"/>
            <a:ext cx="5611091" cy="48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5419"/>
            <a:ext cx="7620000" cy="1006764"/>
          </a:xfrm>
        </p:spPr>
        <p:txBody>
          <a:bodyPr>
            <a:normAutofit lnSpcReduction="10000"/>
          </a:bodyPr>
          <a:lstStyle/>
          <a:p>
            <a:r>
              <a:rPr lang="en-US" sz="2800" i="1" dirty="0">
                <a:solidFill>
                  <a:srgbClr val="0000FF"/>
                </a:solidFill>
                <a:latin typeface="Cambria"/>
                <a:cs typeface="Cambria"/>
              </a:rPr>
              <a:t>“An </a:t>
            </a:r>
            <a:r>
              <a:rPr lang="en-US" sz="2800" i="1" dirty="0">
                <a:solidFill>
                  <a:schemeClr val="tx2"/>
                </a:solidFill>
                <a:latin typeface="Cambria"/>
                <a:cs typeface="Cambria"/>
              </a:rPr>
              <a:t>OBJECT</a:t>
            </a:r>
            <a:r>
              <a:rPr lang="en-US" sz="2800" i="1" dirty="0">
                <a:solidFill>
                  <a:srgbClr val="0000FF"/>
                </a:solidFill>
                <a:latin typeface="Cambria"/>
                <a:cs typeface="Cambria"/>
              </a:rPr>
              <a:t> is a ‘thing’ that has </a:t>
            </a:r>
            <a:r>
              <a:rPr lang="en-US" sz="2800" i="1" dirty="0">
                <a:solidFill>
                  <a:schemeClr val="accent2"/>
                </a:solidFill>
                <a:latin typeface="Cambria"/>
                <a:cs typeface="Cambria"/>
              </a:rPr>
              <a:t>properties</a:t>
            </a:r>
            <a:r>
              <a:rPr lang="en-US" sz="2800" i="1" dirty="0">
                <a:solidFill>
                  <a:srgbClr val="0000FF"/>
                </a:solidFill>
                <a:latin typeface="Cambria"/>
                <a:cs typeface="Cambria"/>
              </a:rPr>
              <a:t> and optionally </a:t>
            </a:r>
            <a:r>
              <a:rPr lang="en-US" sz="2800" i="1" dirty="0">
                <a:solidFill>
                  <a:srgbClr val="F5C201"/>
                </a:solidFill>
                <a:latin typeface="Cambria"/>
                <a:cs typeface="Cambria"/>
              </a:rPr>
              <a:t>methods</a:t>
            </a:r>
            <a:r>
              <a:rPr lang="en-US" sz="2800" i="1" dirty="0">
                <a:solidFill>
                  <a:srgbClr val="0000FF"/>
                </a:solidFill>
                <a:latin typeface="Cambria"/>
                <a:cs typeface="Cambria"/>
              </a:rPr>
              <a:t>”</a:t>
            </a:r>
            <a:endParaRPr lang="en-AU" sz="2800" i="1" dirty="0">
              <a:solidFill>
                <a:srgbClr val="0000FF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1182" y="3694545"/>
            <a:ext cx="7396018" cy="115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8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43436" cy="1371600"/>
          </a:xfrm>
        </p:spPr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vs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891309"/>
          </a:xfrm>
        </p:spPr>
        <p:txBody>
          <a:bodyPr/>
          <a:lstStyle/>
          <a:p>
            <a:r>
              <a:rPr lang="en-US" dirty="0" smtClean="0"/>
              <a:t>Objects in the real world can be found in software. Can anyone name one?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91" y="2990271"/>
            <a:ext cx="1422928" cy="1945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5" y="3082631"/>
            <a:ext cx="1754909" cy="1754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1" y="2990271"/>
            <a:ext cx="3117273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58527" cy="1371600"/>
          </a:xfrm>
        </p:spPr>
        <p:txBody>
          <a:bodyPr/>
          <a:lstStyle/>
          <a:p>
            <a:r>
              <a:rPr lang="en-US" dirty="0" smtClean="0"/>
              <a:t>An object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4" y="2314814"/>
            <a:ext cx="6269182" cy="3225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182" y="5807425"/>
            <a:ext cx="322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 Ferrari….but is it the car?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55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1463</TotalTime>
  <Words>76</Words>
  <Application>Microsoft Macintosh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Codecamp</vt:lpstr>
      <vt:lpstr>What is a computer program?</vt:lpstr>
      <vt:lpstr>What is memory?</vt:lpstr>
      <vt:lpstr>What is javascript?</vt:lpstr>
      <vt:lpstr>Name the objects!</vt:lpstr>
      <vt:lpstr>What is an object ?</vt:lpstr>
      <vt:lpstr>Hardware vs software</vt:lpstr>
      <vt:lpstr>An object definition</vt:lpstr>
    </vt:vector>
  </TitlesOfParts>
  <Company>Appgen Software Solutions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Codecamp</dc:title>
  <dc:creator>Peter Januarius</dc:creator>
  <cp:lastModifiedBy>Peter Januarius</cp:lastModifiedBy>
  <cp:revision>9</cp:revision>
  <dcterms:created xsi:type="dcterms:W3CDTF">2015-09-14T12:14:04Z</dcterms:created>
  <dcterms:modified xsi:type="dcterms:W3CDTF">2015-09-15T12:37:15Z</dcterms:modified>
</cp:coreProperties>
</file>