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 id="2147483800" r:id="rId5"/>
    <p:sldMasterId id="2147483799" r:id="rId6"/>
  </p:sldMasterIdLst>
  <p:notesMasterIdLst>
    <p:notesMasterId r:id="rId19"/>
  </p:notesMasterIdLst>
  <p:sldIdLst>
    <p:sldId id="256" r:id="rId7"/>
    <p:sldId id="2094" r:id="rId8"/>
    <p:sldId id="2095" r:id="rId9"/>
    <p:sldId id="2096" r:id="rId10"/>
    <p:sldId id="2103" r:id="rId11"/>
    <p:sldId id="2097" r:id="rId12"/>
    <p:sldId id="2087" r:id="rId13"/>
    <p:sldId id="2098" r:id="rId14"/>
    <p:sldId id="2099" r:id="rId15"/>
    <p:sldId id="2100" r:id="rId16"/>
    <p:sldId id="2101" r:id="rId17"/>
    <p:sldId id="2102" r:id="rId18"/>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1pPr>
    <a:lvl2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2pPr>
    <a:lvl3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3pPr>
    <a:lvl4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4pPr>
    <a:lvl5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5pPr>
    <a:lvl6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6pPr>
    <a:lvl7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7pPr>
    <a:lvl8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8pPr>
    <a:lvl9pPr marL="0" marR="0" indent="0" algn="ctr" defTabSz="409575" rtl="0" fontAlgn="auto" latinLnBrk="0" hangingPunct="0">
      <a:lnSpc>
        <a:spcPct val="100000"/>
      </a:lnSpc>
      <a:spcBef>
        <a:spcPts val="0"/>
      </a:spcBef>
      <a:spcAft>
        <a:spcPts val="0"/>
      </a:spcAft>
      <a:buClrTx/>
      <a:buSzTx/>
      <a:buFontTx/>
      <a:buNone/>
      <a:tabLst/>
      <a:defRPr kumimoji="0" sz="27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3348" userDrawn="1">
          <p15:clr>
            <a:srgbClr val="A4A3A4"/>
          </p15:clr>
        </p15:guide>
        <p15:guide id="2" pos="3840" userDrawn="1">
          <p15:clr>
            <a:srgbClr val="A4A3A4"/>
          </p15:clr>
        </p15:guide>
        <p15:guide id="3" pos="14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 Barr" initials="GB" lastIdx="1" clrIdx="0">
    <p:extLst>
      <p:ext uri="{19B8F6BF-5375-455C-9EA6-DF929625EA0E}">
        <p15:presenceInfo xmlns:p15="http://schemas.microsoft.com/office/powerpoint/2012/main" userId="S::Greg.Barr@solace.com::09f36635-a199-4246-ac9d-24351da33d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AF4"/>
    <a:srgbClr val="333333"/>
    <a:srgbClr val="474747"/>
    <a:srgbClr val="FFFFFF"/>
    <a:srgbClr val="000000"/>
    <a:srgbClr val="323232"/>
    <a:srgbClr val="3399FF"/>
    <a:srgbClr val="00C895"/>
    <a:srgbClr val="00AD93"/>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solidFill>
                <a:srgbClr val="3797C6"/>
              </a:solidFill>
              <a:prstDash val="solid"/>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solidFill>
                <a:srgbClr val="3797C6"/>
              </a:solidFill>
              <a:prstDash val="solid"/>
              <a:miter lim="400000"/>
            </a:ln>
          </a:left>
          <a:right>
            <a:ln w="12700" cap="flat">
              <a:solidFill>
                <a:srgbClr val="3797C6"/>
              </a:solidFill>
              <a:prstDash val="solid"/>
              <a:miter lim="400000"/>
            </a:ln>
          </a:right>
          <a:top>
            <a:ln w="12700" cap="flat">
              <a:solidFill>
                <a:srgbClr val="3797C6"/>
              </a:solidFill>
              <a:prstDash val="solid"/>
              <a:miter lim="400000"/>
            </a:ln>
          </a:top>
          <a:bottom>
            <a:ln w="12700" cap="flat">
              <a:noFill/>
              <a:miter lim="400000"/>
            </a:ln>
          </a:bottom>
          <a:insideH>
            <a:ln w="12700" cap="flat">
              <a:solidFill>
                <a:srgbClr val="3797C6"/>
              </a:solidFill>
              <a:prstDash val="solid"/>
              <a:miter lim="400000"/>
            </a:ln>
          </a:insideH>
          <a:insideV>
            <a:ln w="12700" cap="flat">
              <a:solidFill>
                <a:srgbClr val="3797C6"/>
              </a:solidFill>
              <a:prstDash val="solid"/>
              <a:miter lim="400000"/>
            </a:ln>
          </a:insideV>
        </a:tcBdr>
        <a:fill>
          <a:solidFill>
            <a:schemeClr val="accent1"/>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85093"/>
  </p:normalViewPr>
  <p:slideViewPr>
    <p:cSldViewPr snapToGrid="0">
      <p:cViewPr varScale="1">
        <p:scale>
          <a:sx n="119" d="100"/>
          <a:sy n="119" d="100"/>
        </p:scale>
        <p:origin x="752" y="184"/>
      </p:cViewPr>
      <p:guideLst>
        <p:guide orient="horz" pos="3348"/>
        <p:guide pos="3840"/>
        <p:guide pos="1464"/>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81000" y="685800"/>
            <a:ext cx="6096000" cy="3429000"/>
          </a:xfrm>
          <a:prstGeom prst="rect">
            <a:avLst/>
          </a:prstGeom>
        </p:spPr>
        <p:txBody>
          <a:bodyPr/>
          <a:lstStyle/>
          <a:p>
            <a:endParaRPr/>
          </a:p>
        </p:txBody>
      </p:sp>
      <p:sp>
        <p:nvSpPr>
          <p:cNvPr id="310" name="Shape 3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65741896"/>
      </p:ext>
    </p:extLst>
  </p:cSld>
  <p:clrMap bg1="lt1" tx1="dk1" bg2="lt2" tx2="dk2" accent1="accent1" accent2="accent2" accent3="accent3" accent4="accent4" accent5="accent5" accent6="accent6" hlink="hlink" folHlink="folHlink"/>
  <p:notesStyle>
    <a:lvl1pPr defTabSz="228600" latinLnBrk="0">
      <a:defRPr sz="1100">
        <a:latin typeface="Lucida Grande"/>
        <a:ea typeface="Lucida Grande"/>
        <a:cs typeface="Lucida Grande"/>
        <a:sym typeface="Lucida Grande"/>
      </a:defRPr>
    </a:lvl1pPr>
    <a:lvl2pPr indent="114300" defTabSz="228600" latinLnBrk="0">
      <a:defRPr sz="1100">
        <a:latin typeface="Lucida Grande"/>
        <a:ea typeface="Lucida Grande"/>
        <a:cs typeface="Lucida Grande"/>
        <a:sym typeface="Lucida Grande"/>
      </a:defRPr>
    </a:lvl2pPr>
    <a:lvl3pPr indent="228600" defTabSz="228600" latinLnBrk="0">
      <a:defRPr sz="1100">
        <a:latin typeface="Lucida Grande"/>
        <a:ea typeface="Lucida Grande"/>
        <a:cs typeface="Lucida Grande"/>
        <a:sym typeface="Lucida Grande"/>
      </a:defRPr>
    </a:lvl3pPr>
    <a:lvl4pPr indent="342900" defTabSz="228600" latinLnBrk="0">
      <a:defRPr sz="1100">
        <a:latin typeface="Lucida Grande"/>
        <a:ea typeface="Lucida Grande"/>
        <a:cs typeface="Lucida Grande"/>
        <a:sym typeface="Lucida Grande"/>
      </a:defRPr>
    </a:lvl4pPr>
    <a:lvl5pPr indent="457200" defTabSz="228600" latinLnBrk="0">
      <a:defRPr sz="1100">
        <a:latin typeface="Lucida Grande"/>
        <a:ea typeface="Lucida Grande"/>
        <a:cs typeface="Lucida Grande"/>
        <a:sym typeface="Lucida Grande"/>
      </a:defRPr>
    </a:lvl5pPr>
    <a:lvl6pPr indent="571500" defTabSz="228600" latinLnBrk="0">
      <a:defRPr sz="1100">
        <a:latin typeface="Lucida Grande"/>
        <a:ea typeface="Lucida Grande"/>
        <a:cs typeface="Lucida Grande"/>
        <a:sym typeface="Lucida Grande"/>
      </a:defRPr>
    </a:lvl6pPr>
    <a:lvl7pPr indent="685800" defTabSz="228600" latinLnBrk="0">
      <a:defRPr sz="1100">
        <a:latin typeface="Lucida Grande"/>
        <a:ea typeface="Lucida Grande"/>
        <a:cs typeface="Lucida Grande"/>
        <a:sym typeface="Lucida Grande"/>
      </a:defRPr>
    </a:lvl7pPr>
    <a:lvl8pPr indent="800100" defTabSz="228600" latinLnBrk="0">
      <a:defRPr sz="1100">
        <a:latin typeface="Lucida Grande"/>
        <a:ea typeface="Lucida Grande"/>
        <a:cs typeface="Lucida Grande"/>
        <a:sym typeface="Lucida Grande"/>
      </a:defRPr>
    </a:lvl8pPr>
    <a:lvl9pPr indent="914400" defTabSz="228600" latinLnBrk="0">
      <a:defRPr sz="11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kubernetes.io/docs/reference/access-authn-authz/admission-controllers/" TargetMode="External"/><Relationship Id="rId4" Type="http://schemas.openxmlformats.org/officeDocument/2006/relationships/hyperlink" Target="https://kubernetes.io/docs/tasks/run-application/horizontal-pod-autoscale/#support-for-custom-metr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552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6944B-7EF5-7C6B-4E28-046FBE62E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50268D-AD6B-D287-BD31-8BECFF138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4B04B-0557-41B7-9BB4-BF9763065043}"/>
              </a:ext>
            </a:extLst>
          </p:cNvPr>
          <p:cNvSpPr>
            <a:spLocks noGrp="1"/>
          </p:cNvSpPr>
          <p:nvPr>
            <p:ph type="body" idx="1"/>
          </p:nvPr>
        </p:nvSpPr>
        <p:spPr/>
        <p:txBody>
          <a:bodyPr/>
          <a:lstStyle/>
          <a:p>
            <a:r>
              <a:rPr lang="en-GB" b="0" i="0" dirty="0">
                <a:solidFill>
                  <a:srgbClr val="080808"/>
                </a:solidFill>
                <a:effectLst/>
                <a:latin typeface="Helvetica" pitchFamily="2" charset="0"/>
              </a:rPr>
              <a:t>we will modify the KEDA </a:t>
            </a:r>
            <a:r>
              <a:rPr lang="en-GB" b="0" i="0" dirty="0" err="1">
                <a:solidFill>
                  <a:srgbClr val="080808"/>
                </a:solidFill>
                <a:effectLst/>
                <a:latin typeface="Helvetica" pitchFamily="2" charset="0"/>
              </a:rPr>
              <a:t>ScaledObject</a:t>
            </a:r>
            <a:r>
              <a:rPr lang="en-GB" b="0" i="0" dirty="0">
                <a:solidFill>
                  <a:srgbClr val="080808"/>
                </a:solidFill>
                <a:effectLst/>
                <a:latin typeface="Helvetica" pitchFamily="2" charset="0"/>
              </a:rPr>
              <a:t> to adjust the Horizonal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settings. </a:t>
            </a:r>
          </a:p>
          <a:p>
            <a:r>
              <a:rPr lang="en-GB" b="0" i="0" dirty="0">
                <a:solidFill>
                  <a:srgbClr val="080808"/>
                </a:solidFill>
                <a:effectLst/>
                <a:latin typeface="Helvetica" pitchFamily="2" charset="0"/>
              </a:rPr>
              <a:t>The settings will be adjusted so that HPA can increase and decrease the number of desired replicas by a maximum of two pods in an interval of ten seconds. </a:t>
            </a:r>
          </a:p>
          <a:p>
            <a:r>
              <a:rPr lang="en-GB" b="0" i="0" dirty="0">
                <a:solidFill>
                  <a:srgbClr val="080808"/>
                </a:solidFill>
                <a:effectLst/>
                <a:latin typeface="Helvetica" pitchFamily="2" charset="0"/>
              </a:rPr>
              <a:t>In this way, we can control how quickly replicas are added or removed from our deployment in order to prevent undesirable churn or flapping as observed metrics fluctuate. </a:t>
            </a:r>
          </a:p>
          <a:p>
            <a:r>
              <a:rPr lang="en-GB" b="0" i="0" dirty="0">
                <a:solidFill>
                  <a:srgbClr val="080808"/>
                </a:solidFill>
                <a:effectLst/>
                <a:latin typeface="Helvetica" pitchFamily="2" charset="0"/>
              </a:rPr>
              <a:t>See Kubernetes Horizonal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for more details.</a:t>
            </a:r>
          </a:p>
          <a:p>
            <a:endParaRPr lang="en-GB" b="0" i="0" dirty="0">
              <a:solidFill>
                <a:srgbClr val="080808"/>
              </a:solidFill>
              <a:effectLst/>
              <a:latin typeface="Helvetica" pitchFamily="2" charset="0"/>
            </a:endParaRPr>
          </a:p>
          <a:p>
            <a:pPr algn="l">
              <a:spcAft>
                <a:spcPts val="1200"/>
              </a:spcAft>
            </a:pPr>
            <a:r>
              <a:rPr lang="en-GB" b="1" i="0" dirty="0">
                <a:solidFill>
                  <a:srgbClr val="080808"/>
                </a:solidFill>
                <a:effectLst/>
                <a:latin typeface="Helvetica" pitchFamily="2" charset="0"/>
              </a:rPr>
              <a:t>Observe Scaling</a:t>
            </a:r>
          </a:p>
          <a:p>
            <a:pPr algn="l">
              <a:spcBef>
                <a:spcPts val="1200"/>
              </a:spcBef>
              <a:spcAft>
                <a:spcPts val="1200"/>
              </a:spcAft>
            </a:pPr>
            <a:r>
              <a:rPr lang="en-GB" b="0" i="0" dirty="0">
                <a:solidFill>
                  <a:srgbClr val="080808"/>
                </a:solidFill>
                <a:effectLst/>
                <a:latin typeface="Helvetica" pitchFamily="2" charset="0"/>
              </a:rPr>
              <a:t>View the scaling of solace-consumer deployment in the command line window Upon publication of our messages. We expect:</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will detect that the application should be active and scale the application to 1 replica.</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Horizontal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will then take over and scale the application, incrementing by 2 replicas at a time (It may not reach the maximum of 10 replicas).</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The maximum replica count reached will hold longer than necessary to process all of the messages due to the </a:t>
            </a:r>
            <a:r>
              <a:rPr lang="en-GB" b="0" i="0" dirty="0" err="1">
                <a:solidFill>
                  <a:srgbClr val="080808"/>
                </a:solidFill>
                <a:effectLst/>
                <a:latin typeface="Helvetica" pitchFamily="2" charset="0"/>
              </a:rPr>
              <a:t>stabilizationWindowSeconds</a:t>
            </a:r>
            <a:r>
              <a:rPr lang="en-GB" b="0" i="0" dirty="0">
                <a:solidFill>
                  <a:srgbClr val="080808"/>
                </a:solidFill>
                <a:effectLst/>
                <a:latin typeface="Helvetica" pitchFamily="2" charset="0"/>
              </a:rPr>
              <a:t>=30 setting on </a:t>
            </a:r>
            <a:r>
              <a:rPr lang="en-GB" b="0" i="0" dirty="0" err="1">
                <a:solidFill>
                  <a:srgbClr val="080808"/>
                </a:solidFill>
                <a:effectLst/>
                <a:latin typeface="Helvetica" pitchFamily="2" charset="0"/>
              </a:rPr>
              <a:t>scaleDown</a:t>
            </a:r>
            <a:endParaRPr lang="en-GB" b="0" i="0" dirty="0">
              <a:solidFill>
                <a:srgbClr val="080808"/>
              </a:solidFill>
              <a:effectLst/>
              <a:latin typeface="Helvetica" pitchFamily="2" charset="0"/>
            </a:endParaRP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When the messages have finished processing and the stabilization window expires, HPA will scale down to 1 replica, decrementing by a maximum of 5 at a time.</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scales the application zero replicas</a:t>
            </a:r>
          </a:p>
          <a:p>
            <a:endParaRPr lang="en-NL" dirty="0"/>
          </a:p>
        </p:txBody>
      </p:sp>
    </p:spTree>
    <p:extLst>
      <p:ext uri="{BB962C8B-B14F-4D97-AF65-F5344CB8AC3E}">
        <p14:creationId xmlns:p14="http://schemas.microsoft.com/office/powerpoint/2010/main" val="343137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375828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Horizontal Pod Scaler scales from 1 -&gt; n or from n</a:t>
            </a:r>
            <a:r>
              <a:rPr lang="en-NL" dirty="0">
                <a:sym typeface="Wingdings" pitchFamily="2" charset="2"/>
              </a:rPr>
              <a:t> 1</a:t>
            </a:r>
            <a:endParaRPr lang="en-NL" dirty="0"/>
          </a:p>
        </p:txBody>
      </p:sp>
    </p:spTree>
    <p:extLst>
      <p:ext uri="{BB962C8B-B14F-4D97-AF65-F5344CB8AC3E}">
        <p14:creationId xmlns:p14="http://schemas.microsoft.com/office/powerpoint/2010/main" val="29455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sz="1100" b="1" i="0" dirty="0">
                <a:effectLst/>
                <a:latin typeface="Inria Sans"/>
              </a:rPr>
              <a:t>Agent</a:t>
            </a:r>
            <a:r>
              <a:rPr lang="en-GB" sz="1100" b="0" i="0" dirty="0">
                <a:effectLst/>
                <a:latin typeface="Inria Sans"/>
              </a:rPr>
              <a:t> — KEDA activates and deactivates Kubernetes </a:t>
            </a:r>
            <a:r>
              <a:rPr lang="en-GB" sz="1100" b="0" i="0" u="none" strike="noStrike" dirty="0">
                <a:effectLst/>
                <a:latin typeface="Inria Sans"/>
                <a:hlinkClick r:id="rId3">
                  <a:extLst>
                    <a:ext uri="{A12FA001-AC4F-418D-AE19-62706E023703}">
                      <ahyp:hlinkClr xmlns:ahyp="http://schemas.microsoft.com/office/drawing/2018/hyperlinkcolor" val="tx"/>
                    </a:ext>
                  </a:extLst>
                </a:hlinkClick>
              </a:rPr>
              <a:t>Deployments</a:t>
            </a:r>
            <a:r>
              <a:rPr lang="en-GB" sz="1100" b="0" i="0" dirty="0">
                <a:effectLst/>
                <a:latin typeface="Inria Sans"/>
              </a:rPr>
              <a:t> to scale to and from zero on no events. </a:t>
            </a:r>
            <a:br>
              <a:rPr lang="en-GB" sz="1100" b="0" i="0" dirty="0">
                <a:effectLst/>
                <a:latin typeface="Inria Sans"/>
              </a:rPr>
            </a:br>
            <a:r>
              <a:rPr lang="en-GB" sz="1100" b="0" i="0" dirty="0">
                <a:effectLst/>
                <a:latin typeface="Inria Sans"/>
              </a:rPr>
              <a:t>	This is one of the primary roles of the </a:t>
            </a:r>
            <a:r>
              <a:rPr lang="en-GB" sz="1100" b="0" i="0" dirty="0" err="1">
                <a:effectLst/>
                <a:latin typeface="Inria Sans"/>
              </a:rPr>
              <a:t>keda</a:t>
            </a:r>
            <a:r>
              <a:rPr lang="en-GB" sz="1100" b="0" i="0" dirty="0">
                <a:effectLst/>
                <a:latin typeface="Inria Sans"/>
              </a:rPr>
              <a:t>-operator container that runs when you install KEDA.</a:t>
            </a:r>
          </a:p>
          <a:p>
            <a:pPr algn="l">
              <a:buFont typeface="+mj-lt"/>
              <a:buAutoNum type="arabicPeriod"/>
            </a:pPr>
            <a:r>
              <a:rPr lang="en-GB" sz="1100" b="1" i="0" dirty="0">
                <a:effectLst/>
                <a:latin typeface="Inria Sans"/>
              </a:rPr>
              <a:t>Metrics</a:t>
            </a:r>
            <a:r>
              <a:rPr lang="en-GB" sz="1100" b="0" i="0" dirty="0">
                <a:effectLst/>
                <a:latin typeface="Inria Sans"/>
              </a:rPr>
              <a:t> — KEDA acts as a </a:t>
            </a:r>
            <a:r>
              <a:rPr lang="en-GB" sz="1100" b="0" i="0" u="none" strike="noStrike" dirty="0">
                <a:effectLst/>
                <a:latin typeface="Inria Sans"/>
                <a:hlinkClick r:id="rId4">
                  <a:extLst>
                    <a:ext uri="{A12FA001-AC4F-418D-AE19-62706E023703}">
                      <ahyp:hlinkClr xmlns:ahyp="http://schemas.microsoft.com/office/drawing/2018/hyperlinkcolor" val="tx"/>
                    </a:ext>
                  </a:extLst>
                </a:hlinkClick>
              </a:rPr>
              <a:t>Kubernetes metrics server</a:t>
            </a:r>
            <a:r>
              <a:rPr lang="en-GB" sz="1100" b="0" i="0" dirty="0">
                <a:effectLst/>
                <a:latin typeface="Inria Sans"/>
              </a:rPr>
              <a:t> that exposes rich event data like queue length or stream lag to the Horizontal Pod </a:t>
            </a:r>
            <a:r>
              <a:rPr lang="en-GB" sz="1100" b="0" i="0" dirty="0" err="1">
                <a:effectLst/>
                <a:latin typeface="Inria Sans"/>
              </a:rPr>
              <a:t>Autoscaler</a:t>
            </a:r>
            <a:r>
              <a:rPr lang="en-GB" sz="1100" b="0" i="0" dirty="0">
                <a:effectLst/>
                <a:latin typeface="Inria Sans"/>
              </a:rPr>
              <a:t> to drive scale out. </a:t>
            </a:r>
            <a:br>
              <a:rPr lang="en-GB" sz="1100" b="0" i="0" dirty="0">
                <a:effectLst/>
                <a:latin typeface="Inria Sans"/>
              </a:rPr>
            </a:br>
            <a:r>
              <a:rPr lang="en-GB" sz="1100" b="0" i="0" dirty="0">
                <a:effectLst/>
                <a:latin typeface="Inria Sans"/>
              </a:rPr>
              <a:t>	It is up to the Deployment to consume the events directly from the source. </a:t>
            </a:r>
            <a:br>
              <a:rPr lang="en-GB" sz="1100" b="0" i="0" dirty="0">
                <a:effectLst/>
                <a:latin typeface="Inria Sans"/>
              </a:rPr>
            </a:br>
            <a:r>
              <a:rPr lang="en-GB" sz="1100" b="0" i="0" dirty="0">
                <a:effectLst/>
                <a:latin typeface="Inria Sans"/>
              </a:rPr>
              <a:t>	This preserves rich event integration and enables gestures like completing or abandoning queue messages to work out of the box. </a:t>
            </a:r>
            <a:br>
              <a:rPr lang="en-GB" sz="1100" b="0" i="0" dirty="0">
                <a:effectLst/>
                <a:latin typeface="Inria Sans"/>
              </a:rPr>
            </a:br>
            <a:r>
              <a:rPr lang="en-GB" sz="1100" b="0" i="0" dirty="0">
                <a:effectLst/>
                <a:latin typeface="Inria Sans"/>
              </a:rPr>
              <a:t>	The metric serving is the primary role of the </a:t>
            </a:r>
            <a:r>
              <a:rPr lang="en-GB" sz="1100" b="0" i="0" dirty="0" err="1">
                <a:effectLst/>
                <a:latin typeface="Inria Sans"/>
              </a:rPr>
              <a:t>keda</a:t>
            </a:r>
            <a:r>
              <a:rPr lang="en-GB" sz="1100" b="0" i="0" dirty="0">
                <a:effectLst/>
                <a:latin typeface="Inria Sans"/>
              </a:rPr>
              <a:t>-operator-metrics-</a:t>
            </a:r>
            <a:r>
              <a:rPr lang="en-GB" sz="1100" b="0" i="0" dirty="0" err="1">
                <a:effectLst/>
                <a:latin typeface="Inria Sans"/>
              </a:rPr>
              <a:t>apiserver</a:t>
            </a:r>
            <a:r>
              <a:rPr lang="en-GB" sz="1100" b="0" i="0" dirty="0">
                <a:effectLst/>
                <a:latin typeface="Inria Sans"/>
              </a:rPr>
              <a:t> container that runs when you install KEDA.</a:t>
            </a:r>
          </a:p>
          <a:p>
            <a:pPr algn="l">
              <a:buFont typeface="+mj-lt"/>
              <a:buAutoNum type="arabicPeriod"/>
            </a:pPr>
            <a:r>
              <a:rPr lang="en-GB" sz="1100" b="1" i="0" dirty="0">
                <a:effectLst/>
                <a:latin typeface="Inria Sans"/>
              </a:rPr>
              <a:t>Admission Webhooks</a:t>
            </a:r>
            <a:r>
              <a:rPr lang="en-GB" sz="1100" b="0" i="0" dirty="0">
                <a:effectLst/>
                <a:latin typeface="Inria Sans"/>
              </a:rPr>
              <a:t> - Automatically validate resource changes to prevent misconfiguration and enforce best practices by using an </a:t>
            </a:r>
            <a:r>
              <a:rPr lang="en-GB" sz="1100" b="0" i="0" u="none" strike="noStrike" dirty="0">
                <a:effectLst/>
                <a:latin typeface="Inria Sans"/>
                <a:hlinkClick r:id="rId5">
                  <a:extLst>
                    <a:ext uri="{A12FA001-AC4F-418D-AE19-62706E023703}">
                      <ahyp:hlinkClr xmlns:ahyp="http://schemas.microsoft.com/office/drawing/2018/hyperlinkcolor" val="tx"/>
                    </a:ext>
                  </a:extLst>
                </a:hlinkClick>
              </a:rPr>
              <a:t>admission controller</a:t>
            </a:r>
            <a:r>
              <a:rPr lang="en-GB" sz="1100" b="0" i="0" dirty="0">
                <a:effectLst/>
                <a:latin typeface="Inria Sans"/>
              </a:rPr>
              <a:t>. </a:t>
            </a:r>
            <a:br>
              <a:rPr lang="en-GB" sz="1100" b="0" i="0" dirty="0">
                <a:effectLst/>
                <a:latin typeface="Inria Sans"/>
              </a:rPr>
            </a:br>
            <a:r>
              <a:rPr lang="en-GB" sz="1100" b="0" i="0" dirty="0">
                <a:effectLst/>
                <a:latin typeface="Inria Sans"/>
              </a:rPr>
              <a:t>	As an example, it will prevent multiple </a:t>
            </a:r>
            <a:r>
              <a:rPr lang="en-GB" sz="1100" b="0" i="0" dirty="0" err="1">
                <a:effectLst/>
                <a:latin typeface="Inria Sans"/>
              </a:rPr>
              <a:t>ScaledObjects</a:t>
            </a:r>
            <a:r>
              <a:rPr lang="en-GB" sz="1100" b="0" i="0" dirty="0">
                <a:effectLst/>
                <a:latin typeface="Inria Sans"/>
              </a:rPr>
              <a:t> to target the same scale target.</a:t>
            </a:r>
          </a:p>
          <a:p>
            <a:endParaRPr lang="en-NL" dirty="0"/>
          </a:p>
        </p:txBody>
      </p:sp>
    </p:spTree>
    <p:extLst>
      <p:ext uri="{BB962C8B-B14F-4D97-AF65-F5344CB8AC3E}">
        <p14:creationId xmlns:p14="http://schemas.microsoft.com/office/powerpoint/2010/main" val="10270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80808"/>
                </a:solidFill>
                <a:effectLst/>
                <a:latin typeface="Helvetica" pitchFamily="2" charset="0"/>
              </a:rPr>
              <a:t>Consider the following diagram. A Solace </a:t>
            </a:r>
            <a:r>
              <a:rPr lang="en-GB" b="0" i="0" dirty="0" err="1">
                <a:solidFill>
                  <a:srgbClr val="080808"/>
                </a:solidFill>
                <a:effectLst/>
                <a:latin typeface="Helvetica" pitchFamily="2" charset="0"/>
              </a:rPr>
              <a:t>PubSub</a:t>
            </a:r>
            <a:r>
              <a:rPr lang="en-GB" b="0" i="0" dirty="0">
                <a:solidFill>
                  <a:srgbClr val="080808"/>
                </a:solidFill>
                <a:effectLst/>
                <a:latin typeface="Helvetica" pitchFamily="2" charset="0"/>
              </a:rPr>
              <a:t>+ Event Broker hosts a set of queues. </a:t>
            </a:r>
          </a:p>
          <a:p>
            <a:r>
              <a:rPr lang="en-GB" b="0" i="0" dirty="0">
                <a:solidFill>
                  <a:srgbClr val="080808"/>
                </a:solidFill>
                <a:effectLst/>
                <a:latin typeface="Helvetica" pitchFamily="2" charset="0"/>
              </a:rPr>
              <a:t>The messages from each queue are being consumed by a microservice deployed to a Kubernetes cluster. </a:t>
            </a:r>
          </a:p>
          <a:p>
            <a:r>
              <a:rPr lang="en-GB" b="0" i="0" dirty="0">
                <a:solidFill>
                  <a:srgbClr val="080808"/>
                </a:solidFill>
                <a:effectLst/>
                <a:latin typeface="Helvetica" pitchFamily="2" charset="0"/>
              </a:rPr>
              <a:t>KEDA uses the Solace Scaler to interface with the </a:t>
            </a:r>
            <a:r>
              <a:rPr lang="en-GB" b="0" i="0" dirty="0" err="1">
                <a:solidFill>
                  <a:srgbClr val="080808"/>
                </a:solidFill>
                <a:effectLst/>
                <a:latin typeface="Helvetica" pitchFamily="2" charset="0"/>
              </a:rPr>
              <a:t>PubSub</a:t>
            </a:r>
            <a:r>
              <a:rPr lang="en-GB" b="0" i="0" dirty="0">
                <a:solidFill>
                  <a:srgbClr val="080808"/>
                </a:solidFill>
                <a:effectLst/>
                <a:latin typeface="Helvetica" pitchFamily="2" charset="0"/>
              </a:rPr>
              <a:t>+ Broker via the SEMP API to obtain metrics related to the queue. </a:t>
            </a:r>
          </a:p>
          <a:p>
            <a:r>
              <a:rPr lang="en-GB" b="0" i="0" dirty="0">
                <a:solidFill>
                  <a:srgbClr val="080808"/>
                </a:solidFill>
                <a:effectLst/>
                <a:latin typeface="Helvetica" pitchFamily="2" charset="0"/>
              </a:rPr>
              <a:t>In this example, we are interested in Message Count. </a:t>
            </a:r>
          </a:p>
          <a:p>
            <a:r>
              <a:rPr lang="en-GB" b="0" i="0" dirty="0">
                <a:solidFill>
                  <a:srgbClr val="080808"/>
                </a:solidFill>
                <a:effectLst/>
                <a:latin typeface="Helvetica" pitchFamily="2" charset="0"/>
              </a:rPr>
              <a:t>Based on the Message Count retrieved for each queue, KEDA and the Horizontal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maintain the appropriate number of desired replicas.</a:t>
            </a:r>
            <a:endParaRPr lang="en-NL" dirty="0"/>
          </a:p>
        </p:txBody>
      </p:sp>
    </p:spTree>
    <p:extLst>
      <p:ext uri="{BB962C8B-B14F-4D97-AF65-F5344CB8AC3E}">
        <p14:creationId xmlns:p14="http://schemas.microsoft.com/office/powerpoint/2010/main" val="324836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GB" b="1" i="0" dirty="0">
                <a:solidFill>
                  <a:srgbClr val="080808"/>
                </a:solidFill>
                <a:effectLst/>
                <a:latin typeface="Helvetica" pitchFamily="2" charset="0"/>
              </a:rPr>
              <a:t>Scale Deployment on message count</a:t>
            </a:r>
          </a:p>
          <a:p>
            <a:pPr algn="l">
              <a:spcBef>
                <a:spcPts val="1200"/>
              </a:spcBef>
              <a:spcAft>
                <a:spcPts val="1200"/>
              </a:spcAft>
            </a:pPr>
            <a:r>
              <a:rPr lang="en-GB" b="0" i="0" dirty="0">
                <a:solidFill>
                  <a:srgbClr val="080808"/>
                </a:solidFill>
                <a:effectLst/>
                <a:latin typeface="Helvetica" pitchFamily="2" charset="0"/>
              </a:rPr>
              <a:t>We will publish messages to the queue of sufficient volume that KEDA and HPA will scale the solace-consumer Deployment to 10 replicas.</a:t>
            </a:r>
          </a:p>
          <a:p>
            <a:pPr algn="l">
              <a:spcAft>
                <a:spcPts val="1200"/>
              </a:spcAft>
            </a:pPr>
            <a:r>
              <a:rPr lang="en-GB" b="1" i="0" dirty="0">
                <a:solidFill>
                  <a:srgbClr val="080808"/>
                </a:solidFill>
                <a:effectLst/>
                <a:latin typeface="Helvetica" pitchFamily="2" charset="0"/>
              </a:rPr>
              <a:t>Publish Messages</a:t>
            </a:r>
          </a:p>
          <a:p>
            <a:pPr algn="l">
              <a:spcBef>
                <a:spcPts val="1200"/>
              </a:spcBef>
              <a:spcAft>
                <a:spcPts val="1200"/>
              </a:spcAft>
            </a:pPr>
            <a:r>
              <a:rPr lang="en-GB" b="0" i="0" dirty="0">
                <a:solidFill>
                  <a:srgbClr val="080808"/>
                </a:solidFill>
                <a:effectLst/>
                <a:latin typeface="Helvetica" pitchFamily="2" charset="0"/>
              </a:rPr>
              <a:t>We will use SDK-Perf (Java Command-Line app) to write messages to the queue read by the solace-consumer application. </a:t>
            </a:r>
          </a:p>
          <a:p>
            <a:pPr algn="l">
              <a:spcBef>
                <a:spcPts val="1200"/>
              </a:spcBef>
              <a:spcAft>
                <a:spcPts val="1200"/>
              </a:spcAft>
            </a:pPr>
            <a:r>
              <a:rPr lang="en-GB" b="0" i="0" dirty="0">
                <a:solidFill>
                  <a:srgbClr val="080808"/>
                </a:solidFill>
                <a:effectLst/>
                <a:latin typeface="Helvetica" pitchFamily="2" charset="0"/>
              </a:rPr>
              <a:t>SDK-Perf is available on the </a:t>
            </a:r>
            <a:r>
              <a:rPr lang="en-GB" b="0" i="0" dirty="0" err="1">
                <a:solidFill>
                  <a:srgbClr val="080808"/>
                </a:solidFill>
                <a:effectLst/>
                <a:latin typeface="Helvetica" pitchFamily="2" charset="0"/>
              </a:rPr>
              <a:t>kedalab</a:t>
            </a:r>
            <a:r>
              <a:rPr lang="en-GB" b="0" i="0" dirty="0">
                <a:solidFill>
                  <a:srgbClr val="080808"/>
                </a:solidFill>
                <a:effectLst/>
                <a:latin typeface="Helvetica" pitchFamily="2" charset="0"/>
              </a:rPr>
              <a:t>-helper pod and we will execute it from there. </a:t>
            </a:r>
          </a:p>
          <a:p>
            <a:pPr algn="l">
              <a:spcBef>
                <a:spcPts val="1200"/>
              </a:spcBef>
              <a:spcAft>
                <a:spcPts val="1200"/>
              </a:spcAft>
            </a:pPr>
            <a:r>
              <a:rPr lang="en-GB" b="0" i="0" dirty="0">
                <a:solidFill>
                  <a:srgbClr val="080808"/>
                </a:solidFill>
                <a:effectLst/>
                <a:latin typeface="Helvetica" pitchFamily="2" charset="0"/>
              </a:rPr>
              <a:t>At this point, there should be no active instances of the solace-consumer application. </a:t>
            </a:r>
          </a:p>
          <a:p>
            <a:pPr algn="l">
              <a:spcBef>
                <a:spcPts val="1200"/>
              </a:spcBef>
              <a:spcAft>
                <a:spcPts val="1200"/>
              </a:spcAft>
            </a:pPr>
            <a:r>
              <a:rPr lang="en-GB" b="0" i="0" dirty="0">
                <a:solidFill>
                  <a:srgbClr val="080808"/>
                </a:solidFill>
                <a:effectLst/>
                <a:latin typeface="Helvetica" pitchFamily="2" charset="0"/>
              </a:rPr>
              <a:t>We will publish 400 messages to the queue at a rate of 50 messages per second. </a:t>
            </a:r>
          </a:p>
          <a:p>
            <a:pPr algn="l">
              <a:spcBef>
                <a:spcPts val="1200"/>
              </a:spcBef>
              <a:spcAft>
                <a:spcPts val="1200"/>
              </a:spcAft>
            </a:pPr>
            <a:r>
              <a:rPr lang="en-GB" b="0" i="0" dirty="0">
                <a:solidFill>
                  <a:srgbClr val="080808"/>
                </a:solidFill>
                <a:effectLst/>
                <a:latin typeface="Helvetica" pitchFamily="2" charset="0"/>
              </a:rPr>
              <a:t>Each message will have a 256 byte payload. On your command line, enter:</a:t>
            </a:r>
          </a:p>
          <a:p>
            <a:pPr algn="l">
              <a:spcBef>
                <a:spcPts val="1200"/>
              </a:spcBef>
              <a:spcAft>
                <a:spcPts val="1200"/>
              </a:spcAft>
            </a:pPr>
            <a:r>
              <a:rPr lang="en-GB" dirty="0" err="1">
                <a:effectLst/>
              </a:rPr>
              <a:t>kubectl</a:t>
            </a:r>
            <a:r>
              <a:rPr lang="en-GB" dirty="0">
                <a:effectLst/>
              </a:rPr>
              <a:t> exec </a:t>
            </a:r>
            <a:r>
              <a:rPr lang="en-GB" dirty="0" err="1">
                <a:effectLst/>
              </a:rPr>
              <a:t>kedalab</a:t>
            </a:r>
            <a:r>
              <a:rPr lang="en-GB" dirty="0">
                <a:effectLst/>
              </a:rPr>
              <a:t>-helper -n solace -- ./</a:t>
            </a:r>
            <a:r>
              <a:rPr lang="en-GB" dirty="0" err="1">
                <a:effectLst/>
              </a:rPr>
              <a:t>sdkperf</a:t>
            </a:r>
            <a:r>
              <a:rPr lang="en-GB" dirty="0">
                <a:effectLst/>
              </a:rPr>
              <a:t>/</a:t>
            </a:r>
            <a:r>
              <a:rPr lang="en-GB" dirty="0" err="1">
                <a:effectLst/>
              </a:rPr>
              <a:t>sdkperf_java.sh</a:t>
            </a:r>
            <a:r>
              <a:rPr lang="en-GB" dirty="0">
                <a:effectLst/>
              </a:rPr>
              <a:t> -</a:t>
            </a:r>
            <a:r>
              <a:rPr lang="en-GB" dirty="0" err="1">
                <a:effectLst/>
              </a:rPr>
              <a:t>cip</a:t>
            </a:r>
            <a:r>
              <a:rPr lang="en-GB" dirty="0">
                <a:effectLst/>
              </a:rPr>
              <a:t>=kedalab-pubsubplus-dev:55554 -cu </a:t>
            </a:r>
            <a:r>
              <a:rPr lang="en-GB" dirty="0" err="1">
                <a:effectLst/>
              </a:rPr>
              <a:t>consumer_user@keda_vpn</a:t>
            </a:r>
            <a:r>
              <a:rPr lang="en-GB" dirty="0">
                <a:effectLst/>
              </a:rPr>
              <a:t> -cp=</a:t>
            </a:r>
            <a:r>
              <a:rPr lang="en-GB" dirty="0" err="1">
                <a:effectLst/>
              </a:rPr>
              <a:t>consumer_pwd</a:t>
            </a:r>
            <a:r>
              <a:rPr lang="en-GB" dirty="0">
                <a:effectLst/>
              </a:rPr>
              <a:t> -</a:t>
            </a:r>
            <a:r>
              <a:rPr lang="en-GB" dirty="0" err="1">
                <a:effectLst/>
              </a:rPr>
              <a:t>mr</a:t>
            </a:r>
            <a:r>
              <a:rPr lang="en-GB" dirty="0">
                <a:effectLst/>
              </a:rPr>
              <a:t> 50 -</a:t>
            </a:r>
            <a:r>
              <a:rPr lang="en-GB" dirty="0" err="1">
                <a:effectLst/>
              </a:rPr>
              <a:t>mn</a:t>
            </a:r>
            <a:r>
              <a:rPr lang="en-GB" dirty="0">
                <a:effectLst/>
              </a:rPr>
              <a:t> 400 -</a:t>
            </a:r>
            <a:r>
              <a:rPr lang="en-GB" dirty="0" err="1">
                <a:effectLst/>
              </a:rPr>
              <a:t>msx</a:t>
            </a:r>
            <a:r>
              <a:rPr lang="en-GB" dirty="0">
                <a:effectLst/>
              </a:rPr>
              <a:t> 256 -</a:t>
            </a:r>
            <a:r>
              <a:rPr lang="en-GB" dirty="0" err="1">
                <a:effectLst/>
              </a:rPr>
              <a:t>mt</a:t>
            </a:r>
            <a:r>
              <a:rPr lang="en-GB" dirty="0">
                <a:effectLst/>
              </a:rPr>
              <a:t>=persistent -</a:t>
            </a:r>
            <a:r>
              <a:rPr lang="en-GB" dirty="0" err="1">
                <a:effectLst/>
              </a:rPr>
              <a:t>pql</a:t>
            </a:r>
            <a:r>
              <a:rPr lang="en-GB" dirty="0">
                <a:effectLst/>
              </a:rPr>
              <a:t>=SCALED_CONSUMER_QUEUE1 </a:t>
            </a:r>
          </a:p>
          <a:p>
            <a:pPr algn="l">
              <a:spcBef>
                <a:spcPts val="1200"/>
              </a:spcBef>
              <a:spcAft>
                <a:spcPts val="1200"/>
              </a:spcAft>
            </a:pPr>
            <a:r>
              <a:rPr lang="en-GB" b="0" i="0" dirty="0">
                <a:solidFill>
                  <a:srgbClr val="080808"/>
                </a:solidFill>
                <a:effectLst/>
                <a:latin typeface="Helvetica" pitchFamily="2" charset="0"/>
              </a:rPr>
              <a:t>Note: If running on MacOS , make sure to use port 55554 instead of port 55555. Port 55555 is a reserved port on MacOS</a:t>
            </a:r>
          </a:p>
          <a:p>
            <a:pPr algn="l">
              <a:spcBef>
                <a:spcPts val="1200"/>
              </a:spcBef>
              <a:spcAft>
                <a:spcPts val="1200"/>
              </a:spcAft>
            </a:pPr>
            <a:endParaRPr lang="en-GB" b="0" i="0" dirty="0">
              <a:solidFill>
                <a:srgbClr val="080808"/>
              </a:solidFill>
              <a:effectLst/>
              <a:latin typeface="Helvetica" pitchFamily="2" charset="0"/>
            </a:endParaRPr>
          </a:p>
          <a:p>
            <a:pPr algn="l">
              <a:spcBef>
                <a:spcPts val="1200"/>
              </a:spcBef>
              <a:spcAft>
                <a:spcPts val="1200"/>
              </a:spcAft>
            </a:pPr>
            <a:r>
              <a:rPr lang="en-GB" b="1" i="0" dirty="0">
                <a:solidFill>
                  <a:srgbClr val="080808"/>
                </a:solidFill>
                <a:effectLst/>
                <a:latin typeface="Helvetica" pitchFamily="2" charset="0"/>
              </a:rPr>
              <a:t>Observe Scaling</a:t>
            </a:r>
            <a:r>
              <a:rPr lang="en-GB" b="0" i="0" dirty="0">
                <a:solidFill>
                  <a:srgbClr val="080808"/>
                </a:solidFill>
                <a:effectLst/>
                <a:latin typeface="Helvetica" pitchFamily="2" charset="0"/>
              </a:rPr>
              <a:t> </a:t>
            </a:r>
          </a:p>
          <a:p>
            <a:pPr algn="l">
              <a:spcBef>
                <a:spcPts val="1200"/>
              </a:spcBef>
              <a:spcAft>
                <a:spcPts val="1200"/>
              </a:spcAft>
            </a:pPr>
            <a:r>
              <a:rPr lang="en-GB" b="0" i="0" dirty="0">
                <a:solidFill>
                  <a:srgbClr val="080808"/>
                </a:solidFill>
                <a:effectLst/>
                <a:latin typeface="Helvetica" pitchFamily="2" charset="0"/>
              </a:rPr>
              <a:t>View the scaling of solace-consumer deployment in the command line window Upon publication of our messages. We expect:</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will detect that the application should be active and scale the application to 1 replica.</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Horizontal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will then take over and scale the application to 10 replicas.</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When the messages have finished processing, HPA will reduce the total replicas to 1.</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scales the application zero replicas</a:t>
            </a:r>
          </a:p>
          <a:p>
            <a:endParaRPr lang="en-GB" dirty="0"/>
          </a:p>
          <a:p>
            <a:pPr algn="l">
              <a:spcAft>
                <a:spcPts val="1200"/>
              </a:spcAft>
            </a:pPr>
            <a:r>
              <a:rPr lang="en-GB" b="1" i="0" dirty="0">
                <a:solidFill>
                  <a:srgbClr val="080808"/>
                </a:solidFill>
                <a:effectLst/>
                <a:latin typeface="Helvetica" pitchFamily="2" charset="0"/>
              </a:rPr>
              <a:t>Scale Deployment on Message Spool Size</a:t>
            </a:r>
          </a:p>
          <a:p>
            <a:pPr algn="l">
              <a:spcBef>
                <a:spcPts val="1200"/>
              </a:spcBef>
              <a:spcAft>
                <a:spcPts val="1200"/>
              </a:spcAft>
            </a:pPr>
            <a:r>
              <a:rPr lang="en-GB" b="0" i="0" dirty="0">
                <a:solidFill>
                  <a:srgbClr val="080808"/>
                </a:solidFill>
                <a:effectLst/>
                <a:latin typeface="Helvetica" pitchFamily="2" charset="0"/>
              </a:rPr>
              <a:t>In the last exercise, we scaled based on message count. In this exercise, we will scale the deployment to 10 replicas based on message spool usage. We will publish 50 messages to the queue at a rate of 10 messages per second. Each message will have a size of 4 megabytes so that KEDA and HPA will scale the solace-consumer Deployment to 10 replicas. (4 megabytes = 4 * 1024 * 1024 = 4194304 bytes) Our trigger is configured with a </a:t>
            </a:r>
            <a:r>
              <a:rPr lang="en-GB" b="0" i="0" dirty="0" err="1">
                <a:solidFill>
                  <a:srgbClr val="080808"/>
                </a:solidFill>
                <a:effectLst/>
                <a:latin typeface="Helvetica" pitchFamily="2" charset="0"/>
              </a:rPr>
              <a:t>messageSpoolUsageTarget</a:t>
            </a:r>
            <a:r>
              <a:rPr lang="en-GB" b="0" i="0" dirty="0">
                <a:solidFill>
                  <a:srgbClr val="080808"/>
                </a:solidFill>
                <a:effectLst/>
                <a:latin typeface="Helvetica" pitchFamily="2" charset="0"/>
              </a:rPr>
              <a:t> of 1 megabyte, so a message spool size &gt; (9 megabytes + 1 byte) will cause our deployment to scale to 10 replicas.</a:t>
            </a:r>
          </a:p>
          <a:p>
            <a:endParaRPr lang="en-GB" dirty="0"/>
          </a:p>
          <a:p>
            <a:pPr>
              <a:spcAft>
                <a:spcPts val="1200"/>
              </a:spcAft>
            </a:pPr>
            <a:r>
              <a:rPr lang="en-GB" b="1" dirty="0">
                <a:effectLst/>
              </a:rPr>
              <a:t>Publish Messages</a:t>
            </a:r>
          </a:p>
          <a:p>
            <a:pPr>
              <a:spcBef>
                <a:spcPts val="1200"/>
              </a:spcBef>
              <a:spcAft>
                <a:spcPts val="1200"/>
              </a:spcAft>
            </a:pPr>
            <a:r>
              <a:rPr lang="en-GB" dirty="0">
                <a:solidFill>
                  <a:srgbClr val="080808"/>
                </a:solidFill>
                <a:effectLst/>
              </a:rPr>
              <a:t>Again we will use SDK-Perf (Java Command-Line app) to write messages to the input queue of the solace-consumer application. We will publish 50 messages to the queue at a rate of 10 messages per second. Each message will have a 4194304 byte (4 megabyte) payload. On your command line, enter:</a:t>
            </a:r>
          </a:p>
          <a:p>
            <a:endParaRPr lang="en-GB" dirty="0"/>
          </a:p>
          <a:p>
            <a:pPr algn="l">
              <a:spcBef>
                <a:spcPts val="1200"/>
              </a:spcBef>
              <a:spcAft>
                <a:spcPts val="1200"/>
              </a:spcAft>
            </a:pPr>
            <a:r>
              <a:rPr lang="en-GB" dirty="0" err="1">
                <a:effectLst/>
              </a:rPr>
              <a:t>kubectl</a:t>
            </a:r>
            <a:r>
              <a:rPr lang="en-GB" dirty="0">
                <a:effectLst/>
              </a:rPr>
              <a:t> exec </a:t>
            </a:r>
            <a:r>
              <a:rPr lang="en-GB" dirty="0" err="1">
                <a:effectLst/>
              </a:rPr>
              <a:t>kedalab</a:t>
            </a:r>
            <a:r>
              <a:rPr lang="en-GB" dirty="0">
                <a:effectLst/>
              </a:rPr>
              <a:t>-helper -n solace -- ./</a:t>
            </a:r>
            <a:r>
              <a:rPr lang="en-GB" dirty="0" err="1">
                <a:effectLst/>
              </a:rPr>
              <a:t>sdkperf</a:t>
            </a:r>
            <a:r>
              <a:rPr lang="en-GB" dirty="0">
                <a:effectLst/>
              </a:rPr>
              <a:t>/</a:t>
            </a:r>
            <a:r>
              <a:rPr lang="en-GB" dirty="0" err="1">
                <a:effectLst/>
              </a:rPr>
              <a:t>sdkperf_java.sh</a:t>
            </a:r>
            <a:r>
              <a:rPr lang="en-GB" dirty="0">
                <a:effectLst/>
              </a:rPr>
              <a:t> -</a:t>
            </a:r>
            <a:r>
              <a:rPr lang="en-GB" dirty="0" err="1">
                <a:effectLst/>
              </a:rPr>
              <a:t>cip</a:t>
            </a:r>
            <a:r>
              <a:rPr lang="en-GB" dirty="0">
                <a:effectLst/>
              </a:rPr>
              <a:t>=kedalab-pubsubplus-dev:55554 -cu </a:t>
            </a:r>
            <a:r>
              <a:rPr lang="en-GB" dirty="0" err="1">
                <a:effectLst/>
              </a:rPr>
              <a:t>consumer_user@keda_vpn</a:t>
            </a:r>
            <a:r>
              <a:rPr lang="en-GB" dirty="0">
                <a:effectLst/>
              </a:rPr>
              <a:t> -cp=</a:t>
            </a:r>
            <a:r>
              <a:rPr lang="en-GB" dirty="0" err="1">
                <a:effectLst/>
              </a:rPr>
              <a:t>consumer_pwd</a:t>
            </a:r>
            <a:r>
              <a:rPr lang="en-GB" dirty="0">
                <a:effectLst/>
              </a:rPr>
              <a:t> -</a:t>
            </a:r>
            <a:r>
              <a:rPr lang="en-GB" dirty="0" err="1">
                <a:effectLst/>
              </a:rPr>
              <a:t>mr</a:t>
            </a:r>
            <a:r>
              <a:rPr lang="en-GB" dirty="0">
                <a:effectLst/>
              </a:rPr>
              <a:t> 10 -</a:t>
            </a:r>
            <a:r>
              <a:rPr lang="en-GB" dirty="0" err="1">
                <a:effectLst/>
              </a:rPr>
              <a:t>mn</a:t>
            </a:r>
            <a:r>
              <a:rPr lang="en-GB" dirty="0">
                <a:effectLst/>
              </a:rPr>
              <a:t> 50 -</a:t>
            </a:r>
            <a:r>
              <a:rPr lang="en-GB" dirty="0" err="1">
                <a:effectLst/>
              </a:rPr>
              <a:t>msx</a:t>
            </a:r>
            <a:r>
              <a:rPr lang="en-GB" dirty="0">
                <a:effectLst/>
              </a:rPr>
              <a:t> 4194304 -</a:t>
            </a:r>
            <a:r>
              <a:rPr lang="en-GB" dirty="0" err="1">
                <a:effectLst/>
              </a:rPr>
              <a:t>mt</a:t>
            </a:r>
            <a:r>
              <a:rPr lang="en-GB" dirty="0">
                <a:effectLst/>
              </a:rPr>
              <a:t>=persistent -</a:t>
            </a:r>
            <a:r>
              <a:rPr lang="en-GB" dirty="0" err="1">
                <a:effectLst/>
              </a:rPr>
              <a:t>pql</a:t>
            </a:r>
            <a:r>
              <a:rPr lang="en-GB" dirty="0">
                <a:effectLst/>
              </a:rPr>
              <a:t>=SCALED_CONSUMER_QUEUE1 </a:t>
            </a:r>
          </a:p>
          <a:p>
            <a:pPr algn="l">
              <a:spcBef>
                <a:spcPts val="1200"/>
              </a:spcBef>
              <a:spcAft>
                <a:spcPts val="1200"/>
              </a:spcAft>
            </a:pPr>
            <a:r>
              <a:rPr lang="en-GB" b="1" i="0" dirty="0">
                <a:solidFill>
                  <a:srgbClr val="080808"/>
                </a:solidFill>
                <a:effectLst/>
                <a:latin typeface="Helvetica" pitchFamily="2" charset="0"/>
              </a:rPr>
              <a:t>Observe Scaling</a:t>
            </a:r>
            <a:r>
              <a:rPr lang="en-GB" b="0" i="0" dirty="0">
                <a:solidFill>
                  <a:srgbClr val="080808"/>
                </a:solidFill>
                <a:effectLst/>
                <a:latin typeface="Helvetica" pitchFamily="2" charset="0"/>
              </a:rPr>
              <a:t> </a:t>
            </a:r>
          </a:p>
          <a:p>
            <a:pPr algn="l">
              <a:spcBef>
                <a:spcPts val="1200"/>
              </a:spcBef>
              <a:spcAft>
                <a:spcPts val="1200"/>
              </a:spcAft>
            </a:pPr>
            <a:r>
              <a:rPr lang="en-GB" b="0" i="0" dirty="0">
                <a:solidFill>
                  <a:srgbClr val="080808"/>
                </a:solidFill>
                <a:effectLst/>
                <a:latin typeface="Helvetica" pitchFamily="2" charset="0"/>
              </a:rPr>
              <a:t>View the scaling of solace-consumer deployment in the command line window Upon publication of our messages. We expect:</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will detect that the application should be active and scale the application to 1 replica.</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Horizontal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will then take over and scale the application to 10 replicas.</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When the messages have finished processing, HPA will reduce the total replicas to 1.</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scales the application zero replicas</a:t>
            </a:r>
          </a:p>
          <a:p>
            <a:br>
              <a:rPr lang="en-GB" dirty="0"/>
            </a:br>
            <a:br>
              <a:rPr lang="en-GB" dirty="0"/>
            </a:br>
            <a:endParaRPr lang="en-GB" dirty="0"/>
          </a:p>
        </p:txBody>
      </p:sp>
    </p:spTree>
    <p:extLst>
      <p:ext uri="{BB962C8B-B14F-4D97-AF65-F5344CB8AC3E}">
        <p14:creationId xmlns:p14="http://schemas.microsoft.com/office/powerpoint/2010/main" val="251677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80808"/>
                </a:solidFill>
                <a:effectLst/>
                <a:latin typeface="Helvetica" pitchFamily="2" charset="0"/>
              </a:rPr>
              <a:t>we will modify the KEDA </a:t>
            </a:r>
            <a:r>
              <a:rPr lang="en-GB" b="0" i="0" dirty="0" err="1">
                <a:solidFill>
                  <a:srgbClr val="080808"/>
                </a:solidFill>
                <a:effectLst/>
                <a:latin typeface="Helvetica" pitchFamily="2" charset="0"/>
              </a:rPr>
              <a:t>ScaledObject</a:t>
            </a:r>
            <a:r>
              <a:rPr lang="en-GB" b="0" i="0" dirty="0">
                <a:solidFill>
                  <a:srgbClr val="080808"/>
                </a:solidFill>
                <a:effectLst/>
                <a:latin typeface="Helvetica" pitchFamily="2" charset="0"/>
              </a:rPr>
              <a:t> to adjust the Horizonal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settings. </a:t>
            </a:r>
          </a:p>
          <a:p>
            <a:r>
              <a:rPr lang="en-GB" b="0" i="0" dirty="0">
                <a:solidFill>
                  <a:srgbClr val="080808"/>
                </a:solidFill>
                <a:effectLst/>
                <a:latin typeface="Helvetica" pitchFamily="2" charset="0"/>
              </a:rPr>
              <a:t>The settings will be adjusted so that HPA can increase and decrease the number of desired replicas by a maximum of two pods in an interval of ten seconds. </a:t>
            </a:r>
          </a:p>
          <a:p>
            <a:r>
              <a:rPr lang="en-GB" b="0" i="0" dirty="0">
                <a:solidFill>
                  <a:srgbClr val="080808"/>
                </a:solidFill>
                <a:effectLst/>
                <a:latin typeface="Helvetica" pitchFamily="2" charset="0"/>
              </a:rPr>
              <a:t>In this way, we can control how quickly replicas are added or removed from our deployment in order to prevent undesirable churn or flapping as observed metrics fluctuate. </a:t>
            </a:r>
          </a:p>
          <a:p>
            <a:r>
              <a:rPr lang="en-GB" b="0" i="0" dirty="0">
                <a:solidFill>
                  <a:srgbClr val="080808"/>
                </a:solidFill>
                <a:effectLst/>
                <a:latin typeface="Helvetica" pitchFamily="2" charset="0"/>
              </a:rPr>
              <a:t>See Kubernetes Horizonal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for more details.</a:t>
            </a:r>
          </a:p>
          <a:p>
            <a:endParaRPr lang="en-GB" b="0" i="0" dirty="0">
              <a:solidFill>
                <a:srgbClr val="080808"/>
              </a:solidFill>
              <a:effectLst/>
              <a:latin typeface="Helvetica" pitchFamily="2" charset="0"/>
            </a:endParaRPr>
          </a:p>
          <a:p>
            <a:pPr algn="l">
              <a:spcAft>
                <a:spcPts val="1200"/>
              </a:spcAft>
            </a:pPr>
            <a:r>
              <a:rPr lang="en-GB" b="1" i="0" dirty="0">
                <a:solidFill>
                  <a:srgbClr val="080808"/>
                </a:solidFill>
                <a:effectLst/>
                <a:latin typeface="Helvetica" pitchFamily="2" charset="0"/>
              </a:rPr>
              <a:t>Observe Scaling</a:t>
            </a:r>
          </a:p>
          <a:p>
            <a:pPr algn="l">
              <a:spcBef>
                <a:spcPts val="1200"/>
              </a:spcBef>
              <a:spcAft>
                <a:spcPts val="1200"/>
              </a:spcAft>
            </a:pPr>
            <a:r>
              <a:rPr lang="en-GB" b="0" i="0" dirty="0">
                <a:solidFill>
                  <a:srgbClr val="080808"/>
                </a:solidFill>
                <a:effectLst/>
                <a:latin typeface="Helvetica" pitchFamily="2" charset="0"/>
              </a:rPr>
              <a:t>View the scaling of solace-consumer deployment in the command line window Upon publication of our messages. We expect:</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will detect that the application should be active and scale the application to 1 replica.</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Horizontal Pod </a:t>
            </a:r>
            <a:r>
              <a:rPr lang="en-GB" b="0" i="0" dirty="0" err="1">
                <a:solidFill>
                  <a:srgbClr val="080808"/>
                </a:solidFill>
                <a:effectLst/>
                <a:latin typeface="Helvetica" pitchFamily="2" charset="0"/>
              </a:rPr>
              <a:t>Autoscaler</a:t>
            </a:r>
            <a:r>
              <a:rPr lang="en-GB" b="0" i="0" dirty="0">
                <a:solidFill>
                  <a:srgbClr val="080808"/>
                </a:solidFill>
                <a:effectLst/>
                <a:latin typeface="Helvetica" pitchFamily="2" charset="0"/>
              </a:rPr>
              <a:t> will then take over and scale the application, incrementing by 2 replicas at a time (It may not reach the maximum of 10 replicas).</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The maximum replica count reached will hold longer than necessary to process all of the messages due to the </a:t>
            </a:r>
            <a:r>
              <a:rPr lang="en-GB" b="0" i="0" dirty="0" err="1">
                <a:solidFill>
                  <a:srgbClr val="080808"/>
                </a:solidFill>
                <a:effectLst/>
                <a:latin typeface="Helvetica" pitchFamily="2" charset="0"/>
              </a:rPr>
              <a:t>stabilizationWindowSeconds</a:t>
            </a:r>
            <a:r>
              <a:rPr lang="en-GB" b="0" i="0" dirty="0">
                <a:solidFill>
                  <a:srgbClr val="080808"/>
                </a:solidFill>
                <a:effectLst/>
                <a:latin typeface="Helvetica" pitchFamily="2" charset="0"/>
              </a:rPr>
              <a:t>=30 setting on </a:t>
            </a:r>
            <a:r>
              <a:rPr lang="en-GB" b="0" i="0" dirty="0" err="1">
                <a:solidFill>
                  <a:srgbClr val="080808"/>
                </a:solidFill>
                <a:effectLst/>
                <a:latin typeface="Helvetica" pitchFamily="2" charset="0"/>
              </a:rPr>
              <a:t>scaleDown</a:t>
            </a:r>
            <a:endParaRPr lang="en-GB" b="0" i="0" dirty="0">
              <a:solidFill>
                <a:srgbClr val="080808"/>
              </a:solidFill>
              <a:effectLst/>
              <a:latin typeface="Helvetica" pitchFamily="2" charset="0"/>
            </a:endParaRP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When the messages have finished processing and the stabilization window expires, HPA will scale down to 1 replica, decrementing by a maximum of 5 at a time.</a:t>
            </a:r>
          </a:p>
          <a:p>
            <a:pPr algn="l">
              <a:spcBef>
                <a:spcPts val="1200"/>
              </a:spcBef>
              <a:spcAft>
                <a:spcPts val="1200"/>
              </a:spcAft>
              <a:buFont typeface="Arial" panose="020B0604020202020204" pitchFamily="34" charset="0"/>
              <a:buChar char="•"/>
            </a:pPr>
            <a:r>
              <a:rPr lang="en-GB" b="0" i="0" dirty="0">
                <a:solidFill>
                  <a:srgbClr val="080808"/>
                </a:solidFill>
                <a:effectLst/>
                <a:latin typeface="Helvetica" pitchFamily="2" charset="0"/>
              </a:rPr>
              <a:t>KEDA scales the application zero replicas</a:t>
            </a:r>
          </a:p>
          <a:p>
            <a:endParaRPr lang="en-NL" dirty="0"/>
          </a:p>
        </p:txBody>
      </p:sp>
    </p:spTree>
    <p:extLst>
      <p:ext uri="{BB962C8B-B14F-4D97-AF65-F5344CB8AC3E}">
        <p14:creationId xmlns:p14="http://schemas.microsoft.com/office/powerpoint/2010/main" val="337594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C9329-DCBB-F289-6215-3DE92F4581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1732D-326A-5C28-88C5-4C317BFF0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D35B0B-5594-7BC0-A9C8-E197B94CA9FE}"/>
              </a:ext>
            </a:extLst>
          </p:cNvPr>
          <p:cNvSpPr>
            <a:spLocks noGrp="1"/>
          </p:cNvSpPr>
          <p:nvPr>
            <p:ph type="body" idx="1"/>
          </p:nvPr>
        </p:nvSpPr>
        <p:spPr/>
        <p:txBody>
          <a:bodyPr/>
          <a:lstStyle/>
          <a:p>
            <a:r>
              <a:rPr lang="en-NL" dirty="0"/>
              <a:t>On start it will run with a single subscriber</a:t>
            </a:r>
          </a:p>
          <a:p>
            <a:r>
              <a:rPr lang="en-GB" dirty="0"/>
              <a:t>W</a:t>
            </a:r>
            <a:r>
              <a:rPr lang="en-NL"/>
              <a:t>hen we deploy the pq-demo scaler it will increase the nr of </a:t>
            </a:r>
            <a:endParaRPr lang="en-NL" dirty="0"/>
          </a:p>
        </p:txBody>
      </p:sp>
    </p:spTree>
    <p:extLst>
      <p:ext uri="{BB962C8B-B14F-4D97-AF65-F5344CB8AC3E}">
        <p14:creationId xmlns:p14="http://schemas.microsoft.com/office/powerpoint/2010/main" val="367162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F49BF-121A-1757-9AE6-85AD9F67E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A6661C-8A55-276C-8258-15A44D73A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4A82B-CD3C-A395-9295-9B69BC32B30B}"/>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099350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ag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C769EDD-5D4B-784F-B3D3-43D9867E2F33}"/>
              </a:ext>
            </a:extLst>
          </p:cNvPr>
          <p:cNvSpPr>
            <a:spLocks noGrp="1"/>
          </p:cNvSpPr>
          <p:nvPr>
            <p:ph type="body" sz="quarter" idx="11" hasCustomPrompt="1"/>
          </p:nvPr>
        </p:nvSpPr>
        <p:spPr>
          <a:xfrm>
            <a:off x="7810914" y="3738651"/>
            <a:ext cx="3426046" cy="2194789"/>
          </a:xfrm>
          <a:prstGeom prst="rect">
            <a:avLst/>
          </a:prstGeom>
        </p:spPr>
        <p:txBody>
          <a:bodyPr tIns="0" bIns="0" anchor="t" anchorCtr="0"/>
          <a:lstStyle>
            <a:lvl1pPr marL="7938" indent="0" algn="l">
              <a:spcBef>
                <a:spcPts val="0"/>
              </a:spcBef>
              <a:spcAft>
                <a:spcPts val="250"/>
              </a:spcAft>
              <a:buNone/>
              <a:tabLst/>
              <a:defRPr sz="2400" b="0" i="0">
                <a:solidFill>
                  <a:schemeClr val="tx1"/>
                </a:solidFill>
                <a:latin typeface="Calibri" panose="020F0502020204030204" pitchFamily="34" charset="0"/>
                <a:ea typeface="Open Sans SemiBold" charset="0"/>
                <a:cs typeface="Calibri" panose="020F0502020204030204" pitchFamily="34" charset="0"/>
              </a:defRPr>
            </a:lvl1pPr>
            <a:lvl2pPr marL="7938" indent="0" algn="l">
              <a:spcBef>
                <a:spcPts val="0"/>
              </a:spcBef>
              <a:spcAft>
                <a:spcPts val="300"/>
              </a:spcAft>
              <a:buNone/>
              <a:tabLst/>
              <a:defRPr sz="2400" b="0" i="0">
                <a:solidFill>
                  <a:schemeClr val="tx1"/>
                </a:solidFill>
                <a:latin typeface="Calibri" panose="020F0502020204030204" pitchFamily="34" charset="0"/>
                <a:ea typeface="Open Sans SemiBold" charset="0"/>
                <a:cs typeface="Calibri" panose="020F050202020403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p:txBody>
      </p:sp>
      <p:sp>
        <p:nvSpPr>
          <p:cNvPr id="8" name="Title 7">
            <a:extLst>
              <a:ext uri="{FF2B5EF4-FFF2-40B4-BE49-F238E27FC236}">
                <a16:creationId xmlns:a16="http://schemas.microsoft.com/office/drawing/2014/main" id="{6C074155-2325-47F4-8FD6-4B5D02727080}"/>
              </a:ext>
            </a:extLst>
          </p:cNvPr>
          <p:cNvSpPr>
            <a:spLocks noGrp="1"/>
          </p:cNvSpPr>
          <p:nvPr>
            <p:ph type="title"/>
          </p:nvPr>
        </p:nvSpPr>
        <p:spPr>
          <a:xfrm>
            <a:off x="1257715" y="597207"/>
            <a:ext cx="6071515" cy="3141444"/>
          </a:xfrm>
          <a:prstGeom prst="rect">
            <a:avLst/>
          </a:prstGeom>
        </p:spPr>
        <p:txBody>
          <a:bodyPr anchor="b" anchorCtr="0"/>
          <a:lstStyle>
            <a:lvl1pPr algn="r">
              <a:defRPr sz="5400" b="1">
                <a:solidFill>
                  <a:schemeClr val="accent6"/>
                </a:solidFill>
                <a:latin typeface="Times" panose="02020603050405020304" pitchFamily="18" charset="0"/>
                <a:cs typeface="Times" panose="02020603050405020304" pitchFamily="18" charset="0"/>
              </a:defRPr>
            </a:lvl1pPr>
          </a:lstStyle>
          <a:p>
            <a:r>
              <a:rPr lang="en-GB"/>
              <a:t>Click to edit Master title style</a:t>
            </a:r>
            <a:endParaRPr lang="en-US" dirty="0"/>
          </a:p>
        </p:txBody>
      </p:sp>
      <p:grpSp>
        <p:nvGrpSpPr>
          <p:cNvPr id="69" name="Group 68">
            <a:extLst>
              <a:ext uri="{FF2B5EF4-FFF2-40B4-BE49-F238E27FC236}">
                <a16:creationId xmlns:a16="http://schemas.microsoft.com/office/drawing/2014/main" id="{F1968656-5861-45FE-84D4-4DF443220EF6}"/>
              </a:ext>
            </a:extLst>
          </p:cNvPr>
          <p:cNvGrpSpPr/>
          <p:nvPr userDrawn="1"/>
        </p:nvGrpSpPr>
        <p:grpSpPr>
          <a:xfrm>
            <a:off x="-1" y="5712749"/>
            <a:ext cx="12191999" cy="1109556"/>
            <a:chOff x="-1" y="5468528"/>
            <a:chExt cx="15238378" cy="1386797"/>
          </a:xfrm>
        </p:grpSpPr>
        <p:pic>
          <p:nvPicPr>
            <p:cNvPr id="70" name="Picture 69">
              <a:extLst>
                <a:ext uri="{FF2B5EF4-FFF2-40B4-BE49-F238E27FC236}">
                  <a16:creationId xmlns:a16="http://schemas.microsoft.com/office/drawing/2014/main" id="{417602DC-CF16-4565-AB30-C8E16FE53F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95" r="25005"/>
            <a:stretch/>
          </p:blipFill>
          <p:spPr>
            <a:xfrm rot="5400000">
              <a:off x="855190" y="4613337"/>
              <a:ext cx="1386797" cy="3097179"/>
            </a:xfrm>
            <a:prstGeom prst="rect">
              <a:avLst/>
            </a:prstGeom>
          </p:spPr>
        </p:pic>
        <p:pic>
          <p:nvPicPr>
            <p:cNvPr id="71" name="Picture 70">
              <a:extLst>
                <a:ext uri="{FF2B5EF4-FFF2-40B4-BE49-F238E27FC236}">
                  <a16:creationId xmlns:a16="http://schemas.microsoft.com/office/drawing/2014/main" id="{09A39CA6-04A3-47E2-A384-302B46C9791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95" r="25005"/>
            <a:stretch/>
          </p:blipFill>
          <p:spPr>
            <a:xfrm rot="5400000">
              <a:off x="3886625" y="4613337"/>
              <a:ext cx="1386797" cy="3097179"/>
            </a:xfrm>
            <a:prstGeom prst="rect">
              <a:avLst/>
            </a:prstGeom>
          </p:spPr>
        </p:pic>
        <p:pic>
          <p:nvPicPr>
            <p:cNvPr id="72" name="Picture 71">
              <a:extLst>
                <a:ext uri="{FF2B5EF4-FFF2-40B4-BE49-F238E27FC236}">
                  <a16:creationId xmlns:a16="http://schemas.microsoft.com/office/drawing/2014/main" id="{C55092E3-E358-4D5C-9300-F0C9F5CB376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95" r="25005"/>
            <a:stretch/>
          </p:blipFill>
          <p:spPr>
            <a:xfrm rot="5400000">
              <a:off x="6918575" y="4613337"/>
              <a:ext cx="1386797" cy="3097179"/>
            </a:xfrm>
            <a:prstGeom prst="rect">
              <a:avLst/>
            </a:prstGeom>
          </p:spPr>
        </p:pic>
        <p:pic>
          <p:nvPicPr>
            <p:cNvPr id="73" name="Picture 72">
              <a:extLst>
                <a:ext uri="{FF2B5EF4-FFF2-40B4-BE49-F238E27FC236}">
                  <a16:creationId xmlns:a16="http://schemas.microsoft.com/office/drawing/2014/main" id="{A7F31BA7-2D21-469B-B98C-422FCDA511A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95" r="25005"/>
            <a:stretch/>
          </p:blipFill>
          <p:spPr>
            <a:xfrm rot="5400000">
              <a:off x="9950010" y="4613337"/>
              <a:ext cx="1386797" cy="3097179"/>
            </a:xfrm>
            <a:prstGeom prst="rect">
              <a:avLst/>
            </a:prstGeom>
          </p:spPr>
        </p:pic>
        <p:pic>
          <p:nvPicPr>
            <p:cNvPr id="74" name="Picture 73">
              <a:extLst>
                <a:ext uri="{FF2B5EF4-FFF2-40B4-BE49-F238E27FC236}">
                  <a16:creationId xmlns:a16="http://schemas.microsoft.com/office/drawing/2014/main" id="{C5522C54-E974-44A6-891E-24912DD4C08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6995" r="25005"/>
            <a:stretch/>
          </p:blipFill>
          <p:spPr>
            <a:xfrm rot="5400000">
              <a:off x="12996389" y="4613337"/>
              <a:ext cx="1386797" cy="3097179"/>
            </a:xfrm>
            <a:prstGeom prst="rect">
              <a:avLst/>
            </a:prstGeom>
          </p:spPr>
        </p:pic>
      </p:grpSp>
      <p:pic>
        <p:nvPicPr>
          <p:cNvPr id="75" name="Picture 74">
            <a:extLst>
              <a:ext uri="{FF2B5EF4-FFF2-40B4-BE49-F238E27FC236}">
                <a16:creationId xmlns:a16="http://schemas.microsoft.com/office/drawing/2014/main" id="{AEDAB304-3D91-4FB0-981F-61716558800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23576" y="6340476"/>
            <a:ext cx="1142587" cy="317385"/>
          </a:xfrm>
          <a:prstGeom prst="rect">
            <a:avLst/>
          </a:prstGeom>
        </p:spPr>
      </p:pic>
      <p:sp>
        <p:nvSpPr>
          <p:cNvPr id="14" name="Footer Placeholder 1">
            <a:extLst>
              <a:ext uri="{FF2B5EF4-FFF2-40B4-BE49-F238E27FC236}">
                <a16:creationId xmlns:a16="http://schemas.microsoft.com/office/drawing/2014/main" id="{B5CEEE93-0046-4440-A964-8B06E311B85F}"/>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5" name="Slide Number Placeholder 2">
            <a:extLst>
              <a:ext uri="{FF2B5EF4-FFF2-40B4-BE49-F238E27FC236}">
                <a16:creationId xmlns:a16="http://schemas.microsoft.com/office/drawing/2014/main" id="{90E074BB-503C-4B6D-B912-733E3518BD53}"/>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426629417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2842873" y="1545636"/>
            <a:ext cx="4085531" cy="2702240"/>
          </a:xfrm>
          <a:prstGeom prst="rect">
            <a:avLst/>
          </a:prstGeom>
        </p:spPr>
        <p:txBody>
          <a:bodyPr anchor="t" anchorCtr="0"/>
          <a:lstStyle>
            <a:lvl1pPr algn="r">
              <a:lnSpc>
                <a:spcPct val="90000"/>
              </a:lnSpc>
              <a:defRPr sz="5400" b="1">
                <a:solidFill>
                  <a:schemeClr val="tx1"/>
                </a:solidFill>
                <a:latin typeface="Times" panose="02020603050405020304" pitchFamily="18" charset="0"/>
                <a:ea typeface="Open Sans" panose="020B0606030504020204" pitchFamily="34" charset="0"/>
                <a:cs typeface="Times" panose="02020603050405020304" pitchFamily="18" charset="0"/>
              </a:defRPr>
            </a:lvl1pPr>
          </a:lstStyle>
          <a:p>
            <a:r>
              <a:rPr lang="en-GB"/>
              <a:t>Click to edit Master title style</a:t>
            </a:r>
            <a:endParaRPr lang="en-US" dirty="0"/>
          </a:p>
        </p:txBody>
      </p:sp>
      <p:pic>
        <p:nvPicPr>
          <p:cNvPr id="32" name="Picture 31">
            <a:extLst>
              <a:ext uri="{FF2B5EF4-FFF2-40B4-BE49-F238E27FC236}">
                <a16:creationId xmlns:a16="http://schemas.microsoft.com/office/drawing/2014/main" id="{8D9FBEE0-0A00-4619-8257-DCBA4600E8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3576" y="6340476"/>
            <a:ext cx="1142587" cy="317385"/>
          </a:xfrm>
          <a:prstGeom prst="rect">
            <a:avLst/>
          </a:prstGeom>
        </p:spPr>
      </p:pic>
      <p:sp>
        <p:nvSpPr>
          <p:cNvPr id="36" name="Chord 35">
            <a:extLst>
              <a:ext uri="{FF2B5EF4-FFF2-40B4-BE49-F238E27FC236}">
                <a16:creationId xmlns:a16="http://schemas.microsoft.com/office/drawing/2014/main" id="{27ADA5F3-D375-4352-A696-9FA231A9B28C}"/>
              </a:ext>
            </a:extLst>
          </p:cNvPr>
          <p:cNvSpPr/>
          <p:nvPr userDrawn="1"/>
        </p:nvSpPr>
        <p:spPr>
          <a:xfrm>
            <a:off x="-4461974" y="-403860"/>
            <a:ext cx="5341620" cy="5341620"/>
          </a:xfrm>
          <a:prstGeom prst="chord">
            <a:avLst>
              <a:gd name="adj1" fmla="val 18746046"/>
              <a:gd name="adj2" fmla="val 2847295"/>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76300" rtl="0" fontAlgn="auto" latinLnBrk="0" hangingPunct="0">
              <a:lnSpc>
                <a:spcPct val="100000"/>
              </a:lnSpc>
              <a:spcBef>
                <a:spcPts val="0"/>
              </a:spcBef>
              <a:spcAft>
                <a:spcPts val="0"/>
              </a:spcAft>
              <a:buClrTx/>
              <a:buSzTx/>
              <a:buFontTx/>
              <a:buNone/>
              <a:tabLst/>
            </a:pPr>
            <a:endParaRPr kumimoji="0" lang="en-CA"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37" name="TextBox 36">
            <a:extLst>
              <a:ext uri="{FF2B5EF4-FFF2-40B4-BE49-F238E27FC236}">
                <a16:creationId xmlns:a16="http://schemas.microsoft.com/office/drawing/2014/main" id="{B2BAEC8B-7031-49CC-AD88-C0FBE494B387}"/>
              </a:ext>
            </a:extLst>
          </p:cNvPr>
          <p:cNvSpPr txBox="1"/>
          <p:nvPr userDrawn="1"/>
        </p:nvSpPr>
        <p:spPr>
          <a:xfrm>
            <a:off x="5311140" y="1842816"/>
            <a:ext cx="6309360" cy="38112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19150" rtl="0" fontAlgn="auto" latinLnBrk="0" hangingPunct="0">
              <a:lnSpc>
                <a:spcPct val="100000"/>
              </a:lnSpc>
              <a:spcBef>
                <a:spcPts val="0"/>
              </a:spcBef>
              <a:spcAft>
                <a:spcPts val="0"/>
              </a:spcAft>
              <a:buClrTx/>
              <a:buSzTx/>
              <a:buFontTx/>
              <a:buNone/>
              <a:tabLst/>
            </a:pPr>
            <a:endParaRPr kumimoji="0" lang="en-CA" sz="4400" b="0" i="0" u="none" strike="noStrike" cap="none" spc="0" normalizeH="0" baseline="0" dirty="0" err="1">
              <a:ln>
                <a:noFill/>
              </a:ln>
              <a:solidFill>
                <a:srgbClr val="000000"/>
              </a:solidFill>
              <a:effectLst/>
              <a:uFillTx/>
              <a:latin typeface="+mj-lt"/>
              <a:ea typeface="Gill Sans"/>
              <a:cs typeface="Gill Sans"/>
              <a:sym typeface="Gill Sans"/>
            </a:endParaRPr>
          </a:p>
        </p:txBody>
      </p:sp>
      <p:sp>
        <p:nvSpPr>
          <p:cNvPr id="38" name="Content Placeholder 3">
            <a:extLst>
              <a:ext uri="{FF2B5EF4-FFF2-40B4-BE49-F238E27FC236}">
                <a16:creationId xmlns:a16="http://schemas.microsoft.com/office/drawing/2014/main" id="{F197A45F-A83B-45B9-AD01-67356FBAC784}"/>
              </a:ext>
            </a:extLst>
          </p:cNvPr>
          <p:cNvSpPr>
            <a:spLocks noGrp="1"/>
          </p:cNvSpPr>
          <p:nvPr>
            <p:ph sz="quarter" idx="14"/>
          </p:nvPr>
        </p:nvSpPr>
        <p:spPr>
          <a:xfrm>
            <a:off x="8009084" y="1545636"/>
            <a:ext cx="3878116" cy="4602434"/>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stStyle>
          <a:p>
            <a:pPr lvl="0"/>
            <a:r>
              <a:rPr lang="en-GB"/>
              <a:t>Click to edit Master text styles</a:t>
            </a:r>
          </a:p>
          <a:p>
            <a:pPr lvl="1"/>
            <a:r>
              <a:rPr lang="en-GB"/>
              <a:t>Second level</a:t>
            </a:r>
          </a:p>
          <a:p>
            <a:pPr lvl="2"/>
            <a:r>
              <a:rPr lang="en-GB"/>
              <a:t>Third level</a:t>
            </a:r>
          </a:p>
        </p:txBody>
      </p:sp>
      <p:sp>
        <p:nvSpPr>
          <p:cNvPr id="10" name="Footer Placeholder 1">
            <a:extLst>
              <a:ext uri="{FF2B5EF4-FFF2-40B4-BE49-F238E27FC236}">
                <a16:creationId xmlns:a16="http://schemas.microsoft.com/office/drawing/2014/main" id="{940FA90E-4C36-4BE3-B720-89FBAA4945BA}"/>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1" name="Slide Number Placeholder 2">
            <a:extLst>
              <a:ext uri="{FF2B5EF4-FFF2-40B4-BE49-F238E27FC236}">
                <a16:creationId xmlns:a16="http://schemas.microsoft.com/office/drawing/2014/main" id="{C839984E-2BBE-4687-8B66-418B0F28E232}"/>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211324544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hasCustomPrompt="1"/>
          </p:nvPr>
        </p:nvSpPr>
        <p:spPr>
          <a:xfrm>
            <a:off x="598262" y="88570"/>
            <a:ext cx="11027683" cy="976707"/>
          </a:xfrm>
        </p:spPr>
        <p:txBody>
          <a:bodyPr anchor="ctr" anchorCtr="0"/>
          <a:lstStyle>
            <a:lvl1pPr>
              <a:lnSpc>
                <a:spcPct val="70000"/>
              </a:lnSpc>
              <a:defRPr sz="3600" b="0">
                <a:solidFill>
                  <a:schemeClr val="tx1"/>
                </a:solidFill>
              </a:defRPr>
            </a:lvl1pPr>
          </a:lstStyle>
          <a:p>
            <a:r>
              <a:rPr lang="en-US" dirty="0"/>
              <a:t>This is  </a:t>
            </a:r>
            <a:br>
              <a:rPr lang="en-US" dirty="0"/>
            </a:br>
            <a:r>
              <a:rPr lang="en-US" dirty="0"/>
              <a:t>Two Line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11027683" cy="4800600"/>
          </a:xfrm>
        </p:spPr>
        <p:txBody>
          <a:bodyPr/>
          <a:lstStyle>
            <a:lvl1pPr>
              <a:defRPr b="0">
                <a:solidFill>
                  <a:schemeClr val="tx1"/>
                </a:solidFill>
              </a:defRPr>
            </a:lvl1pPr>
            <a:lvl2pPr>
              <a:defRPr>
                <a:solidFill>
                  <a:schemeClr val="tx1"/>
                </a:solidFill>
              </a:defRPr>
            </a:lvl2pPr>
            <a:lvl3pPr>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11" name="Rectangle 10">
            <a:extLst>
              <a:ext uri="{FF2B5EF4-FFF2-40B4-BE49-F238E27FC236}">
                <a16:creationId xmlns:a16="http://schemas.microsoft.com/office/drawing/2014/main" id="{1CEE3668-FA34-4379-9E79-33804C514D37}"/>
              </a:ext>
            </a:extLst>
          </p:cNvPr>
          <p:cNvSpPr/>
          <p:nvPr userDrawn="1"/>
        </p:nvSpPr>
        <p:spPr>
          <a:xfrm>
            <a:off x="1" y="1089258"/>
            <a:ext cx="12191999" cy="9144"/>
          </a:xfrm>
          <a:prstGeom prst="rect">
            <a:avLst/>
          </a:prstGeom>
          <a:gradFill>
            <a:gsLst>
              <a:gs pos="100000">
                <a:srgbClr val="474747"/>
              </a:gs>
              <a:gs pos="0">
                <a:schemeClr val="accent6"/>
              </a:gs>
            </a:gsLst>
            <a:lin ang="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7" name="Footer Placeholder 1">
            <a:extLst>
              <a:ext uri="{FF2B5EF4-FFF2-40B4-BE49-F238E27FC236}">
                <a16:creationId xmlns:a16="http://schemas.microsoft.com/office/drawing/2014/main" id="{28A94A72-AC7D-4BB8-9496-DD8F1C4245CE}"/>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0" name="Slide Number Placeholder 2">
            <a:extLst>
              <a:ext uri="{FF2B5EF4-FFF2-40B4-BE49-F238E27FC236}">
                <a16:creationId xmlns:a16="http://schemas.microsoft.com/office/drawing/2014/main" id="{BDD9DB99-8E59-45A9-BEDD-81DDD0B7FC1E}"/>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834603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70000"/>
              </a:lnSpc>
              <a:defRPr sz="3600" b="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E16F26DE-79B7-44D6-BCE8-8A89D076E3F0}"/>
              </a:ext>
            </a:extLst>
          </p:cNvPr>
          <p:cNvSpPr>
            <a:spLocks noGrp="1"/>
          </p:cNvSpPr>
          <p:nvPr>
            <p:ph type="body" sz="quarter" idx="12"/>
          </p:nvPr>
        </p:nvSpPr>
        <p:spPr>
          <a:xfrm>
            <a:off x="598261" y="1347854"/>
            <a:ext cx="5069486" cy="4800600"/>
          </a:xfrm>
        </p:spPr>
        <p:txBody>
          <a:bodyPr/>
          <a:lstStyle>
            <a:lvl1pPr>
              <a:defRPr b="0">
                <a:solidFill>
                  <a:schemeClr val="tx1"/>
                </a:solidFill>
              </a:defRPr>
            </a:lvl1pPr>
            <a:lvl2pPr>
              <a:defRPr>
                <a:solidFill>
                  <a:schemeClr val="tx1"/>
                </a:solidFill>
              </a:defRPr>
            </a:lvl2pPr>
            <a:lvl3pPr marL="800100" indent="-120650">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15" name="Content Placeholder 3">
            <a:extLst>
              <a:ext uri="{FF2B5EF4-FFF2-40B4-BE49-F238E27FC236}">
                <a16:creationId xmlns:a16="http://schemas.microsoft.com/office/drawing/2014/main" id="{F6E82848-5D7E-48CC-BE9D-8DA26AD4BD06}"/>
              </a:ext>
            </a:extLst>
          </p:cNvPr>
          <p:cNvSpPr>
            <a:spLocks noGrp="1"/>
          </p:cNvSpPr>
          <p:nvPr>
            <p:ph sz="quarter" idx="14"/>
          </p:nvPr>
        </p:nvSpPr>
        <p:spPr>
          <a:xfrm>
            <a:off x="6096000" y="1347470"/>
            <a:ext cx="5069682" cy="4800600"/>
          </a:xfrm>
        </p:spPr>
        <p:txBody>
          <a:bodyPr/>
          <a:lstStyle>
            <a:lvl1pPr>
              <a:defRPr>
                <a:solidFill>
                  <a:schemeClr val="tx1"/>
                </a:solidFill>
              </a:defRPr>
            </a:lvl1pPr>
            <a:lvl2pPr>
              <a:defRPr>
                <a:solidFill>
                  <a:schemeClr val="tx1"/>
                </a:solidFill>
              </a:defRPr>
            </a:lvl2pPr>
            <a:lvl3pPr marL="800100" indent="-120650">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7" name="Footer Placeholder 1">
            <a:extLst>
              <a:ext uri="{FF2B5EF4-FFF2-40B4-BE49-F238E27FC236}">
                <a16:creationId xmlns:a16="http://schemas.microsoft.com/office/drawing/2014/main" id="{A34A64F0-02EB-4659-A2F1-C9042C1015B2}"/>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8" name="Slide Number Placeholder 2">
            <a:extLst>
              <a:ext uri="{FF2B5EF4-FFF2-40B4-BE49-F238E27FC236}">
                <a16:creationId xmlns:a16="http://schemas.microsoft.com/office/drawing/2014/main" id="{9FD960B7-980C-4D70-8D56-64F4E59469E4}"/>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336414986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umn Blac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A5F90B-B81F-7A4E-A0B3-DB638DF3235F}"/>
              </a:ext>
            </a:extLst>
          </p:cNvPr>
          <p:cNvSpPr>
            <a:spLocks noGrp="1"/>
          </p:cNvSpPr>
          <p:nvPr>
            <p:ph type="title"/>
          </p:nvPr>
        </p:nvSpPr>
        <p:spPr>
          <a:xfrm>
            <a:off x="598262" y="88570"/>
            <a:ext cx="11027683" cy="976707"/>
          </a:xfrm>
        </p:spPr>
        <p:txBody>
          <a:bodyPr anchor="ctr" anchorCtr="0"/>
          <a:lstStyle>
            <a:lvl1pPr>
              <a:lnSpc>
                <a:spcPct val="70000"/>
              </a:lnSpc>
              <a:defRPr sz="3600" b="0">
                <a:solidFill>
                  <a:schemeClr val="tx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F9A0A295-4F83-4048-980D-CA97A3B9A08F}"/>
              </a:ext>
            </a:extLst>
          </p:cNvPr>
          <p:cNvSpPr>
            <a:spLocks noGrp="1"/>
          </p:cNvSpPr>
          <p:nvPr>
            <p:ph type="body" sz="quarter" idx="12"/>
          </p:nvPr>
        </p:nvSpPr>
        <p:spPr>
          <a:xfrm>
            <a:off x="598261" y="1347854"/>
            <a:ext cx="3657600" cy="4800600"/>
          </a:xfrm>
        </p:spPr>
        <p:txBody>
          <a:bodyPr/>
          <a:lstStyle>
            <a:lvl1pPr>
              <a:defRPr b="0">
                <a:solidFill>
                  <a:schemeClr val="tx1"/>
                </a:solidFill>
              </a:defRPr>
            </a:lvl1pPr>
            <a:lvl2pPr>
              <a:defRPr>
                <a:solidFill>
                  <a:schemeClr val="tx1"/>
                </a:solidFill>
              </a:defRPr>
            </a:lvl2pPr>
            <a:lvl3pPr marL="800100" indent="-120650">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3C9FDF5E-4912-46E1-BC83-7C00373624AF}"/>
              </a:ext>
            </a:extLst>
          </p:cNvPr>
          <p:cNvSpPr>
            <a:spLocks noGrp="1"/>
          </p:cNvSpPr>
          <p:nvPr>
            <p:ph sz="quarter" idx="14"/>
          </p:nvPr>
        </p:nvSpPr>
        <p:spPr>
          <a:xfrm>
            <a:off x="4477657" y="1347470"/>
            <a:ext cx="3657600" cy="4800600"/>
          </a:xfrm>
        </p:spPr>
        <p:txBody>
          <a:bodyPr/>
          <a:lstStyle>
            <a:lvl1pPr>
              <a:defRPr>
                <a:solidFill>
                  <a:schemeClr val="tx1"/>
                </a:solidFill>
              </a:defRPr>
            </a:lvl1pPr>
            <a:lvl2pPr>
              <a:defRPr>
                <a:solidFill>
                  <a:schemeClr val="tx1"/>
                </a:solidFill>
              </a:defRPr>
            </a:lvl2pPr>
            <a:lvl3pPr marL="800100" indent="-120650">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10" name="Content Placeholder 3">
            <a:extLst>
              <a:ext uri="{FF2B5EF4-FFF2-40B4-BE49-F238E27FC236}">
                <a16:creationId xmlns:a16="http://schemas.microsoft.com/office/drawing/2014/main" id="{330995FB-6C3B-45EA-A68C-4A042B9AF35C}"/>
              </a:ext>
            </a:extLst>
          </p:cNvPr>
          <p:cNvSpPr>
            <a:spLocks noGrp="1"/>
          </p:cNvSpPr>
          <p:nvPr>
            <p:ph sz="quarter" idx="15"/>
          </p:nvPr>
        </p:nvSpPr>
        <p:spPr>
          <a:xfrm>
            <a:off x="8357053" y="1347470"/>
            <a:ext cx="3657600" cy="4800600"/>
          </a:xfrm>
        </p:spPr>
        <p:txBody>
          <a:bodyPr/>
          <a:lstStyle>
            <a:lvl1pPr>
              <a:defRPr>
                <a:solidFill>
                  <a:schemeClr val="tx1"/>
                </a:solidFill>
              </a:defRPr>
            </a:lvl1pPr>
            <a:lvl2pPr>
              <a:defRPr>
                <a:solidFill>
                  <a:schemeClr val="tx1"/>
                </a:solidFill>
              </a:defRPr>
            </a:lvl2pPr>
            <a:lvl3pPr marL="800100" indent="-120650">
              <a:defRPr>
                <a:solidFill>
                  <a:schemeClr val="tx1"/>
                </a:solidFill>
              </a:defRPr>
            </a:lvl3pPr>
          </a:lstStyle>
          <a:p>
            <a:pPr lvl="0"/>
            <a:r>
              <a:rPr lang="en-US" dirty="0"/>
              <a:t>Edit Master text styles</a:t>
            </a:r>
          </a:p>
          <a:p>
            <a:pPr lvl="1"/>
            <a:r>
              <a:rPr lang="en-US" dirty="0"/>
              <a:t>Second level</a:t>
            </a:r>
          </a:p>
          <a:p>
            <a:pPr lvl="2"/>
            <a:r>
              <a:rPr lang="en-US" dirty="0"/>
              <a:t>Third level</a:t>
            </a:r>
          </a:p>
        </p:txBody>
      </p:sp>
      <p:sp>
        <p:nvSpPr>
          <p:cNvPr id="12" name="Footer Placeholder 1">
            <a:extLst>
              <a:ext uri="{FF2B5EF4-FFF2-40B4-BE49-F238E27FC236}">
                <a16:creationId xmlns:a16="http://schemas.microsoft.com/office/drawing/2014/main" id="{F0283D89-0B7C-4A24-8DDA-A20C4D80B094}"/>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3" name="Slide Number Placeholder 2">
            <a:extLst>
              <a:ext uri="{FF2B5EF4-FFF2-40B4-BE49-F238E27FC236}">
                <a16:creationId xmlns:a16="http://schemas.microsoft.com/office/drawing/2014/main" id="{53A67A22-BF25-48BC-B908-E788EAF9D8B4}"/>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176034193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st White">
    <p:bg>
      <p:bgRef idx="1001">
        <a:schemeClr val="bg1"/>
      </p:bgRef>
    </p:bg>
    <p:spTree>
      <p:nvGrpSpPr>
        <p:cNvPr id="1" name=""/>
        <p:cNvGrpSpPr/>
        <p:nvPr/>
      </p:nvGrpSpPr>
      <p:grpSpPr>
        <a:xfrm>
          <a:off x="0" y="0"/>
          <a:ext cx="0" cy="0"/>
          <a:chOff x="0" y="0"/>
          <a:chExt cx="0" cy="0"/>
        </a:xfrm>
      </p:grpSpPr>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5534025" y="1028700"/>
            <a:ext cx="6068973" cy="4800600"/>
          </a:xfrm>
        </p:spPr>
        <p:txBody>
          <a:bodyPr/>
          <a:lstStyle>
            <a:lvl1pPr>
              <a:lnSpc>
                <a:spcPct val="100000"/>
              </a:lnSpc>
              <a:defRPr sz="3200" b="0">
                <a:solidFill>
                  <a:schemeClr val="tx1"/>
                </a:solidFill>
                <a:latin typeface="Calibri" panose="020F0502020204030204" pitchFamily="34" charset="0"/>
                <a:cs typeface="Calibri" panose="020F0502020204030204" pitchFamily="34" charset="0"/>
              </a:defRPr>
            </a:lvl1pPr>
            <a:lvl2pPr marL="653257" indent="-187325">
              <a:lnSpc>
                <a:spcPct val="100000"/>
              </a:lnSpc>
              <a:buFont typeface="Arial" panose="020B0604020202020204" pitchFamily="34" charset="0"/>
              <a:buChar char="•"/>
              <a:defRPr sz="2400">
                <a:solidFill>
                  <a:schemeClr val="tx1"/>
                </a:solidFill>
                <a:latin typeface="Calibri" panose="020F0502020204030204" pitchFamily="34" charset="0"/>
                <a:cs typeface="Calibri" panose="020F0502020204030204" pitchFamily="34" charset="0"/>
              </a:defRPr>
            </a:lvl2pPr>
            <a:lvl3pPr marL="800100" indent="-120650">
              <a:lnSpc>
                <a:spcPct val="100000"/>
              </a:lnSpc>
              <a:defRPr sz="1800">
                <a:solidFill>
                  <a:schemeClr val="tx1"/>
                </a:solidFill>
                <a:latin typeface="Calibri" panose="020F0502020204030204" pitchFamily="34" charset="0"/>
                <a:cs typeface="Calibri" panose="020F0502020204030204" pitchFamily="34" charset="0"/>
              </a:defRPr>
            </a:lvl3pPr>
          </a:lstStyle>
          <a:p>
            <a:pPr lvl="0"/>
            <a:r>
              <a:rPr lang="en-US" dirty="0"/>
              <a:t>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C3E5416C-CE59-4C37-9F4B-E146BF3F19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3576" y="6340476"/>
            <a:ext cx="1142587" cy="317385"/>
          </a:xfrm>
          <a:prstGeom prst="rect">
            <a:avLst/>
          </a:prstGeom>
        </p:spPr>
      </p:pic>
      <p:sp>
        <p:nvSpPr>
          <p:cNvPr id="14" name="Title 2">
            <a:extLst>
              <a:ext uri="{FF2B5EF4-FFF2-40B4-BE49-F238E27FC236}">
                <a16:creationId xmlns:a16="http://schemas.microsoft.com/office/drawing/2014/main" id="{1CAC9D31-A3E6-4934-8D51-251920017277}"/>
              </a:ext>
            </a:extLst>
          </p:cNvPr>
          <p:cNvSpPr>
            <a:spLocks noGrp="1"/>
          </p:cNvSpPr>
          <p:nvPr>
            <p:ph type="title"/>
          </p:nvPr>
        </p:nvSpPr>
        <p:spPr>
          <a:xfrm>
            <a:off x="1002183" y="1028701"/>
            <a:ext cx="4093692" cy="4086225"/>
          </a:xfrm>
        </p:spPr>
        <p:txBody>
          <a:bodyPr anchor="t" anchorCtr="0"/>
          <a:lstStyle>
            <a:lvl1pPr algn="r">
              <a:lnSpc>
                <a:spcPct val="90000"/>
              </a:lnSpc>
              <a:defRPr sz="4800" b="1">
                <a:solidFill>
                  <a:schemeClr val="tx1"/>
                </a:solidFill>
                <a:latin typeface="Times" panose="02020603050405020304" pitchFamily="18" charset="0"/>
                <a:cs typeface="Times" panose="02020603050405020304" pitchFamily="18" charset="0"/>
              </a:defRPr>
            </a:lvl1pPr>
          </a:lstStyle>
          <a:p>
            <a:r>
              <a:rPr lang="en-US" dirty="0"/>
              <a:t>Click to edit Master title style</a:t>
            </a:r>
          </a:p>
        </p:txBody>
      </p:sp>
      <p:sp>
        <p:nvSpPr>
          <p:cNvPr id="8" name="Footer Placeholder 1">
            <a:extLst>
              <a:ext uri="{FF2B5EF4-FFF2-40B4-BE49-F238E27FC236}">
                <a16:creationId xmlns:a16="http://schemas.microsoft.com/office/drawing/2014/main" id="{FFC48FE5-0AA5-4569-91C7-B62ACB856F8D}"/>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9" name="Slide Number Placeholder 2">
            <a:extLst>
              <a:ext uri="{FF2B5EF4-FFF2-40B4-BE49-F238E27FC236}">
                <a16:creationId xmlns:a16="http://schemas.microsoft.com/office/drawing/2014/main" id="{41739E4E-3C4F-4001-8E87-007D0E1F5FD1}"/>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1196987649"/>
      </p:ext>
    </p:extLst>
  </p:cSld>
  <p:clrMapOvr>
    <a:overrideClrMapping bg1="lt1" tx1="dk1" bg2="lt2" tx2="dk2" accent1="accent1" accent2="accent2" accent3="accent3" accent4="accent4" accent5="accent5" accent6="accent6" hlink="hlink" folHlink="folHlink"/>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lack">
    <p:bg>
      <p:bgPr>
        <a:solidFill>
          <a:schemeClr val="tx2"/>
        </a:solidFill>
        <a:effectLst/>
      </p:bgPr>
    </p:bg>
    <p:spTree>
      <p:nvGrpSpPr>
        <p:cNvPr id="1" name=""/>
        <p:cNvGrpSpPr/>
        <p:nvPr/>
      </p:nvGrpSpPr>
      <p:grpSpPr>
        <a:xfrm>
          <a:off x="0" y="0"/>
          <a:ext cx="0" cy="0"/>
          <a:chOff x="0" y="0"/>
          <a:chExt cx="0" cy="0"/>
        </a:xfrm>
      </p:grpSpPr>
      <p:sp>
        <p:nvSpPr>
          <p:cNvPr id="22" name="Text Placeholder 7">
            <a:extLst>
              <a:ext uri="{FF2B5EF4-FFF2-40B4-BE49-F238E27FC236}">
                <a16:creationId xmlns:a16="http://schemas.microsoft.com/office/drawing/2014/main" id="{25A7B58D-A6EC-43C9-8E17-BEE465D370F2}"/>
              </a:ext>
            </a:extLst>
          </p:cNvPr>
          <p:cNvSpPr>
            <a:spLocks noGrp="1"/>
          </p:cNvSpPr>
          <p:nvPr>
            <p:ph type="body" sz="quarter" idx="12"/>
          </p:nvPr>
        </p:nvSpPr>
        <p:spPr>
          <a:xfrm>
            <a:off x="5534025" y="1028700"/>
            <a:ext cx="6068973" cy="4800600"/>
          </a:xfrm>
        </p:spPr>
        <p:txBody>
          <a:bodyPr/>
          <a:lstStyle>
            <a:lvl1pPr>
              <a:lnSpc>
                <a:spcPct val="100000"/>
              </a:lnSpc>
              <a:defRPr sz="3200" b="0">
                <a:solidFill>
                  <a:schemeClr val="bg1"/>
                </a:solidFill>
                <a:latin typeface="Calibri" panose="020F0502020204030204" pitchFamily="34" charset="0"/>
                <a:cs typeface="Calibri" panose="020F0502020204030204" pitchFamily="34" charset="0"/>
              </a:defRPr>
            </a:lvl1pPr>
            <a:lvl2pPr marL="653257" indent="-187325">
              <a:lnSpc>
                <a:spcPct val="100000"/>
              </a:lnSpc>
              <a:buFont typeface="Arial" panose="020B0604020202020204" pitchFamily="34" charset="0"/>
              <a:buChar char="•"/>
              <a:defRPr sz="2400">
                <a:solidFill>
                  <a:schemeClr val="bg1"/>
                </a:solidFill>
                <a:latin typeface="Calibri" panose="020F0502020204030204" pitchFamily="34" charset="0"/>
                <a:cs typeface="Calibri" panose="020F0502020204030204" pitchFamily="34" charset="0"/>
              </a:defRPr>
            </a:lvl2pPr>
            <a:lvl3pPr marL="800100" indent="-120650">
              <a:lnSpc>
                <a:spcPct val="100000"/>
              </a:lnSpc>
              <a:defRPr sz="1800">
                <a:solidFill>
                  <a:schemeClr val="bg1"/>
                </a:solidFill>
                <a:latin typeface="Calibri" panose="020F0502020204030204" pitchFamily="34" charset="0"/>
                <a:cs typeface="Calibri" panose="020F0502020204030204" pitchFamily="34" charset="0"/>
              </a:defRPr>
            </a:lvl3pPr>
          </a:lstStyle>
          <a:p>
            <a:pPr lvl="0"/>
            <a:r>
              <a:rPr lang="en-US" dirty="0"/>
              <a:t>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C3E5416C-CE59-4C37-9F4B-E146BF3F19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3576" y="6340476"/>
            <a:ext cx="1142587" cy="317385"/>
          </a:xfrm>
          <a:prstGeom prst="rect">
            <a:avLst/>
          </a:prstGeom>
        </p:spPr>
      </p:pic>
      <p:sp>
        <p:nvSpPr>
          <p:cNvPr id="14" name="Title 2">
            <a:extLst>
              <a:ext uri="{FF2B5EF4-FFF2-40B4-BE49-F238E27FC236}">
                <a16:creationId xmlns:a16="http://schemas.microsoft.com/office/drawing/2014/main" id="{1CAC9D31-A3E6-4934-8D51-251920017277}"/>
              </a:ext>
            </a:extLst>
          </p:cNvPr>
          <p:cNvSpPr>
            <a:spLocks noGrp="1"/>
          </p:cNvSpPr>
          <p:nvPr>
            <p:ph type="title"/>
          </p:nvPr>
        </p:nvSpPr>
        <p:spPr>
          <a:xfrm>
            <a:off x="1002183" y="1028701"/>
            <a:ext cx="4093692" cy="4086225"/>
          </a:xfrm>
        </p:spPr>
        <p:txBody>
          <a:bodyPr anchor="t" anchorCtr="0"/>
          <a:lstStyle>
            <a:lvl1pPr algn="r">
              <a:lnSpc>
                <a:spcPct val="90000"/>
              </a:lnSpc>
              <a:defRPr sz="4800" b="1">
                <a:solidFill>
                  <a:schemeClr val="bg1"/>
                </a:solidFill>
                <a:latin typeface="Times" panose="02020603050405020304" pitchFamily="18" charset="0"/>
                <a:cs typeface="Times" panose="02020603050405020304" pitchFamily="18" charset="0"/>
              </a:defRPr>
            </a:lvl1pPr>
          </a:lstStyle>
          <a:p>
            <a:r>
              <a:rPr lang="en-US" dirty="0"/>
              <a:t>Click to edit Master title style</a:t>
            </a:r>
          </a:p>
        </p:txBody>
      </p:sp>
      <p:sp>
        <p:nvSpPr>
          <p:cNvPr id="8" name="Footer Placeholder 1">
            <a:extLst>
              <a:ext uri="{FF2B5EF4-FFF2-40B4-BE49-F238E27FC236}">
                <a16:creationId xmlns:a16="http://schemas.microsoft.com/office/drawing/2014/main" id="{58C79F51-7A4C-4831-8956-0A63CD438644}"/>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bg1"/>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9" name="Slide Number Placeholder 2">
            <a:extLst>
              <a:ext uri="{FF2B5EF4-FFF2-40B4-BE49-F238E27FC236}">
                <a16:creationId xmlns:a16="http://schemas.microsoft.com/office/drawing/2014/main" id="{E89EFB36-055B-4E35-8D4F-E1F5FA1BD95E}"/>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bg1"/>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4515759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991726"/>
      </p:ext>
    </p:extLst>
  </p:cSld>
  <p:clrMap bg1="dk1" tx1="lt1" bg2="dk2" tx2="lt2" accent1="accent1" accent2="accent2" accent3="accent3" accent4="accent4" accent5="accent5" accent6="accent6" hlink="hlink" folHlink="folHlink"/>
  <p:sldLayoutIdLst>
    <p:sldLayoutId id="2147483763" r:id="rId1"/>
    <p:sldLayoutId id="2147483764" r:id="rId2"/>
  </p:sldLayoutIdLst>
  <p:transition spd="med"/>
  <p:hf hdr="0" dt="0"/>
  <p:txStyles>
    <p:titleStyle>
      <a:lvl1pPr marL="0" marR="0" indent="0" algn="l" defTabSz="409575" eaLnBrk="1" latinLnBrk="0" hangingPunct="1">
        <a:lnSpc>
          <a:spcPct val="100000"/>
        </a:lnSpc>
        <a:spcBef>
          <a:spcPts val="0"/>
        </a:spcBef>
        <a:spcAft>
          <a:spcPts val="0"/>
        </a:spcAft>
        <a:buClrTx/>
        <a:buSzTx/>
        <a:buFontTx/>
        <a:buNone/>
        <a:tabLst/>
        <a:defRPr sz="4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0" marR="0" indent="1143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2pPr>
      <a:lvl3pPr marL="0" marR="0" indent="2286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3pPr>
      <a:lvl4pPr marL="0" marR="0" indent="3429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4pPr>
      <a:lvl5pPr marL="0" marR="0" indent="4572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5pPr>
      <a:lvl6pPr marL="0" marR="0" indent="5715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6pPr>
      <a:lvl7pPr marL="0" marR="0" indent="6858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7pPr>
      <a:lvl8pPr marL="0" marR="0" indent="8001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8pPr>
      <a:lvl9pPr marL="0" marR="0" indent="9144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9pPr>
    </p:titleStyle>
    <p:bodyStyle>
      <a:lvl1pPr marL="288925" marR="0" indent="-219869" algn="l" defTabSz="409575" eaLnBrk="1" latinLnBrk="0" hangingPunct="1">
        <a:lnSpc>
          <a:spcPct val="120000"/>
        </a:lnSpc>
        <a:spcBef>
          <a:spcPts val="600"/>
        </a:spcBef>
        <a:spcAft>
          <a:spcPts val="300"/>
        </a:spcAft>
        <a:buClr>
          <a:srgbClr val="00AD93"/>
        </a:buClr>
        <a:buSzPct val="100000"/>
        <a:buFont typeface="Arial" panose="020B0604020202020204" pitchFamily="34" charset="0"/>
        <a:buChar char="•"/>
        <a:tabLst/>
        <a:defRPr sz="2400" b="1"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653257" marR="0" indent="-187325" algn="l" defTabSz="409575" eaLnBrk="1" latinLnBrk="0" hangingPunct="1">
        <a:lnSpc>
          <a:spcPct val="120000"/>
        </a:lnSpc>
        <a:spcBef>
          <a:spcPts val="600"/>
        </a:spcBef>
        <a:spcAft>
          <a:spcPts val="300"/>
        </a:spcAft>
        <a:buClrTx/>
        <a:buSzPct val="100000"/>
        <a:buFont typeface="Open Sans" panose="020B0606030504020204" pitchFamily="34" charset="0"/>
        <a:buChar char="–"/>
        <a:tabLst/>
        <a:defRPr sz="2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2pPr>
      <a:lvl3pPr marL="942182" marR="0" indent="-121444" algn="l" defTabSz="409575" eaLnBrk="1" latinLnBrk="0" hangingPunct="1">
        <a:lnSpc>
          <a:spcPct val="120000"/>
        </a:lnSpc>
        <a:spcBef>
          <a:spcPts val="600"/>
        </a:spcBef>
        <a:spcAft>
          <a:spcPts val="300"/>
        </a:spcAft>
        <a:buClrTx/>
        <a:buSzPct val="70000"/>
        <a:buFont typeface="Arial" panose="020B0604020202020204" pitchFamily="34" charset="0"/>
        <a:buChar char="•"/>
        <a:tabLst/>
        <a:defRPr sz="16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3pPr>
      <a:lvl4pPr marL="895350" marR="0" indent="-342900" algn="l" defTabSz="409575" eaLnBrk="1" latinLnBrk="0" hangingPunct="1">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4pPr>
      <a:lvl5pPr marL="1041400" marR="0" indent="-342900" algn="l" defTabSz="409575" eaLnBrk="1" latinLnBrk="0" hangingPunct="1">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5pPr>
      <a:lvl6pPr marL="124460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6pPr>
      <a:lvl7pPr marL="139065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7pPr>
      <a:lvl8pPr marL="153670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8pPr>
      <a:lvl9pPr marL="168275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1pPr>
      <a:lvl2pPr marL="0" marR="0" indent="1143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2pPr>
      <a:lvl3pPr marL="0" marR="0" indent="2286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3pPr>
      <a:lvl4pPr marL="0" marR="0" indent="3429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4pPr>
      <a:lvl5pPr marL="0" marR="0" indent="4572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5pPr>
      <a:lvl6pPr marL="0" marR="0" indent="5715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6pPr>
      <a:lvl7pPr marL="0" marR="0" indent="6858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7pPr>
      <a:lvl8pPr marL="0" marR="0" indent="8001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8pPr>
      <a:lvl9pPr marL="0" marR="0" indent="9144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960" userDrawn="1">
          <p15:clr>
            <a:srgbClr val="F26B43"/>
          </p15:clr>
        </p15:guide>
        <p15:guide id="4" orient="horz" pos="480" userDrawn="1">
          <p15:clr>
            <a:srgbClr val="F26B43"/>
          </p15:clr>
        </p15:guide>
        <p15:guide id="5" pos="396" userDrawn="1">
          <p15:clr>
            <a:srgbClr val="F26B43"/>
          </p15:clr>
        </p15:guide>
        <p15:guide id="6" pos="7452" userDrawn="1">
          <p15:clr>
            <a:srgbClr val="F26B43"/>
          </p15:clr>
        </p15:guide>
        <p15:guide id="7" pos="324" userDrawn="1">
          <p15:clr>
            <a:srgbClr val="F26B43"/>
          </p15:clr>
        </p15:guide>
        <p15:guide id="8" orient="horz" pos="4140" userDrawn="1">
          <p15:clr>
            <a:srgbClr val="F26B43"/>
          </p15:clr>
        </p15:guide>
        <p15:guide id="9"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04C2501-71DF-41E7-A10A-B45793E65E7F}"/>
              </a:ext>
            </a:extLst>
          </p:cNvPr>
          <p:cNvGrpSpPr/>
          <p:nvPr userDrawn="1"/>
        </p:nvGrpSpPr>
        <p:grpSpPr>
          <a:xfrm>
            <a:off x="-2" y="5877343"/>
            <a:ext cx="12192000" cy="956276"/>
            <a:chOff x="-2" y="5468529"/>
            <a:chExt cx="15238379" cy="1195217"/>
          </a:xfrm>
        </p:grpSpPr>
        <p:pic>
          <p:nvPicPr>
            <p:cNvPr id="22" name="Picture 21">
              <a:extLst>
                <a:ext uri="{FF2B5EF4-FFF2-40B4-BE49-F238E27FC236}">
                  <a16:creationId xmlns:a16="http://schemas.microsoft.com/office/drawing/2014/main" id="{1A06D773-1BBC-4068-A0C3-B385685041B4}"/>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56995" r="27492"/>
            <a:stretch/>
          </p:blipFill>
          <p:spPr>
            <a:xfrm rot="5400000">
              <a:off x="950979" y="4517548"/>
              <a:ext cx="1195217" cy="3097179"/>
            </a:xfrm>
            <a:prstGeom prst="rect">
              <a:avLst/>
            </a:prstGeom>
          </p:spPr>
        </p:pic>
        <p:pic>
          <p:nvPicPr>
            <p:cNvPr id="23" name="Picture 22">
              <a:extLst>
                <a:ext uri="{FF2B5EF4-FFF2-40B4-BE49-F238E27FC236}">
                  <a16:creationId xmlns:a16="http://schemas.microsoft.com/office/drawing/2014/main" id="{EC017898-27FD-46AB-9ADC-F895A8FEC96A}"/>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56995" r="27535"/>
            <a:stretch/>
          </p:blipFill>
          <p:spPr>
            <a:xfrm rot="5400000">
              <a:off x="3984084" y="4515878"/>
              <a:ext cx="1191877" cy="3097179"/>
            </a:xfrm>
            <a:prstGeom prst="rect">
              <a:avLst/>
            </a:prstGeom>
          </p:spPr>
        </p:pic>
        <p:pic>
          <p:nvPicPr>
            <p:cNvPr id="24" name="Picture 23">
              <a:extLst>
                <a:ext uri="{FF2B5EF4-FFF2-40B4-BE49-F238E27FC236}">
                  <a16:creationId xmlns:a16="http://schemas.microsoft.com/office/drawing/2014/main" id="{3CD7D74A-83FF-469C-AFD1-66106F1D4C3F}"/>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56995" r="27535"/>
            <a:stretch/>
          </p:blipFill>
          <p:spPr>
            <a:xfrm rot="5400000">
              <a:off x="7016034" y="4515878"/>
              <a:ext cx="1191877" cy="3097179"/>
            </a:xfrm>
            <a:prstGeom prst="rect">
              <a:avLst/>
            </a:prstGeom>
          </p:spPr>
        </p:pic>
        <p:pic>
          <p:nvPicPr>
            <p:cNvPr id="25" name="Picture 24">
              <a:extLst>
                <a:ext uri="{FF2B5EF4-FFF2-40B4-BE49-F238E27FC236}">
                  <a16:creationId xmlns:a16="http://schemas.microsoft.com/office/drawing/2014/main" id="{E8AB86EC-C75A-4E5F-AFF6-BFD8545BCA4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56995" r="27492"/>
            <a:stretch/>
          </p:blipFill>
          <p:spPr>
            <a:xfrm rot="5400000">
              <a:off x="10045799" y="4517548"/>
              <a:ext cx="1195217" cy="3097179"/>
            </a:xfrm>
            <a:prstGeom prst="rect">
              <a:avLst/>
            </a:prstGeom>
          </p:spPr>
        </p:pic>
        <p:pic>
          <p:nvPicPr>
            <p:cNvPr id="26" name="Picture 25">
              <a:extLst>
                <a:ext uri="{FF2B5EF4-FFF2-40B4-BE49-F238E27FC236}">
                  <a16:creationId xmlns:a16="http://schemas.microsoft.com/office/drawing/2014/main" id="{4DD54869-1E72-483E-8B20-9D8CCE7D874A}"/>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56995" r="27492"/>
            <a:stretch/>
          </p:blipFill>
          <p:spPr>
            <a:xfrm rot="5400000">
              <a:off x="13092179" y="4517548"/>
              <a:ext cx="1195217" cy="3097179"/>
            </a:xfrm>
            <a:prstGeom prst="rect">
              <a:avLst/>
            </a:prstGeom>
          </p:spPr>
        </p:pic>
      </p:grpSp>
      <p:sp>
        <p:nvSpPr>
          <p:cNvPr id="4" name="Title Text"/>
          <p:cNvSpPr txBox="1">
            <a:spLocks noGrp="1"/>
          </p:cNvSpPr>
          <p:nvPr>
            <p:ph type="title"/>
          </p:nvPr>
        </p:nvSpPr>
        <p:spPr>
          <a:xfrm>
            <a:off x="598262" y="110265"/>
            <a:ext cx="11231789" cy="96545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nchor="t"/>
          <a:lstStyle/>
          <a:p>
            <a:endParaRPr dirty="0"/>
          </a:p>
        </p:txBody>
      </p:sp>
      <p:sp>
        <p:nvSpPr>
          <p:cNvPr id="5" name="Body Level One…"/>
          <p:cNvSpPr txBox="1">
            <a:spLocks noGrp="1"/>
          </p:cNvSpPr>
          <p:nvPr>
            <p:ph type="body" idx="1"/>
          </p:nvPr>
        </p:nvSpPr>
        <p:spPr>
          <a:xfrm>
            <a:off x="598262" y="1193293"/>
            <a:ext cx="11231789" cy="4276725"/>
          </a:xfrm>
          <a:prstGeom prst="rect">
            <a:avLst/>
          </a:prstGeom>
          <a:ln w="12700">
            <a:miter lim="400000"/>
          </a:ln>
          <a:extLst>
            <a:ext uri="{C572A759-6A51-4108-AA02-DFA0A04FC94B}">
              <ma14:wrappingTextBoxFlag xmlns:ma14="http://schemas.microsoft.com/office/mac/drawingml/2011/main" xmlns="" val="1"/>
            </a:ext>
          </a:extLst>
        </p:spPr>
        <p:txBody>
          <a:bodyPr lIns="0" tIns="76200" rIns="0" bIns="76200" anchor="t"/>
          <a:lstStyle/>
          <a:p>
            <a:r>
              <a:rPr dirty="0"/>
              <a:t>Body Level One</a:t>
            </a:r>
          </a:p>
          <a:p>
            <a:pPr lvl="1"/>
            <a:r>
              <a:rPr dirty="0"/>
              <a:t>Body Level Two</a:t>
            </a:r>
          </a:p>
          <a:p>
            <a:pPr lvl="2"/>
            <a:r>
              <a:rPr dirty="0"/>
              <a:t>Body Level Three</a:t>
            </a:r>
          </a:p>
        </p:txBody>
      </p:sp>
      <p:pic>
        <p:nvPicPr>
          <p:cNvPr id="13" name="Picture 12">
            <a:extLst>
              <a:ext uri="{FF2B5EF4-FFF2-40B4-BE49-F238E27FC236}">
                <a16:creationId xmlns:a16="http://schemas.microsoft.com/office/drawing/2014/main" id="{583FB04E-3BA3-4BE1-BF07-9EA77830D36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29010" y="6428959"/>
            <a:ext cx="870681" cy="241856"/>
          </a:xfrm>
          <a:prstGeom prst="rect">
            <a:avLst/>
          </a:prstGeom>
        </p:spPr>
      </p:pic>
      <p:sp>
        <p:nvSpPr>
          <p:cNvPr id="14" name="Rectangle 13">
            <a:extLst>
              <a:ext uri="{FF2B5EF4-FFF2-40B4-BE49-F238E27FC236}">
                <a16:creationId xmlns:a16="http://schemas.microsoft.com/office/drawing/2014/main" id="{6C01FB9E-FC5C-4697-A03D-8B6B60A4B6BF}"/>
              </a:ext>
            </a:extLst>
          </p:cNvPr>
          <p:cNvSpPr/>
          <p:nvPr userDrawn="1"/>
        </p:nvSpPr>
        <p:spPr>
          <a:xfrm>
            <a:off x="1" y="1079733"/>
            <a:ext cx="12191999" cy="914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6" name="Footer Placeholder 1">
            <a:extLst>
              <a:ext uri="{FF2B5EF4-FFF2-40B4-BE49-F238E27FC236}">
                <a16:creationId xmlns:a16="http://schemas.microsoft.com/office/drawing/2014/main" id="{DF83CA2C-3E43-4D26-9CDB-842EFB069896}"/>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7" name="Slide Number Placeholder 2">
            <a:extLst>
              <a:ext uri="{FF2B5EF4-FFF2-40B4-BE49-F238E27FC236}">
                <a16:creationId xmlns:a16="http://schemas.microsoft.com/office/drawing/2014/main" id="{48219F9D-458F-409C-8596-750A91B96C06}"/>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4076599383"/>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Lst>
  <p:transition spd="med"/>
  <p:hf hdr="0" dt="0"/>
  <p:txStyles>
    <p:titleStyle>
      <a:lvl1pPr marL="0" marR="0" indent="0" algn="l" defTabSz="409575" eaLnBrk="1" latinLnBrk="0" hangingPunct="1">
        <a:lnSpc>
          <a:spcPct val="70000"/>
        </a:lnSpc>
        <a:spcBef>
          <a:spcPts val="0"/>
        </a:spcBef>
        <a:spcAft>
          <a:spcPts val="0"/>
        </a:spcAft>
        <a:buClrTx/>
        <a:buSzTx/>
        <a:buFontTx/>
        <a:buNone/>
        <a:tabLst/>
        <a:defRPr sz="3600" b="0" i="0" u="none" strike="noStrike" cap="none" spc="0" baseline="0">
          <a:ln>
            <a:noFill/>
          </a:ln>
          <a:solidFill>
            <a:schemeClr val="tx1"/>
          </a:solidFill>
          <a:uFillTx/>
          <a:latin typeface="Calibri" panose="020F0502020204030204" pitchFamily="34" charset="0"/>
          <a:ea typeface="Open Sans" panose="020B0606030504020204" pitchFamily="34" charset="0"/>
          <a:cs typeface="Calibri" panose="020F0502020204030204" pitchFamily="34" charset="0"/>
          <a:sym typeface="Gill Sans"/>
        </a:defRPr>
      </a:lvl1pPr>
      <a:lvl2pPr marL="0" marR="0" indent="1143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2pPr>
      <a:lvl3pPr marL="0" marR="0" indent="2286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3pPr>
      <a:lvl4pPr marL="0" marR="0" indent="3429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4pPr>
      <a:lvl5pPr marL="0" marR="0" indent="4572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5pPr>
      <a:lvl6pPr marL="0" marR="0" indent="5715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6pPr>
      <a:lvl7pPr marL="0" marR="0" indent="6858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7pPr>
      <a:lvl8pPr marL="0" marR="0" indent="8001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8pPr>
      <a:lvl9pPr marL="0" marR="0" indent="914400" algn="ctr" defTabSz="409575" eaLnBrk="1" latinLnBrk="0" hangingPunct="1">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9pPr>
    </p:titleStyle>
    <p:bodyStyle>
      <a:lvl1pPr marL="288925" marR="0" indent="-219869" algn="l" defTabSz="409575" eaLnBrk="1" latinLnBrk="0" hangingPunct="1">
        <a:lnSpc>
          <a:spcPct val="100000"/>
        </a:lnSpc>
        <a:spcBef>
          <a:spcPts val="600"/>
        </a:spcBef>
        <a:spcAft>
          <a:spcPts val="0"/>
        </a:spcAft>
        <a:buClr>
          <a:srgbClr val="00AD93"/>
        </a:buClr>
        <a:buSzPct val="100000"/>
        <a:buFont typeface="Arial" panose="020B0604020202020204" pitchFamily="34" charset="0"/>
        <a:buChar char="•"/>
        <a:tabLst/>
        <a:defRPr sz="3200" b="0" i="0" u="none" strike="noStrike" cap="none" spc="0" baseline="0">
          <a:ln>
            <a:noFill/>
          </a:ln>
          <a:solidFill>
            <a:schemeClr val="tx1"/>
          </a:solidFill>
          <a:uFillTx/>
          <a:latin typeface="Calibri" panose="020F0502020204030204" pitchFamily="34" charset="0"/>
          <a:ea typeface="Open Sans" panose="020B0606030504020204" pitchFamily="34" charset="0"/>
          <a:cs typeface="Calibri" panose="020F0502020204030204" pitchFamily="34" charset="0"/>
          <a:sym typeface="Gill Sans"/>
        </a:defRPr>
      </a:lvl1pPr>
      <a:lvl2pPr marL="571500" marR="0" indent="-187325" algn="l" defTabSz="409575" eaLnBrk="1" latinLnBrk="0" hangingPunct="1">
        <a:lnSpc>
          <a:spcPct val="100000"/>
        </a:lnSpc>
        <a:spcBef>
          <a:spcPts val="600"/>
        </a:spcBef>
        <a:spcAft>
          <a:spcPts val="0"/>
        </a:spcAft>
        <a:buClrTx/>
        <a:buSzPct val="80000"/>
        <a:buFont typeface="Arial" panose="020B0604020202020204" pitchFamily="34" charset="0"/>
        <a:buChar char="•"/>
        <a:tabLst/>
        <a:defRPr sz="2800" b="0" i="0" u="none" strike="noStrike" cap="none" spc="0" baseline="0">
          <a:ln>
            <a:noFill/>
          </a:ln>
          <a:solidFill>
            <a:schemeClr val="tx1"/>
          </a:solidFill>
          <a:uFillTx/>
          <a:latin typeface="Calibri" panose="020F0502020204030204" pitchFamily="34" charset="0"/>
          <a:ea typeface="Open Sans" panose="020B0606030504020204" pitchFamily="34" charset="0"/>
          <a:cs typeface="Calibri" panose="020F0502020204030204" pitchFamily="34" charset="0"/>
          <a:sym typeface="Gill Sans"/>
        </a:defRPr>
      </a:lvl2pPr>
      <a:lvl3pPr marL="857250" marR="0" indent="-120650" algn="l" defTabSz="409575" eaLnBrk="1" latinLnBrk="0" hangingPunct="1">
        <a:lnSpc>
          <a:spcPct val="100000"/>
        </a:lnSpc>
        <a:spcBef>
          <a:spcPts val="600"/>
        </a:spcBef>
        <a:spcAft>
          <a:spcPts val="0"/>
        </a:spcAft>
        <a:buClrTx/>
        <a:buSzPct val="70000"/>
        <a:buFont typeface="Arial" panose="020B0604020202020204" pitchFamily="34" charset="0"/>
        <a:buChar char="•"/>
        <a:tabLst/>
        <a:defRPr sz="2000" b="0" i="0" u="none" strike="noStrike" cap="none" spc="0" baseline="0">
          <a:ln>
            <a:noFill/>
          </a:ln>
          <a:solidFill>
            <a:schemeClr val="tx1"/>
          </a:solidFill>
          <a:uFillTx/>
          <a:latin typeface="Calibri" panose="020F0502020204030204" pitchFamily="34" charset="0"/>
          <a:ea typeface="Open Sans" panose="020B0606030504020204" pitchFamily="34" charset="0"/>
          <a:cs typeface="Calibri" panose="020F0502020204030204" pitchFamily="34" charset="0"/>
          <a:sym typeface="Gill Sans"/>
        </a:defRPr>
      </a:lvl3pPr>
      <a:lvl4pPr marL="895350" marR="0" indent="-342900" algn="l" defTabSz="409575" eaLnBrk="1" latinLnBrk="0" hangingPunct="1">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4pPr>
      <a:lvl5pPr marL="1041400" marR="0" indent="-342900" algn="l" defTabSz="409575" eaLnBrk="1" latinLnBrk="0" hangingPunct="1">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5pPr>
      <a:lvl6pPr marL="124460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6pPr>
      <a:lvl7pPr marL="139065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7pPr>
      <a:lvl8pPr marL="153670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8pPr>
      <a:lvl9pPr marL="1682750" marR="0" indent="-400050" algn="l" defTabSz="409575" eaLnBrk="1" latinLnBrk="0" hangingPunct="1">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1pPr>
      <a:lvl2pPr marL="0" marR="0" indent="1143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2pPr>
      <a:lvl3pPr marL="0" marR="0" indent="2286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3pPr>
      <a:lvl4pPr marL="0" marR="0" indent="3429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4pPr>
      <a:lvl5pPr marL="0" marR="0" indent="4572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5pPr>
      <a:lvl6pPr marL="0" marR="0" indent="5715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6pPr>
      <a:lvl7pPr marL="0" marR="0" indent="6858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7pPr>
      <a:lvl8pPr marL="0" marR="0" indent="8001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8pPr>
      <a:lvl9pPr marL="0" marR="0" indent="914400" algn="ctr" defTabSz="409575"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960">
          <p15:clr>
            <a:srgbClr val="F26B43"/>
          </p15:clr>
        </p15:guide>
        <p15:guide id="4" orient="horz" pos="480">
          <p15:clr>
            <a:srgbClr val="F26B43"/>
          </p15:clr>
        </p15:guide>
        <p15:guide id="5" pos="396">
          <p15:clr>
            <a:srgbClr val="F26B43"/>
          </p15:clr>
        </p15:guide>
        <p15:guide id="6" pos="7452">
          <p15:clr>
            <a:srgbClr val="F26B43"/>
          </p15:clr>
        </p15:guide>
        <p15:guide id="7" pos="324">
          <p15:clr>
            <a:srgbClr val="F26B43"/>
          </p15:clr>
        </p15:guide>
        <p15:guide id="8" orient="horz" pos="4140">
          <p15:clr>
            <a:srgbClr val="F26B43"/>
          </p15:clr>
        </p15:guide>
        <p15:guide id="9" orient="horz" pos="3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598262" y="493673"/>
            <a:ext cx="11231789" cy="689882"/>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nchor="t"/>
          <a:lstStyle/>
          <a:p>
            <a:r>
              <a:rPr dirty="0"/>
              <a:t>Title Text</a:t>
            </a:r>
          </a:p>
        </p:txBody>
      </p:sp>
      <p:sp>
        <p:nvSpPr>
          <p:cNvPr id="5" name="Body Level One…"/>
          <p:cNvSpPr txBox="1">
            <a:spLocks noGrp="1"/>
          </p:cNvSpPr>
          <p:nvPr>
            <p:ph type="body" idx="1"/>
          </p:nvPr>
        </p:nvSpPr>
        <p:spPr>
          <a:xfrm>
            <a:off x="598262" y="1193293"/>
            <a:ext cx="11231789" cy="4276725"/>
          </a:xfrm>
          <a:prstGeom prst="rect">
            <a:avLst/>
          </a:prstGeom>
          <a:ln w="12700">
            <a:miter lim="400000"/>
          </a:ln>
          <a:extLst>
            <a:ext uri="{C572A759-6A51-4108-AA02-DFA0A04FC94B}">
              <ma14:wrappingTextBoxFlag xmlns:ma14="http://schemas.microsoft.com/office/mac/drawingml/2011/main" xmlns="" val="1"/>
            </a:ext>
          </a:extLst>
        </p:spPr>
        <p:txBody>
          <a:bodyPr lIns="0" tIns="76200" rIns="0" bIns="76200" anchor="t"/>
          <a:lstStyle/>
          <a:p>
            <a:r>
              <a:rPr dirty="0"/>
              <a:t>Body Level One</a:t>
            </a:r>
          </a:p>
          <a:p>
            <a:pPr lvl="1"/>
            <a:r>
              <a:rPr dirty="0"/>
              <a:t>Body Level Two</a:t>
            </a:r>
          </a:p>
          <a:p>
            <a:pPr lvl="2"/>
            <a:r>
              <a:rPr dirty="0"/>
              <a:t>Body Level Three</a:t>
            </a:r>
          </a:p>
        </p:txBody>
      </p:sp>
      <p:sp>
        <p:nvSpPr>
          <p:cNvPr id="7" name="Footer Placeholder 1">
            <a:extLst>
              <a:ext uri="{FF2B5EF4-FFF2-40B4-BE49-F238E27FC236}">
                <a16:creationId xmlns:a16="http://schemas.microsoft.com/office/drawing/2014/main" id="{7E21D6E2-D765-40BA-831A-D27F8E5592E5}"/>
              </a:ext>
            </a:extLst>
          </p:cNvPr>
          <p:cNvSpPr>
            <a:spLocks noGrp="1"/>
          </p:cNvSpPr>
          <p:nvPr>
            <p:ph type="ftr" sz="quarter" idx="3"/>
          </p:nvPr>
        </p:nvSpPr>
        <p:spPr>
          <a:xfrm>
            <a:off x="146589" y="6610350"/>
            <a:ext cx="1809751" cy="244977"/>
          </a:xfrm>
          <a:prstGeom prst="rect">
            <a:avLst/>
          </a:prstGeom>
        </p:spPr>
        <p:txBody>
          <a:bodyPr vert="horz" lIns="91440" tIns="45720" rIns="91440" bIns="45720" rtlCol="0" anchor="ctr"/>
          <a:lstStyle>
            <a:lvl1pPr algn="l">
              <a:defRPr sz="1200" b="0">
                <a:solidFill>
                  <a:schemeClr val="tx2"/>
                </a:solidFill>
                <a:latin typeface="Calibri" panose="020F0502020204030204" pitchFamily="34" charset="0"/>
                <a:cs typeface="Calibri" panose="020F0502020204030204" pitchFamily="34" charset="0"/>
              </a:defRPr>
            </a:lvl1pPr>
          </a:lstStyle>
          <a:p>
            <a:r>
              <a:rPr lang="en-US" sz="800"/>
              <a:t>©Solace  |  Proprietary &amp; Confidential</a:t>
            </a:r>
            <a:endParaRPr lang="en-US" sz="800" dirty="0"/>
          </a:p>
        </p:txBody>
      </p:sp>
      <p:sp>
        <p:nvSpPr>
          <p:cNvPr id="11" name="Slide Number Placeholder 2">
            <a:extLst>
              <a:ext uri="{FF2B5EF4-FFF2-40B4-BE49-F238E27FC236}">
                <a16:creationId xmlns:a16="http://schemas.microsoft.com/office/drawing/2014/main" id="{69AEA183-9E33-4FA3-A939-BFA0017411CB}"/>
              </a:ext>
            </a:extLst>
          </p:cNvPr>
          <p:cNvSpPr>
            <a:spLocks noGrp="1"/>
          </p:cNvSpPr>
          <p:nvPr>
            <p:ph type="sldNum" sz="quarter" idx="4"/>
          </p:nvPr>
        </p:nvSpPr>
        <p:spPr>
          <a:xfrm>
            <a:off x="146589" y="6434583"/>
            <a:ext cx="504825" cy="224968"/>
          </a:xfrm>
          <a:prstGeom prst="rect">
            <a:avLst/>
          </a:prstGeom>
        </p:spPr>
        <p:txBody>
          <a:bodyPr vert="horz" lIns="91440" tIns="45720" rIns="91440" bIns="45720" rtlCol="0" anchor="ctr"/>
          <a:lstStyle>
            <a:lvl1pPr algn="ctr">
              <a:defRPr sz="1400" b="0">
                <a:solidFill>
                  <a:schemeClr val="tx2"/>
                </a:solidFill>
                <a:latin typeface="Calibri" panose="020F0502020204030204" pitchFamily="34" charset="0"/>
                <a:cs typeface="Calibri" panose="020F0502020204030204" pitchFamily="34" charset="0"/>
              </a:defRPr>
            </a:lvl1pPr>
          </a:lstStyle>
          <a:p>
            <a:fld id="{46295180-FDB1-4196-84A4-AB3CBFFFE894}" type="slidenum">
              <a:rPr lang="en-US" smtClean="0"/>
              <a:pPr/>
              <a:t>‹#›</a:t>
            </a:fld>
            <a:endParaRPr lang="en-US" dirty="0"/>
          </a:p>
        </p:txBody>
      </p:sp>
    </p:spTree>
    <p:extLst>
      <p:ext uri="{BB962C8B-B14F-4D97-AF65-F5344CB8AC3E}">
        <p14:creationId xmlns:p14="http://schemas.microsoft.com/office/powerpoint/2010/main" val="923230373"/>
      </p:ext>
    </p:extLst>
  </p:cSld>
  <p:clrMap bg1="lt1" tx1="dk1" bg2="lt2" tx2="dk2" accent1="accent1" accent2="accent2" accent3="accent3" accent4="accent4" accent5="accent5" accent6="accent6" hlink="hlink" folHlink="folHlink"/>
  <p:sldLayoutIdLst>
    <p:sldLayoutId id="2147483783" r:id="rId1"/>
    <p:sldLayoutId id="2147483786" r:id="rId2"/>
  </p:sldLayoutIdLst>
  <p:transition spd="med"/>
  <p:hf hdr="0" dt="0"/>
  <p:txStyles>
    <p:titleStyle>
      <a:lvl1pPr marL="0" marR="0" indent="0" algn="l" defTabSz="409575" latinLnBrk="0">
        <a:lnSpc>
          <a:spcPct val="100000"/>
        </a:lnSpc>
        <a:spcBef>
          <a:spcPts val="0"/>
        </a:spcBef>
        <a:spcAft>
          <a:spcPts val="0"/>
        </a:spcAft>
        <a:buClrTx/>
        <a:buSzTx/>
        <a:buFontTx/>
        <a:buNone/>
        <a:tabLst/>
        <a:defRPr sz="4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0" marR="0" indent="1143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2pPr>
      <a:lvl3pPr marL="0" marR="0" indent="2286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3pPr>
      <a:lvl4pPr marL="0" marR="0" indent="3429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4pPr>
      <a:lvl5pPr marL="0" marR="0" indent="4572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5pPr>
      <a:lvl6pPr marL="0" marR="0" indent="5715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6pPr>
      <a:lvl7pPr marL="0" marR="0" indent="6858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7pPr>
      <a:lvl8pPr marL="0" marR="0" indent="8001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8pPr>
      <a:lvl9pPr marL="0" marR="0" indent="914400" algn="ctr" defTabSz="409575" latinLnBrk="0">
        <a:lnSpc>
          <a:spcPct val="100000"/>
        </a:lnSpc>
        <a:spcBef>
          <a:spcPts val="0"/>
        </a:spcBef>
        <a:spcAft>
          <a:spcPts val="0"/>
        </a:spcAft>
        <a:buClrTx/>
        <a:buSzTx/>
        <a:buFontTx/>
        <a:buNone/>
        <a:tabLst/>
        <a:defRPr sz="5700" b="0" i="0" u="none" strike="noStrike" cap="none" spc="0" baseline="0">
          <a:ln>
            <a:noFill/>
          </a:ln>
          <a:solidFill>
            <a:srgbClr val="000000"/>
          </a:solidFill>
          <a:uFillTx/>
          <a:latin typeface="Gill Sans"/>
          <a:ea typeface="Gill Sans"/>
          <a:cs typeface="Gill Sans"/>
          <a:sym typeface="Gill Sans"/>
        </a:defRPr>
      </a:lvl9pPr>
    </p:titleStyle>
    <p:bodyStyle>
      <a:lvl1pPr marL="288925" marR="0" indent="-219869" algn="l" defTabSz="409575" latinLnBrk="0">
        <a:lnSpc>
          <a:spcPct val="120000"/>
        </a:lnSpc>
        <a:spcBef>
          <a:spcPts val="600"/>
        </a:spcBef>
        <a:spcAft>
          <a:spcPts val="300"/>
        </a:spcAft>
        <a:buClr>
          <a:srgbClr val="00AD93"/>
        </a:buClr>
        <a:buSzPct val="100000"/>
        <a:buFont typeface="Arial" panose="020B0604020202020204" pitchFamily="34" charset="0"/>
        <a:buChar char="•"/>
        <a:tabLst/>
        <a:defRPr sz="2400" b="1"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1pPr>
      <a:lvl2pPr marL="653257" marR="0" indent="-187325" algn="l" defTabSz="409575" latinLnBrk="0">
        <a:lnSpc>
          <a:spcPct val="120000"/>
        </a:lnSpc>
        <a:spcBef>
          <a:spcPts val="600"/>
        </a:spcBef>
        <a:spcAft>
          <a:spcPts val="300"/>
        </a:spcAft>
        <a:buClrTx/>
        <a:buSzPct val="100000"/>
        <a:buFont typeface="Open Sans" panose="020B0606030504020204" pitchFamily="34" charset="0"/>
        <a:buChar char="–"/>
        <a:tabLst/>
        <a:defRPr sz="20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2pPr>
      <a:lvl3pPr marL="942182" marR="0" indent="-121444" algn="l" defTabSz="409575" latinLnBrk="0">
        <a:lnSpc>
          <a:spcPct val="120000"/>
        </a:lnSpc>
        <a:spcBef>
          <a:spcPts val="600"/>
        </a:spcBef>
        <a:spcAft>
          <a:spcPts val="300"/>
        </a:spcAft>
        <a:buClrTx/>
        <a:buSzPct val="70000"/>
        <a:buFont typeface="Arial" panose="020B0604020202020204" pitchFamily="34" charset="0"/>
        <a:buChar char="•"/>
        <a:tabLst/>
        <a:defRPr sz="1600" b="0" i="0" u="none" strike="noStrike" cap="none" spc="0" baseline="0">
          <a:ln>
            <a:noFill/>
          </a:ln>
          <a:solidFill>
            <a:srgbClr val="474747"/>
          </a:solidFill>
          <a:uFillTx/>
          <a:latin typeface="Open Sans" panose="020B0606030504020204" pitchFamily="34" charset="0"/>
          <a:ea typeface="Open Sans" panose="020B0606030504020204" pitchFamily="34" charset="0"/>
          <a:cs typeface="Open Sans" panose="020B0606030504020204" pitchFamily="34" charset="0"/>
          <a:sym typeface="Gill Sans"/>
        </a:defRPr>
      </a:lvl3pPr>
      <a:lvl4pPr marL="89535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4pPr>
      <a:lvl5pPr marL="1041400" marR="0" indent="-342900" algn="l" defTabSz="409575" latinLnBrk="0">
        <a:lnSpc>
          <a:spcPct val="110000"/>
        </a:lnSpc>
        <a:spcBef>
          <a:spcPts val="1000"/>
        </a:spcBef>
        <a:spcAft>
          <a:spcPts val="600"/>
        </a:spcAft>
        <a:buClrTx/>
        <a:buSzPct val="70000"/>
        <a:buFont typeface="Arial" panose="020B0604020202020204" pitchFamily="34" charset="0"/>
        <a:buChar char="•"/>
        <a:tabLst/>
        <a:defRPr sz="1500" b="0" i="0" u="none" strike="noStrike" cap="none" spc="0" baseline="0">
          <a:ln>
            <a:noFill/>
          </a:ln>
          <a:solidFill>
            <a:srgbClr val="575757"/>
          </a:solidFill>
          <a:uFillTx/>
          <a:latin typeface="Open Sans" panose="020B0606030504020204" pitchFamily="34" charset="0"/>
          <a:ea typeface="Open Sans" panose="020B0606030504020204" pitchFamily="34" charset="0"/>
          <a:cs typeface="Open Sans" panose="020B0606030504020204" pitchFamily="34" charset="0"/>
          <a:sym typeface="Gill Sans"/>
        </a:defRPr>
      </a:lvl5pPr>
      <a:lvl6pPr marL="12446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6pPr>
      <a:lvl7pPr marL="13906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7pPr>
      <a:lvl8pPr marL="153670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8pPr>
      <a:lvl9pPr marL="1682750" marR="0" indent="-400050" algn="l" defTabSz="409575" latinLnBrk="0">
        <a:lnSpc>
          <a:spcPct val="100000"/>
        </a:lnSpc>
        <a:spcBef>
          <a:spcPts val="2600"/>
        </a:spcBef>
        <a:spcAft>
          <a:spcPts val="0"/>
        </a:spcAft>
        <a:buClrTx/>
        <a:buSzPct val="171000"/>
        <a:buFontTx/>
        <a:buChar char="•"/>
        <a:tabLst/>
        <a:defRPr sz="27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1pPr>
      <a:lvl2pPr marL="0" marR="0" indent="1143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2pPr>
      <a:lvl3pPr marL="0" marR="0" indent="2286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3pPr>
      <a:lvl4pPr marL="0" marR="0" indent="3429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4pPr>
      <a:lvl5pPr marL="0" marR="0" indent="4572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5pPr>
      <a:lvl6pPr marL="0" marR="0" indent="5715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6pPr>
      <a:lvl7pPr marL="0" marR="0" indent="6858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7pPr>
      <a:lvl8pPr marL="0" marR="0" indent="8001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8pPr>
      <a:lvl9pPr marL="0" marR="0" indent="914400" algn="ctr" defTabSz="409575"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Gill San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960">
          <p15:clr>
            <a:srgbClr val="F26B43"/>
          </p15:clr>
        </p15:guide>
        <p15:guide id="4" orient="horz" pos="480">
          <p15:clr>
            <a:srgbClr val="F26B43"/>
          </p15:clr>
        </p15:guide>
        <p15:guide id="5" pos="396">
          <p15:clr>
            <a:srgbClr val="F26B43"/>
          </p15:clr>
        </p15:guide>
        <p15:guide id="6" pos="7452">
          <p15:clr>
            <a:srgbClr val="F26B43"/>
          </p15:clr>
        </p15:guide>
        <p15:guide id="7" pos="324">
          <p15:clr>
            <a:srgbClr val="F26B43"/>
          </p15:clr>
        </p15:guide>
        <p15:guide id="8" orient="horz" pos="4140">
          <p15:clr>
            <a:srgbClr val="F26B43"/>
          </p15:clr>
        </p15:guide>
        <p15:guide id="9"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kubernetes.io/docs/tasks/run-application/horizontal-pod-autoscal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keda.sh/scale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477767-89EC-4F1C-BBD9-19EF68AA60CC}"/>
              </a:ext>
            </a:extLst>
          </p:cNvPr>
          <p:cNvSpPr>
            <a:spLocks noGrp="1"/>
          </p:cNvSpPr>
          <p:nvPr>
            <p:ph type="body" sz="quarter" idx="11"/>
          </p:nvPr>
        </p:nvSpPr>
        <p:spPr>
          <a:xfrm>
            <a:off x="8946851" y="3714960"/>
            <a:ext cx="1680956" cy="525236"/>
          </a:xfrm>
        </p:spPr>
        <p:txBody>
          <a:bodyPr/>
          <a:lstStyle/>
          <a:p>
            <a:r>
              <a:rPr lang="en-US" sz="2000" dirty="0"/>
              <a:t>Jan 23</a:t>
            </a:r>
            <a:r>
              <a:rPr lang="en-US" sz="2000" baseline="30000" dirty="0"/>
              <a:t>rd</a:t>
            </a:r>
            <a:r>
              <a:rPr lang="en-US" sz="2000" dirty="0"/>
              <a:t> 2024</a:t>
            </a:r>
          </a:p>
        </p:txBody>
      </p:sp>
      <p:sp>
        <p:nvSpPr>
          <p:cNvPr id="3" name="Title 2">
            <a:extLst>
              <a:ext uri="{FF2B5EF4-FFF2-40B4-BE49-F238E27FC236}">
                <a16:creationId xmlns:a16="http://schemas.microsoft.com/office/drawing/2014/main" id="{4003D305-21EA-0E4F-94A8-4DF63C8F6C6C}"/>
              </a:ext>
            </a:extLst>
          </p:cNvPr>
          <p:cNvSpPr>
            <a:spLocks noGrp="1"/>
          </p:cNvSpPr>
          <p:nvPr>
            <p:ph type="title"/>
          </p:nvPr>
        </p:nvSpPr>
        <p:spPr>
          <a:xfrm>
            <a:off x="1260613" y="805807"/>
            <a:ext cx="9670774" cy="2337234"/>
          </a:xfrm>
        </p:spPr>
        <p:txBody>
          <a:bodyPr/>
          <a:lstStyle/>
          <a:p>
            <a:pPr algn="ctr"/>
            <a:r>
              <a:rPr lang="en-US" dirty="0"/>
              <a:t>Dynamic Scaling in Action</a:t>
            </a:r>
            <a:br>
              <a:rPr lang="en-US" dirty="0"/>
            </a:br>
            <a:br>
              <a:rPr lang="en-US" dirty="0"/>
            </a:br>
            <a:r>
              <a:rPr lang="en-US" sz="3200" dirty="0"/>
              <a:t>KEDA + Solace </a:t>
            </a:r>
            <a:r>
              <a:rPr lang="en-US" sz="3200" dirty="0" err="1"/>
              <a:t>PubSub</a:t>
            </a:r>
            <a:r>
              <a:rPr lang="en-US" sz="3200" dirty="0"/>
              <a:t>+ with Partitioned Queues </a:t>
            </a:r>
          </a:p>
        </p:txBody>
      </p:sp>
      <p:sp>
        <p:nvSpPr>
          <p:cNvPr id="11" name="Footer Placeholder 10">
            <a:extLst>
              <a:ext uri="{FF2B5EF4-FFF2-40B4-BE49-F238E27FC236}">
                <a16:creationId xmlns:a16="http://schemas.microsoft.com/office/drawing/2014/main" id="{9C3D9D7D-9872-4A11-B6C0-77D9474EC3A5}"/>
              </a:ext>
            </a:extLst>
          </p:cNvPr>
          <p:cNvSpPr>
            <a:spLocks noGrp="1"/>
          </p:cNvSpPr>
          <p:nvPr>
            <p:ph type="ftr" sz="quarter" idx="3"/>
          </p:nvPr>
        </p:nvSpPr>
        <p:spPr>
          <a:xfrm>
            <a:off x="200718" y="6610350"/>
            <a:ext cx="1809751" cy="244977"/>
          </a:xfrm>
          <a:prstGeom prst="rect">
            <a:avLst/>
          </a:prstGeom>
        </p:spPr>
        <p:txBody>
          <a:bodyPr/>
          <a:lstStyle/>
          <a:p>
            <a:pPr algn="l"/>
            <a:r>
              <a:rPr lang="en-US" sz="800"/>
              <a:t>©Solace  |  Proprietary &amp; Confidential</a:t>
            </a:r>
            <a:endParaRPr lang="en-US" sz="800" dirty="0"/>
          </a:p>
        </p:txBody>
      </p:sp>
      <p:sp>
        <p:nvSpPr>
          <p:cNvPr id="12" name="Slide Number Placeholder 11">
            <a:extLst>
              <a:ext uri="{FF2B5EF4-FFF2-40B4-BE49-F238E27FC236}">
                <a16:creationId xmlns:a16="http://schemas.microsoft.com/office/drawing/2014/main" id="{1B20DECA-26D5-48B3-981A-43D5DC1DC859}"/>
              </a:ext>
            </a:extLst>
          </p:cNvPr>
          <p:cNvSpPr>
            <a:spLocks noGrp="1"/>
          </p:cNvSpPr>
          <p:nvPr>
            <p:ph type="sldNum" sz="quarter" idx="4"/>
          </p:nvPr>
        </p:nvSpPr>
        <p:spPr>
          <a:xfrm>
            <a:off x="151488" y="6206669"/>
            <a:ext cx="779817" cy="285906"/>
          </a:xfrm>
          <a:prstGeom prst="rect">
            <a:avLst/>
          </a:prstGeom>
        </p:spPr>
        <p:txBody>
          <a:bodyPr/>
          <a:lstStyle/>
          <a:p>
            <a:fld id="{46295180-FDB1-4196-84A4-AB3CBFFFE894}" type="slidenum">
              <a:rPr lang="en-US" smtClean="0"/>
              <a:pPr/>
              <a:t>1</a:t>
            </a:fld>
            <a:endParaRPr lang="en-US" dirty="0"/>
          </a:p>
        </p:txBody>
      </p:sp>
    </p:spTree>
    <p:extLst>
      <p:ext uri="{BB962C8B-B14F-4D97-AF65-F5344CB8AC3E}">
        <p14:creationId xmlns:p14="http://schemas.microsoft.com/office/powerpoint/2010/main" val="3887721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E319D-DD7B-15F1-00E4-83CD0AF72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4ACC5-8AEC-94DB-141E-7835EF0B1190}"/>
              </a:ext>
            </a:extLst>
          </p:cNvPr>
          <p:cNvSpPr>
            <a:spLocks noGrp="1"/>
          </p:cNvSpPr>
          <p:nvPr>
            <p:ph type="title"/>
          </p:nvPr>
        </p:nvSpPr>
        <p:spPr>
          <a:xfrm>
            <a:off x="1180672" y="690053"/>
            <a:ext cx="10255266" cy="1518757"/>
          </a:xfrm>
        </p:spPr>
        <p:txBody>
          <a:bodyPr/>
          <a:lstStyle/>
          <a:p>
            <a:pPr algn="l">
              <a:spcAft>
                <a:spcPts val="1200"/>
              </a:spcAft>
            </a:pPr>
            <a:r>
              <a:rPr lang="en-GB" b="0" i="0" dirty="0">
                <a:effectLst/>
                <a:latin typeface="Helvetica" pitchFamily="2" charset="0"/>
              </a:rPr>
              <a:t>Demonstrate Partitioned Queues with Keda</a:t>
            </a:r>
            <a:br>
              <a:rPr lang="en-GB" b="0" i="0" dirty="0">
                <a:effectLst/>
                <a:latin typeface="Helvetica" pitchFamily="2" charset="0"/>
              </a:rPr>
            </a:br>
            <a:endParaRPr lang="en-GB" sz="2400" b="1" i="0" dirty="0">
              <a:effectLst/>
              <a:latin typeface="Helvetica" pitchFamily="2" charset="0"/>
            </a:endParaRPr>
          </a:p>
        </p:txBody>
      </p:sp>
      <p:sp>
        <p:nvSpPr>
          <p:cNvPr id="3" name="Content Placeholder 2">
            <a:extLst>
              <a:ext uri="{FF2B5EF4-FFF2-40B4-BE49-F238E27FC236}">
                <a16:creationId xmlns:a16="http://schemas.microsoft.com/office/drawing/2014/main" id="{9297F817-4FEC-2060-2E09-A1CDDEC1B231}"/>
              </a:ext>
            </a:extLst>
          </p:cNvPr>
          <p:cNvSpPr>
            <a:spLocks noGrp="1"/>
          </p:cNvSpPr>
          <p:nvPr>
            <p:ph sz="quarter" idx="14"/>
          </p:nvPr>
        </p:nvSpPr>
        <p:spPr>
          <a:xfrm>
            <a:off x="1956340" y="2426729"/>
            <a:ext cx="9115851" cy="2988420"/>
          </a:xfrm>
        </p:spPr>
        <p:txBody>
          <a:bodyPr/>
          <a:lstStyle/>
          <a:p>
            <a:pPr algn="l"/>
            <a:r>
              <a:rPr lang="en-GB" b="0" dirty="0">
                <a:latin typeface="Helvetica" pitchFamily="2" charset="0"/>
              </a:rPr>
              <a:t>Configure Solace Broker</a:t>
            </a:r>
          </a:p>
          <a:p>
            <a:r>
              <a:rPr lang="en-GB" b="0" dirty="0">
                <a:latin typeface="Helvetica" pitchFamily="2" charset="0"/>
              </a:rPr>
              <a:t>Install subscriber</a:t>
            </a:r>
          </a:p>
          <a:p>
            <a:pPr algn="l"/>
            <a:r>
              <a:rPr lang="en-GB" b="0" i="0" dirty="0">
                <a:effectLst/>
                <a:latin typeface="Helvetica" pitchFamily="2" charset="0"/>
              </a:rPr>
              <a:t>Install the http server for visualization</a:t>
            </a:r>
            <a:endParaRPr lang="en-GB" b="0" dirty="0">
              <a:latin typeface="Helvetica" pitchFamily="2" charset="0"/>
            </a:endParaRPr>
          </a:p>
          <a:p>
            <a:pPr algn="l"/>
            <a:r>
              <a:rPr lang="en-GB" b="0" i="0" dirty="0">
                <a:effectLst/>
                <a:latin typeface="Helvetica" pitchFamily="2" charset="0"/>
              </a:rPr>
              <a:t>Adjust the parameters and show on screen</a:t>
            </a:r>
          </a:p>
        </p:txBody>
      </p:sp>
      <p:sp>
        <p:nvSpPr>
          <p:cNvPr id="4" name="Footer Placeholder 3">
            <a:extLst>
              <a:ext uri="{FF2B5EF4-FFF2-40B4-BE49-F238E27FC236}">
                <a16:creationId xmlns:a16="http://schemas.microsoft.com/office/drawing/2014/main" id="{5D3BA7F4-5C32-C735-92B5-A24C62D2D49A}"/>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8AA14F1F-BCC7-3019-2190-99528A25DFA0}"/>
              </a:ext>
            </a:extLst>
          </p:cNvPr>
          <p:cNvSpPr>
            <a:spLocks noGrp="1"/>
          </p:cNvSpPr>
          <p:nvPr>
            <p:ph type="sldNum" sz="quarter" idx="4"/>
          </p:nvPr>
        </p:nvSpPr>
        <p:spPr/>
        <p:txBody>
          <a:bodyPr/>
          <a:lstStyle/>
          <a:p>
            <a:fld id="{46295180-FDB1-4196-84A4-AB3CBFFFE894}" type="slidenum">
              <a:rPr lang="en-US" smtClean="0"/>
              <a:pPr/>
              <a:t>10</a:t>
            </a:fld>
            <a:endParaRPr lang="en-US" dirty="0"/>
          </a:p>
        </p:txBody>
      </p:sp>
    </p:spTree>
    <p:extLst>
      <p:ext uri="{BB962C8B-B14F-4D97-AF65-F5344CB8AC3E}">
        <p14:creationId xmlns:p14="http://schemas.microsoft.com/office/powerpoint/2010/main" val="20916884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F9B4-07EE-7D14-59FD-1F9AA5A15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8E5B5-CE03-FA13-7B7A-B069768BEA1B}"/>
              </a:ext>
            </a:extLst>
          </p:cNvPr>
          <p:cNvSpPr>
            <a:spLocks noGrp="1"/>
          </p:cNvSpPr>
          <p:nvPr>
            <p:ph type="title"/>
          </p:nvPr>
        </p:nvSpPr>
        <p:spPr>
          <a:xfrm>
            <a:off x="1180672" y="690053"/>
            <a:ext cx="10255266" cy="1518757"/>
          </a:xfrm>
        </p:spPr>
        <p:txBody>
          <a:bodyPr/>
          <a:lstStyle/>
          <a:p>
            <a:pPr algn="l">
              <a:spcAft>
                <a:spcPts val="1200"/>
              </a:spcAft>
            </a:pPr>
            <a:r>
              <a:rPr lang="en-GB" b="0" i="0" dirty="0">
                <a:effectLst/>
                <a:latin typeface="Helvetica" pitchFamily="2" charset="0"/>
              </a:rPr>
              <a:t>Demonstrate Partitioned Queues with Keda</a:t>
            </a:r>
            <a:br>
              <a:rPr lang="en-GB" b="0" i="0" dirty="0">
                <a:effectLst/>
                <a:latin typeface="Helvetica" pitchFamily="2" charset="0"/>
              </a:rPr>
            </a:br>
            <a:endParaRPr lang="en-GB" sz="2400" b="1" i="0" dirty="0">
              <a:effectLst/>
              <a:latin typeface="Helvetica" pitchFamily="2" charset="0"/>
            </a:endParaRPr>
          </a:p>
        </p:txBody>
      </p:sp>
      <p:pic>
        <p:nvPicPr>
          <p:cNvPr id="7" name="Content Placeholder 6" descr="A screenshot of a computer&#10;&#10;AI-generated content may be incorrect.">
            <a:extLst>
              <a:ext uri="{FF2B5EF4-FFF2-40B4-BE49-F238E27FC236}">
                <a16:creationId xmlns:a16="http://schemas.microsoft.com/office/drawing/2014/main" id="{9D2BD64F-8B11-2DAF-0581-DF2EE7E14151}"/>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755075" y="2204438"/>
            <a:ext cx="6507677" cy="4064715"/>
          </a:xfrm>
        </p:spPr>
      </p:pic>
      <p:sp>
        <p:nvSpPr>
          <p:cNvPr id="4" name="Footer Placeholder 3">
            <a:extLst>
              <a:ext uri="{FF2B5EF4-FFF2-40B4-BE49-F238E27FC236}">
                <a16:creationId xmlns:a16="http://schemas.microsoft.com/office/drawing/2014/main" id="{E84ED3CC-11FB-4DBF-76BC-C0907AF30365}"/>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CA82751C-AC94-F9DF-784F-03D834DD1CB5}"/>
              </a:ext>
            </a:extLst>
          </p:cNvPr>
          <p:cNvSpPr>
            <a:spLocks noGrp="1"/>
          </p:cNvSpPr>
          <p:nvPr>
            <p:ph type="sldNum" sz="quarter" idx="4"/>
          </p:nvPr>
        </p:nvSpPr>
        <p:spPr/>
        <p:txBody>
          <a:bodyPr/>
          <a:lstStyle/>
          <a:p>
            <a:fld id="{46295180-FDB1-4196-84A4-AB3CBFFFE894}" type="slidenum">
              <a:rPr lang="en-US" smtClean="0"/>
              <a:pPr/>
              <a:t>11</a:t>
            </a:fld>
            <a:endParaRPr lang="en-US" dirty="0"/>
          </a:p>
        </p:txBody>
      </p:sp>
    </p:spTree>
    <p:extLst>
      <p:ext uri="{BB962C8B-B14F-4D97-AF65-F5344CB8AC3E}">
        <p14:creationId xmlns:p14="http://schemas.microsoft.com/office/powerpoint/2010/main" val="23368560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12088-7D61-6851-660A-E7D18F928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171C3-E75B-7D48-97FB-6FB328A36F84}"/>
              </a:ext>
            </a:extLst>
          </p:cNvPr>
          <p:cNvSpPr>
            <a:spLocks noGrp="1"/>
          </p:cNvSpPr>
          <p:nvPr>
            <p:ph type="title"/>
          </p:nvPr>
        </p:nvSpPr>
        <p:spPr>
          <a:xfrm>
            <a:off x="812537" y="1224442"/>
            <a:ext cx="10255266" cy="1518757"/>
          </a:xfrm>
        </p:spPr>
        <p:txBody>
          <a:bodyPr/>
          <a:lstStyle/>
          <a:p>
            <a:pPr algn="ctr">
              <a:spcAft>
                <a:spcPts val="1200"/>
              </a:spcAft>
            </a:pPr>
            <a:r>
              <a:rPr lang="en-GB" b="0" i="0" dirty="0">
                <a:effectLst/>
                <a:latin typeface="Helvetica" pitchFamily="2" charset="0"/>
              </a:rPr>
              <a:t>The End</a:t>
            </a:r>
            <a:br>
              <a:rPr lang="en-GB" b="0" i="0" dirty="0">
                <a:effectLst/>
                <a:latin typeface="Helvetica" pitchFamily="2" charset="0"/>
              </a:rPr>
            </a:br>
            <a:endParaRPr lang="en-GB" sz="2400" b="1" i="0" dirty="0">
              <a:effectLst/>
              <a:latin typeface="Helvetica" pitchFamily="2" charset="0"/>
            </a:endParaRPr>
          </a:p>
        </p:txBody>
      </p:sp>
      <p:sp>
        <p:nvSpPr>
          <p:cNvPr id="4" name="Footer Placeholder 3">
            <a:extLst>
              <a:ext uri="{FF2B5EF4-FFF2-40B4-BE49-F238E27FC236}">
                <a16:creationId xmlns:a16="http://schemas.microsoft.com/office/drawing/2014/main" id="{F6CD639B-2577-353B-FC1D-37C7FBF440B5}"/>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AA20FA53-918B-F1F5-F8A8-6B03B2C0E69C}"/>
              </a:ext>
            </a:extLst>
          </p:cNvPr>
          <p:cNvSpPr>
            <a:spLocks noGrp="1"/>
          </p:cNvSpPr>
          <p:nvPr>
            <p:ph type="sldNum" sz="quarter" idx="4"/>
          </p:nvPr>
        </p:nvSpPr>
        <p:spPr/>
        <p:txBody>
          <a:bodyPr/>
          <a:lstStyle/>
          <a:p>
            <a:fld id="{46295180-FDB1-4196-84A4-AB3CBFFFE894}" type="slidenum">
              <a:rPr lang="en-US" smtClean="0"/>
              <a:pPr/>
              <a:t>12</a:t>
            </a:fld>
            <a:endParaRPr lang="en-US" dirty="0"/>
          </a:p>
        </p:txBody>
      </p:sp>
    </p:spTree>
    <p:extLst>
      <p:ext uri="{BB962C8B-B14F-4D97-AF65-F5344CB8AC3E}">
        <p14:creationId xmlns:p14="http://schemas.microsoft.com/office/powerpoint/2010/main" val="24465264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5D36-67AD-8BEA-FA94-E3F5B00C2D4D}"/>
              </a:ext>
            </a:extLst>
          </p:cNvPr>
          <p:cNvSpPr>
            <a:spLocks noGrp="1"/>
          </p:cNvSpPr>
          <p:nvPr>
            <p:ph type="title"/>
          </p:nvPr>
        </p:nvSpPr>
        <p:spPr>
          <a:xfrm>
            <a:off x="974316" y="1048680"/>
            <a:ext cx="4085531" cy="2702240"/>
          </a:xfrm>
        </p:spPr>
        <p:txBody>
          <a:bodyPr/>
          <a:lstStyle/>
          <a:p>
            <a:r>
              <a:rPr lang="en-NL" dirty="0"/>
              <a:t>Who am I?</a:t>
            </a:r>
          </a:p>
        </p:txBody>
      </p:sp>
      <p:sp>
        <p:nvSpPr>
          <p:cNvPr id="3" name="Content Placeholder 2">
            <a:extLst>
              <a:ext uri="{FF2B5EF4-FFF2-40B4-BE49-F238E27FC236}">
                <a16:creationId xmlns:a16="http://schemas.microsoft.com/office/drawing/2014/main" id="{BE31E79B-D9AB-1581-E5DF-720EFC1C9352}"/>
              </a:ext>
            </a:extLst>
          </p:cNvPr>
          <p:cNvSpPr>
            <a:spLocks noGrp="1"/>
          </p:cNvSpPr>
          <p:nvPr>
            <p:ph sz="quarter" idx="14"/>
          </p:nvPr>
        </p:nvSpPr>
        <p:spPr>
          <a:xfrm>
            <a:off x="1620079" y="2006087"/>
            <a:ext cx="5377070" cy="3174548"/>
          </a:xfrm>
        </p:spPr>
        <p:txBody>
          <a:bodyPr/>
          <a:lstStyle/>
          <a:p>
            <a:pPr marL="69056" indent="0">
              <a:buNone/>
            </a:pPr>
            <a:r>
              <a:rPr lang="en-NL" dirty="0"/>
              <a:t>Peter Kester</a:t>
            </a:r>
          </a:p>
          <a:p>
            <a:pPr marL="69056" indent="0">
              <a:buNone/>
            </a:pPr>
            <a:r>
              <a:rPr lang="en-NL" dirty="0"/>
              <a:t>Senior Consultant PSG</a:t>
            </a:r>
          </a:p>
        </p:txBody>
      </p:sp>
      <p:sp>
        <p:nvSpPr>
          <p:cNvPr id="4" name="Footer Placeholder 3">
            <a:extLst>
              <a:ext uri="{FF2B5EF4-FFF2-40B4-BE49-F238E27FC236}">
                <a16:creationId xmlns:a16="http://schemas.microsoft.com/office/drawing/2014/main" id="{06F7B79F-27DC-ED16-17FA-788E5C56A2FE}"/>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1F7737CF-92B6-D4A3-142F-E1C4164C8A4C}"/>
              </a:ext>
            </a:extLst>
          </p:cNvPr>
          <p:cNvSpPr>
            <a:spLocks noGrp="1"/>
          </p:cNvSpPr>
          <p:nvPr>
            <p:ph type="sldNum" sz="quarter" idx="4"/>
          </p:nvPr>
        </p:nvSpPr>
        <p:spPr/>
        <p:txBody>
          <a:bodyPr/>
          <a:lstStyle/>
          <a:p>
            <a:fld id="{46295180-FDB1-4196-84A4-AB3CBFFFE894}" type="slidenum">
              <a:rPr lang="en-US" smtClean="0"/>
              <a:pPr/>
              <a:t>2</a:t>
            </a:fld>
            <a:endParaRPr lang="en-US" dirty="0"/>
          </a:p>
        </p:txBody>
      </p:sp>
      <p:pic>
        <p:nvPicPr>
          <p:cNvPr id="7" name="Picture 6" descr="A person with a beard&#10;&#10;AI-generated content may be incorrect.">
            <a:extLst>
              <a:ext uri="{FF2B5EF4-FFF2-40B4-BE49-F238E27FC236}">
                <a16:creationId xmlns:a16="http://schemas.microsoft.com/office/drawing/2014/main" id="{68DD44BE-899A-1FB4-9B16-F62EF72F4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422" y="3446263"/>
            <a:ext cx="1792715" cy="1734372"/>
          </a:xfrm>
          <a:prstGeom prst="rect">
            <a:avLst/>
          </a:prstGeom>
        </p:spPr>
      </p:pic>
    </p:spTree>
    <p:extLst>
      <p:ext uri="{BB962C8B-B14F-4D97-AF65-F5344CB8AC3E}">
        <p14:creationId xmlns:p14="http://schemas.microsoft.com/office/powerpoint/2010/main" val="412270991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8649-80CC-0136-B0C0-FA8F1D5F5377}"/>
              </a:ext>
            </a:extLst>
          </p:cNvPr>
          <p:cNvSpPr>
            <a:spLocks noGrp="1"/>
          </p:cNvSpPr>
          <p:nvPr>
            <p:ph type="title"/>
          </p:nvPr>
        </p:nvSpPr>
        <p:spPr>
          <a:xfrm>
            <a:off x="1180673" y="690053"/>
            <a:ext cx="7635336" cy="1049295"/>
          </a:xfrm>
        </p:spPr>
        <p:txBody>
          <a:bodyPr/>
          <a:lstStyle/>
          <a:p>
            <a:pPr algn="l"/>
            <a:r>
              <a:rPr lang="en-US" dirty="0"/>
              <a:t>Purpose of this demo</a:t>
            </a:r>
            <a:endParaRPr lang="en-NL" dirty="0"/>
          </a:p>
        </p:txBody>
      </p:sp>
      <p:sp>
        <p:nvSpPr>
          <p:cNvPr id="3" name="Content Placeholder 2">
            <a:extLst>
              <a:ext uri="{FF2B5EF4-FFF2-40B4-BE49-F238E27FC236}">
                <a16:creationId xmlns:a16="http://schemas.microsoft.com/office/drawing/2014/main" id="{A2921C3C-63AE-38C5-9A5E-AAE0DE0FBFA8}"/>
              </a:ext>
            </a:extLst>
          </p:cNvPr>
          <p:cNvSpPr>
            <a:spLocks noGrp="1"/>
          </p:cNvSpPr>
          <p:nvPr>
            <p:ph sz="quarter" idx="14"/>
          </p:nvPr>
        </p:nvSpPr>
        <p:spPr>
          <a:xfrm>
            <a:off x="1745673" y="2021896"/>
            <a:ext cx="8610901" cy="3116634"/>
          </a:xfrm>
        </p:spPr>
        <p:txBody>
          <a:bodyPr/>
          <a:lstStyle/>
          <a:p>
            <a:pPr rtl="0"/>
            <a:r>
              <a:rPr lang="en-GB" sz="2400" b="0" i="0" dirty="0">
                <a:effectLst/>
                <a:latin typeface="Helvetica" pitchFamily="2" charset="0"/>
              </a:rPr>
              <a:t>Provide an introduction to the </a:t>
            </a:r>
            <a:r>
              <a:rPr lang="en-GB" sz="2400" b="1" i="0" dirty="0">
                <a:effectLst/>
                <a:latin typeface="Helvetica" pitchFamily="2" charset="0"/>
              </a:rPr>
              <a:t>Solace </a:t>
            </a:r>
            <a:r>
              <a:rPr lang="en-GB" sz="2400" b="1" i="0" dirty="0" err="1">
                <a:effectLst/>
                <a:latin typeface="Helvetica" pitchFamily="2" charset="0"/>
              </a:rPr>
              <a:t>PubSub</a:t>
            </a:r>
            <a:r>
              <a:rPr lang="en-GB" sz="2400" b="1" i="0" dirty="0">
                <a:effectLst/>
                <a:latin typeface="Helvetica" pitchFamily="2" charset="0"/>
              </a:rPr>
              <a:t>+ Event Broker Queue Scaler</a:t>
            </a:r>
            <a:r>
              <a:rPr lang="en-GB" sz="2400" b="0" i="0" dirty="0">
                <a:effectLst/>
                <a:latin typeface="Helvetica" pitchFamily="2" charset="0"/>
              </a:rPr>
              <a:t> for KEDA</a:t>
            </a:r>
          </a:p>
          <a:p>
            <a:r>
              <a:rPr lang="en-GB" sz="2400" b="0" i="0" dirty="0">
                <a:effectLst/>
                <a:latin typeface="Helvetica" pitchFamily="2" charset="0"/>
              </a:rPr>
              <a:t>Scale Consumers of Solace Queues elastically in a Kubernetes environment</a:t>
            </a:r>
            <a:endParaRPr lang="en-NL" dirty="0"/>
          </a:p>
        </p:txBody>
      </p:sp>
      <p:sp>
        <p:nvSpPr>
          <p:cNvPr id="4" name="Footer Placeholder 3">
            <a:extLst>
              <a:ext uri="{FF2B5EF4-FFF2-40B4-BE49-F238E27FC236}">
                <a16:creationId xmlns:a16="http://schemas.microsoft.com/office/drawing/2014/main" id="{4B0C7DE0-3B46-AFE8-674E-3908FF823D01}"/>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37A77AC1-9C7F-5494-4F45-EB2ED0158989}"/>
              </a:ext>
            </a:extLst>
          </p:cNvPr>
          <p:cNvSpPr>
            <a:spLocks noGrp="1"/>
          </p:cNvSpPr>
          <p:nvPr>
            <p:ph type="sldNum" sz="quarter" idx="4"/>
          </p:nvPr>
        </p:nvSpPr>
        <p:spPr/>
        <p:txBody>
          <a:bodyPr/>
          <a:lstStyle/>
          <a:p>
            <a:fld id="{46295180-FDB1-4196-84A4-AB3CBFFFE894}" type="slidenum">
              <a:rPr lang="en-US" smtClean="0"/>
              <a:pPr/>
              <a:t>3</a:t>
            </a:fld>
            <a:endParaRPr lang="en-US" dirty="0"/>
          </a:p>
        </p:txBody>
      </p:sp>
    </p:spTree>
    <p:extLst>
      <p:ext uri="{BB962C8B-B14F-4D97-AF65-F5344CB8AC3E}">
        <p14:creationId xmlns:p14="http://schemas.microsoft.com/office/powerpoint/2010/main" val="39834487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7B680-5806-DD3A-D901-CA0E0376A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4A4625-19E2-065F-95F9-DB0576E5C902}"/>
              </a:ext>
            </a:extLst>
          </p:cNvPr>
          <p:cNvSpPr>
            <a:spLocks noGrp="1"/>
          </p:cNvSpPr>
          <p:nvPr>
            <p:ph type="title"/>
          </p:nvPr>
        </p:nvSpPr>
        <p:spPr>
          <a:xfrm>
            <a:off x="1180673" y="690053"/>
            <a:ext cx="7635336" cy="1049295"/>
          </a:xfrm>
        </p:spPr>
        <p:txBody>
          <a:bodyPr/>
          <a:lstStyle/>
          <a:p>
            <a:pPr algn="l"/>
            <a:r>
              <a:rPr lang="en-US" dirty="0"/>
              <a:t>What is KEDA?</a:t>
            </a:r>
            <a:endParaRPr lang="en-NL" dirty="0"/>
          </a:p>
        </p:txBody>
      </p:sp>
      <p:sp>
        <p:nvSpPr>
          <p:cNvPr id="3" name="Content Placeholder 2">
            <a:extLst>
              <a:ext uri="{FF2B5EF4-FFF2-40B4-BE49-F238E27FC236}">
                <a16:creationId xmlns:a16="http://schemas.microsoft.com/office/drawing/2014/main" id="{78C08591-F2AA-7994-E2C2-A4E6587A3F53}"/>
              </a:ext>
            </a:extLst>
          </p:cNvPr>
          <p:cNvSpPr>
            <a:spLocks noGrp="1"/>
          </p:cNvSpPr>
          <p:nvPr>
            <p:ph sz="quarter" idx="14"/>
          </p:nvPr>
        </p:nvSpPr>
        <p:spPr>
          <a:xfrm>
            <a:off x="1956339" y="2021896"/>
            <a:ext cx="9115851" cy="3116634"/>
          </a:xfrm>
        </p:spPr>
        <p:txBody>
          <a:bodyPr/>
          <a:lstStyle/>
          <a:p>
            <a:pPr algn="l"/>
            <a:r>
              <a:rPr lang="en-GB" sz="2000" b="1" i="0" dirty="0">
                <a:effectLst/>
                <a:latin typeface="Inria Sans"/>
              </a:rPr>
              <a:t>KEDA</a:t>
            </a:r>
            <a:r>
              <a:rPr lang="en-GB" sz="2000" b="0" i="0" dirty="0">
                <a:effectLst/>
                <a:latin typeface="Inria Sans"/>
              </a:rPr>
              <a:t> is a </a:t>
            </a:r>
            <a:r>
              <a:rPr lang="en-GB" sz="2000" b="0" i="0" u="none" strike="noStrike" dirty="0">
                <a:effectLst/>
                <a:latin typeface="Inria Sans"/>
                <a:hlinkClick r:id="rId3">
                  <a:extLst>
                    <a:ext uri="{A12FA001-AC4F-418D-AE19-62706E023703}">
                      <ahyp:hlinkClr xmlns:ahyp="http://schemas.microsoft.com/office/drawing/2018/hyperlinkcolor" val="tx"/>
                    </a:ext>
                  </a:extLst>
                </a:hlinkClick>
              </a:rPr>
              <a:t>Kubernetes</a:t>
            </a:r>
            <a:r>
              <a:rPr lang="en-GB" sz="2000" b="0" i="0" dirty="0">
                <a:effectLst/>
                <a:latin typeface="Inria Sans"/>
              </a:rPr>
              <a:t>-based Event Driven </a:t>
            </a:r>
            <a:r>
              <a:rPr lang="en-GB" sz="2000" b="0" i="0" dirty="0" err="1">
                <a:effectLst/>
                <a:latin typeface="Inria Sans"/>
              </a:rPr>
              <a:t>Autoscaler</a:t>
            </a:r>
            <a:r>
              <a:rPr lang="en-GB" sz="2000" b="0" i="0" dirty="0">
                <a:effectLst/>
                <a:latin typeface="Inria Sans"/>
              </a:rPr>
              <a:t>. With KEDA, you can drive the scaling of any container in Kubernetes based on the number of events needing to be processed.</a:t>
            </a:r>
          </a:p>
          <a:p>
            <a:pPr algn="l"/>
            <a:r>
              <a:rPr lang="en-GB" sz="2000" b="1" i="0" dirty="0">
                <a:effectLst/>
                <a:latin typeface="Inria Sans"/>
              </a:rPr>
              <a:t>KEDA</a:t>
            </a:r>
            <a:r>
              <a:rPr lang="en-GB" sz="2000" b="0" i="0" dirty="0">
                <a:effectLst/>
                <a:latin typeface="Inria Sans"/>
              </a:rPr>
              <a:t> is a single-purpose and lightweight component that can be added into any Kubernetes cluster. KEDA works alongside standard Kubernetes components like the </a:t>
            </a:r>
            <a:r>
              <a:rPr lang="en-GB" sz="2000" b="0" i="0" u="none" strike="noStrike" dirty="0">
                <a:effectLst/>
                <a:latin typeface="Inria Sans"/>
                <a:hlinkClick r:id="rId4">
                  <a:extLst>
                    <a:ext uri="{A12FA001-AC4F-418D-AE19-62706E023703}">
                      <ahyp:hlinkClr xmlns:ahyp="http://schemas.microsoft.com/office/drawing/2018/hyperlinkcolor" val="tx"/>
                    </a:ext>
                  </a:extLst>
                </a:hlinkClick>
              </a:rPr>
              <a:t>Horizontal Pod Autoscaler</a:t>
            </a:r>
            <a:r>
              <a:rPr lang="en-GB" sz="2000" b="0" i="0" dirty="0">
                <a:effectLst/>
                <a:latin typeface="Inria Sans"/>
              </a:rPr>
              <a:t> and can extend functionality without overwriting or duplication. With KEDA you can explicitly map the apps you want to use event-driven scale, with other apps continuing to function. This makes KEDA a flexible and safe option to run alongside any number of any other Kubernetes applications or frameworks.</a:t>
            </a:r>
          </a:p>
        </p:txBody>
      </p:sp>
      <p:sp>
        <p:nvSpPr>
          <p:cNvPr id="4" name="Footer Placeholder 3">
            <a:extLst>
              <a:ext uri="{FF2B5EF4-FFF2-40B4-BE49-F238E27FC236}">
                <a16:creationId xmlns:a16="http://schemas.microsoft.com/office/drawing/2014/main" id="{2197A092-D600-9233-8006-D3C543CE0B5E}"/>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C395367B-E870-3481-93CC-AF9956957E41}"/>
              </a:ext>
            </a:extLst>
          </p:cNvPr>
          <p:cNvSpPr>
            <a:spLocks noGrp="1"/>
          </p:cNvSpPr>
          <p:nvPr>
            <p:ph type="sldNum" sz="quarter" idx="4"/>
          </p:nvPr>
        </p:nvSpPr>
        <p:spPr/>
        <p:txBody>
          <a:bodyPr/>
          <a:lstStyle/>
          <a:p>
            <a:fld id="{46295180-FDB1-4196-84A4-AB3CBFFFE894}" type="slidenum">
              <a:rPr lang="en-US" smtClean="0"/>
              <a:pPr/>
              <a:t>4</a:t>
            </a:fld>
            <a:endParaRPr lang="en-US" dirty="0"/>
          </a:p>
        </p:txBody>
      </p:sp>
    </p:spTree>
    <p:extLst>
      <p:ext uri="{BB962C8B-B14F-4D97-AF65-F5344CB8AC3E}">
        <p14:creationId xmlns:p14="http://schemas.microsoft.com/office/powerpoint/2010/main" val="341734454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CE258-F8D7-8F8B-7D47-9093F763B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FE7C5-06F3-88FD-7015-9474DFE73C3B}"/>
              </a:ext>
            </a:extLst>
          </p:cNvPr>
          <p:cNvSpPr>
            <a:spLocks noGrp="1"/>
          </p:cNvSpPr>
          <p:nvPr>
            <p:ph type="title"/>
          </p:nvPr>
        </p:nvSpPr>
        <p:spPr>
          <a:xfrm>
            <a:off x="1180673" y="690053"/>
            <a:ext cx="7635336" cy="1049295"/>
          </a:xfrm>
        </p:spPr>
        <p:txBody>
          <a:bodyPr/>
          <a:lstStyle/>
          <a:p>
            <a:pPr algn="l"/>
            <a:r>
              <a:rPr lang="en-US" dirty="0"/>
              <a:t>How does KEDA work?</a:t>
            </a:r>
            <a:endParaRPr lang="en-NL" dirty="0"/>
          </a:p>
        </p:txBody>
      </p:sp>
      <p:sp>
        <p:nvSpPr>
          <p:cNvPr id="3" name="Content Placeholder 2">
            <a:extLst>
              <a:ext uri="{FF2B5EF4-FFF2-40B4-BE49-F238E27FC236}">
                <a16:creationId xmlns:a16="http://schemas.microsoft.com/office/drawing/2014/main" id="{6632FC11-7B6A-EB44-231F-3A837BE211B2}"/>
              </a:ext>
            </a:extLst>
          </p:cNvPr>
          <p:cNvSpPr>
            <a:spLocks noGrp="1"/>
          </p:cNvSpPr>
          <p:nvPr>
            <p:ph sz="quarter" idx="14"/>
          </p:nvPr>
        </p:nvSpPr>
        <p:spPr>
          <a:xfrm>
            <a:off x="6353298" y="1623782"/>
            <a:ext cx="5617029" cy="4454953"/>
          </a:xfrm>
        </p:spPr>
        <p:txBody>
          <a:bodyPr/>
          <a:lstStyle/>
          <a:p>
            <a:pPr marL="69056" indent="0" algn="l">
              <a:buNone/>
            </a:pPr>
            <a:r>
              <a:rPr lang="en-GB" sz="2000" b="0" i="0" dirty="0">
                <a:effectLst/>
                <a:latin typeface="Inria Sans"/>
              </a:rPr>
              <a:t>KEDA performs three key roles within Kubernetes:</a:t>
            </a:r>
          </a:p>
          <a:p>
            <a:pPr algn="l">
              <a:buFont typeface="+mj-lt"/>
              <a:buAutoNum type="arabicPeriod"/>
            </a:pPr>
            <a:r>
              <a:rPr lang="en-GB" sz="2000" b="1" i="0" dirty="0">
                <a:effectLst/>
                <a:latin typeface="Inria Sans"/>
              </a:rPr>
              <a:t>Agent</a:t>
            </a:r>
            <a:r>
              <a:rPr lang="en-GB" sz="2000" b="0" i="0" dirty="0">
                <a:effectLst/>
                <a:latin typeface="Inria Sans"/>
              </a:rPr>
              <a:t> </a:t>
            </a:r>
          </a:p>
          <a:p>
            <a:pPr algn="l">
              <a:buFont typeface="+mj-lt"/>
              <a:buAutoNum type="arabicPeriod"/>
            </a:pPr>
            <a:r>
              <a:rPr lang="en-GB" sz="2000" b="1" i="0" dirty="0">
                <a:effectLst/>
                <a:latin typeface="Inria Sans"/>
              </a:rPr>
              <a:t>Metrics</a:t>
            </a:r>
          </a:p>
          <a:p>
            <a:pPr algn="l">
              <a:buFont typeface="+mj-lt"/>
              <a:buAutoNum type="arabicPeriod"/>
            </a:pPr>
            <a:r>
              <a:rPr lang="en-GB" sz="2000" b="1" i="0" dirty="0">
                <a:effectLst/>
                <a:latin typeface="Inria Sans"/>
              </a:rPr>
              <a:t>Admission Webhooks</a:t>
            </a:r>
            <a:r>
              <a:rPr lang="en-GB" sz="2000" b="0" i="0" dirty="0">
                <a:effectLst/>
                <a:latin typeface="Inria Sans"/>
              </a:rPr>
              <a:t> </a:t>
            </a:r>
          </a:p>
          <a:p>
            <a:pPr algn="l">
              <a:buFont typeface="+mj-lt"/>
              <a:buAutoNum type="arabicPeriod"/>
            </a:pPr>
            <a:endParaRPr lang="en-GB" sz="2000" b="0" dirty="0">
              <a:latin typeface="Inria Sans"/>
            </a:endParaRPr>
          </a:p>
          <a:p>
            <a:pPr marL="69056" indent="0" algn="l">
              <a:buNone/>
            </a:pPr>
            <a:r>
              <a:rPr lang="en-GB" sz="2000" b="0" i="0" dirty="0">
                <a:effectLst/>
                <a:latin typeface="Inria Sans"/>
              </a:rPr>
              <a:t>KEDA has a wide range of </a:t>
            </a:r>
            <a:r>
              <a:rPr lang="en-GB" sz="2000" b="1" i="0" u="none" strike="noStrike" dirty="0">
                <a:effectLst/>
                <a:latin typeface="Inria Sans"/>
                <a:hlinkClick r:id="rId3">
                  <a:extLst>
                    <a:ext uri="{A12FA001-AC4F-418D-AE19-62706E023703}">
                      <ahyp:hlinkClr xmlns:ahyp="http://schemas.microsoft.com/office/drawing/2018/hyperlinkcolor" val="tx"/>
                    </a:ext>
                  </a:extLst>
                </a:hlinkClick>
              </a:rPr>
              <a:t>scalers</a:t>
            </a:r>
            <a:r>
              <a:rPr lang="en-GB" sz="2000" b="0" i="0" dirty="0">
                <a:effectLst/>
                <a:latin typeface="Inria Sans"/>
              </a:rPr>
              <a:t> that can both detect if a deployment should be activated or deactivated, and feed custom metrics for a specific event source.</a:t>
            </a:r>
          </a:p>
        </p:txBody>
      </p:sp>
      <p:sp>
        <p:nvSpPr>
          <p:cNvPr id="4" name="Footer Placeholder 3">
            <a:extLst>
              <a:ext uri="{FF2B5EF4-FFF2-40B4-BE49-F238E27FC236}">
                <a16:creationId xmlns:a16="http://schemas.microsoft.com/office/drawing/2014/main" id="{31B8D482-9C4F-38E0-115A-39188836F212}"/>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E6044B25-FC7A-4421-35AB-0355895DF09A}"/>
              </a:ext>
            </a:extLst>
          </p:cNvPr>
          <p:cNvSpPr>
            <a:spLocks noGrp="1"/>
          </p:cNvSpPr>
          <p:nvPr>
            <p:ph type="sldNum" sz="quarter" idx="4"/>
          </p:nvPr>
        </p:nvSpPr>
        <p:spPr/>
        <p:txBody>
          <a:bodyPr/>
          <a:lstStyle/>
          <a:p>
            <a:fld id="{46295180-FDB1-4196-84A4-AB3CBFFFE894}" type="slidenum">
              <a:rPr lang="en-US" smtClean="0"/>
              <a:pPr/>
              <a:t>5</a:t>
            </a:fld>
            <a:endParaRPr lang="en-US" dirty="0"/>
          </a:p>
        </p:txBody>
      </p:sp>
      <p:pic>
        <p:nvPicPr>
          <p:cNvPr id="7" name="Picture 6" descr="A diagram of a software system&#10;&#10;AI-generated content may be incorrect.">
            <a:extLst>
              <a:ext uri="{FF2B5EF4-FFF2-40B4-BE49-F238E27FC236}">
                <a16:creationId xmlns:a16="http://schemas.microsoft.com/office/drawing/2014/main" id="{7F1D4ADA-176D-7818-4AA6-0BE30C71B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673" y="2327563"/>
            <a:ext cx="5082212" cy="3929302"/>
          </a:xfrm>
          <a:prstGeom prst="rect">
            <a:avLst/>
          </a:prstGeom>
        </p:spPr>
      </p:pic>
    </p:spTree>
    <p:extLst>
      <p:ext uri="{BB962C8B-B14F-4D97-AF65-F5344CB8AC3E}">
        <p14:creationId xmlns:p14="http://schemas.microsoft.com/office/powerpoint/2010/main" val="23934002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16A37-9403-744A-8662-D53527092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196EA-7FEF-086E-8966-297C93D411D5}"/>
              </a:ext>
            </a:extLst>
          </p:cNvPr>
          <p:cNvSpPr>
            <a:spLocks noGrp="1"/>
          </p:cNvSpPr>
          <p:nvPr>
            <p:ph type="title"/>
          </p:nvPr>
        </p:nvSpPr>
        <p:spPr>
          <a:xfrm>
            <a:off x="1180672" y="690053"/>
            <a:ext cx="9265353" cy="1049295"/>
          </a:xfrm>
        </p:spPr>
        <p:txBody>
          <a:bodyPr/>
          <a:lstStyle/>
          <a:p>
            <a:pPr algn="l">
              <a:spcAft>
                <a:spcPts val="1200"/>
              </a:spcAft>
            </a:pPr>
            <a:r>
              <a:rPr lang="en-GB" b="1" i="0" dirty="0">
                <a:effectLst/>
                <a:latin typeface="Helvetica" pitchFamily="2" charset="0"/>
              </a:rPr>
              <a:t>What is the Solace Scaler?</a:t>
            </a:r>
          </a:p>
        </p:txBody>
      </p:sp>
      <p:sp>
        <p:nvSpPr>
          <p:cNvPr id="3" name="Content Placeholder 2">
            <a:extLst>
              <a:ext uri="{FF2B5EF4-FFF2-40B4-BE49-F238E27FC236}">
                <a16:creationId xmlns:a16="http://schemas.microsoft.com/office/drawing/2014/main" id="{08A606A4-23A1-D3CD-DA65-6717FE41465F}"/>
              </a:ext>
            </a:extLst>
          </p:cNvPr>
          <p:cNvSpPr>
            <a:spLocks noGrp="1"/>
          </p:cNvSpPr>
          <p:nvPr>
            <p:ph sz="quarter" idx="14"/>
          </p:nvPr>
        </p:nvSpPr>
        <p:spPr>
          <a:xfrm>
            <a:off x="1956339" y="2021896"/>
            <a:ext cx="9115851" cy="3116634"/>
          </a:xfrm>
        </p:spPr>
        <p:txBody>
          <a:bodyPr/>
          <a:lstStyle/>
          <a:p>
            <a:pPr algn="l"/>
            <a:r>
              <a:rPr lang="en-GB" sz="1800" b="0" i="0" dirty="0">
                <a:effectLst/>
                <a:latin typeface="Helvetica" pitchFamily="2" charset="0"/>
              </a:rPr>
              <a:t>The Solace Scaler defines an interface that allows KEDA to scale applications based on Solace Queues, specifically the current Message Count and Message Spool Usage. </a:t>
            </a:r>
            <a:br>
              <a:rPr lang="en-GB" sz="1800" b="0" i="0" dirty="0">
                <a:effectLst/>
                <a:latin typeface="Helvetica" pitchFamily="2" charset="0"/>
              </a:rPr>
            </a:br>
            <a:r>
              <a:rPr lang="en-GB" sz="1800" b="0" i="0" dirty="0">
                <a:effectLst/>
                <a:latin typeface="Helvetica" pitchFamily="2" charset="0"/>
              </a:rPr>
              <a:t>Based on the observed values of these metrics, KEDA and HPA can scale target Deployments, Jobs, and Stateful Sets in response to fluctuating demand. </a:t>
            </a:r>
            <a:br>
              <a:rPr lang="en-GB" sz="1800" b="0" i="0" dirty="0">
                <a:effectLst/>
                <a:latin typeface="Helvetica" pitchFamily="2" charset="0"/>
              </a:rPr>
            </a:br>
            <a:r>
              <a:rPr lang="en-GB" sz="1800" b="0" i="0" dirty="0">
                <a:effectLst/>
                <a:latin typeface="Helvetica" pitchFamily="2" charset="0"/>
              </a:rPr>
              <a:t>The Solace Scaler itself is merged into the KEDA project and is therefore available when KEDA is installed.</a:t>
            </a:r>
          </a:p>
        </p:txBody>
      </p:sp>
      <p:sp>
        <p:nvSpPr>
          <p:cNvPr id="4" name="Footer Placeholder 3">
            <a:extLst>
              <a:ext uri="{FF2B5EF4-FFF2-40B4-BE49-F238E27FC236}">
                <a16:creationId xmlns:a16="http://schemas.microsoft.com/office/drawing/2014/main" id="{ADB36A33-D178-96F1-D386-4374D31995BA}"/>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6B554BC5-FD73-0A39-8686-5E009ABC9F82}"/>
              </a:ext>
            </a:extLst>
          </p:cNvPr>
          <p:cNvSpPr>
            <a:spLocks noGrp="1"/>
          </p:cNvSpPr>
          <p:nvPr>
            <p:ph type="sldNum" sz="quarter" idx="4"/>
          </p:nvPr>
        </p:nvSpPr>
        <p:spPr/>
        <p:txBody>
          <a:bodyPr/>
          <a:lstStyle/>
          <a:p>
            <a:fld id="{46295180-FDB1-4196-84A4-AB3CBFFFE894}" type="slidenum">
              <a:rPr lang="en-US" smtClean="0"/>
              <a:pPr/>
              <a:t>6</a:t>
            </a:fld>
            <a:endParaRPr lang="en-US" dirty="0"/>
          </a:p>
        </p:txBody>
      </p:sp>
    </p:spTree>
    <p:extLst>
      <p:ext uri="{BB962C8B-B14F-4D97-AF65-F5344CB8AC3E}">
        <p14:creationId xmlns:p14="http://schemas.microsoft.com/office/powerpoint/2010/main" val="16602196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77AEBA-9C59-86DE-6F3C-FE9687223E1C}"/>
              </a:ext>
            </a:extLst>
          </p:cNvPr>
          <p:cNvSpPr>
            <a:spLocks noGrp="1"/>
          </p:cNvSpPr>
          <p:nvPr>
            <p:ph type="title"/>
          </p:nvPr>
        </p:nvSpPr>
        <p:spPr>
          <a:xfrm>
            <a:off x="3968951" y="806801"/>
            <a:ext cx="4085531" cy="869573"/>
          </a:xfrm>
        </p:spPr>
        <p:txBody>
          <a:bodyPr/>
          <a:lstStyle/>
          <a:p>
            <a:r>
              <a:rPr lang="nl-NL" dirty="0" err="1"/>
              <a:t>Solace</a:t>
            </a:r>
            <a:r>
              <a:rPr lang="nl-NL" dirty="0"/>
              <a:t> </a:t>
            </a:r>
            <a:r>
              <a:rPr lang="nl-NL" dirty="0" err="1"/>
              <a:t>Scaler</a:t>
            </a:r>
            <a:endParaRPr lang="en-DE" dirty="0"/>
          </a:p>
        </p:txBody>
      </p:sp>
      <p:pic>
        <p:nvPicPr>
          <p:cNvPr id="3" name="Content Placeholder 2" descr="A diagram of a computer system&#10;&#10;AI-generated content may be incorrect.">
            <a:extLst>
              <a:ext uri="{FF2B5EF4-FFF2-40B4-BE49-F238E27FC236}">
                <a16:creationId xmlns:a16="http://schemas.microsoft.com/office/drawing/2014/main" id="{B0822F72-886F-60AC-47C8-36A2B22400C1}"/>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133613" y="2021268"/>
            <a:ext cx="5924774" cy="4046470"/>
          </a:xfrm>
        </p:spPr>
      </p:pic>
      <p:sp>
        <p:nvSpPr>
          <p:cNvPr id="5" name="Footer Placeholder 4">
            <a:extLst>
              <a:ext uri="{FF2B5EF4-FFF2-40B4-BE49-F238E27FC236}">
                <a16:creationId xmlns:a16="http://schemas.microsoft.com/office/drawing/2014/main" id="{718D16E3-EB73-523A-AD45-27701359F1CB}"/>
              </a:ext>
            </a:extLst>
          </p:cNvPr>
          <p:cNvSpPr>
            <a:spLocks noGrp="1"/>
          </p:cNvSpPr>
          <p:nvPr>
            <p:ph type="ftr" sz="quarter" idx="3"/>
          </p:nvPr>
        </p:nvSpPr>
        <p:spPr/>
        <p:txBody>
          <a:bodyPr/>
          <a:lstStyle/>
          <a:p>
            <a:r>
              <a:rPr lang="en-US" sz="800"/>
              <a:t>©Solace  |  Proprietary &amp; Confidential</a:t>
            </a:r>
            <a:endParaRPr lang="en-US" sz="800" dirty="0"/>
          </a:p>
        </p:txBody>
      </p:sp>
      <p:sp>
        <p:nvSpPr>
          <p:cNvPr id="6" name="Slide Number Placeholder 5">
            <a:extLst>
              <a:ext uri="{FF2B5EF4-FFF2-40B4-BE49-F238E27FC236}">
                <a16:creationId xmlns:a16="http://schemas.microsoft.com/office/drawing/2014/main" id="{352C1354-6EB0-8BF1-D209-A55DE73AAC8A}"/>
              </a:ext>
            </a:extLst>
          </p:cNvPr>
          <p:cNvSpPr>
            <a:spLocks noGrp="1"/>
          </p:cNvSpPr>
          <p:nvPr>
            <p:ph type="sldNum" sz="quarter" idx="4"/>
          </p:nvPr>
        </p:nvSpPr>
        <p:spPr/>
        <p:txBody>
          <a:bodyPr/>
          <a:lstStyle/>
          <a:p>
            <a:fld id="{46295180-FDB1-4196-84A4-AB3CBFFFE894}" type="slidenum">
              <a:rPr lang="en-US" smtClean="0"/>
              <a:pPr/>
              <a:t>7</a:t>
            </a:fld>
            <a:endParaRPr lang="en-US" dirty="0"/>
          </a:p>
        </p:txBody>
      </p:sp>
    </p:spTree>
    <p:extLst>
      <p:ext uri="{BB962C8B-B14F-4D97-AF65-F5344CB8AC3E}">
        <p14:creationId xmlns:p14="http://schemas.microsoft.com/office/powerpoint/2010/main" val="547118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D46A4-6031-A448-1302-97C16CD32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C33AA-0A0E-5F9B-3439-218FDB269861}"/>
              </a:ext>
            </a:extLst>
          </p:cNvPr>
          <p:cNvSpPr>
            <a:spLocks noGrp="1"/>
          </p:cNvSpPr>
          <p:nvPr>
            <p:ph type="title"/>
          </p:nvPr>
        </p:nvSpPr>
        <p:spPr>
          <a:xfrm>
            <a:off x="1180672" y="690053"/>
            <a:ext cx="10041510" cy="1049295"/>
          </a:xfrm>
        </p:spPr>
        <p:txBody>
          <a:bodyPr/>
          <a:lstStyle/>
          <a:p>
            <a:pPr algn="l">
              <a:spcAft>
                <a:spcPts val="1200"/>
              </a:spcAft>
            </a:pPr>
            <a:r>
              <a:rPr lang="en-GB" b="0" i="0" dirty="0">
                <a:effectLst/>
                <a:latin typeface="Helvetica" pitchFamily="2" charset="0"/>
              </a:rPr>
              <a:t>Demonstrate the Solace Scaler</a:t>
            </a:r>
            <a:endParaRPr lang="en-GB" b="1" i="0" dirty="0">
              <a:effectLst/>
              <a:latin typeface="Helvetica" pitchFamily="2" charset="0"/>
            </a:endParaRPr>
          </a:p>
        </p:txBody>
      </p:sp>
      <p:sp>
        <p:nvSpPr>
          <p:cNvPr id="3" name="Content Placeholder 2">
            <a:extLst>
              <a:ext uri="{FF2B5EF4-FFF2-40B4-BE49-F238E27FC236}">
                <a16:creationId xmlns:a16="http://schemas.microsoft.com/office/drawing/2014/main" id="{6D5EE4F3-EF31-3F3C-4351-E3DD638D0891}"/>
              </a:ext>
            </a:extLst>
          </p:cNvPr>
          <p:cNvSpPr>
            <a:spLocks noGrp="1"/>
          </p:cNvSpPr>
          <p:nvPr>
            <p:ph sz="quarter" idx="14"/>
          </p:nvPr>
        </p:nvSpPr>
        <p:spPr>
          <a:xfrm>
            <a:off x="1956339" y="1739347"/>
            <a:ext cx="9115851" cy="4428599"/>
          </a:xfrm>
        </p:spPr>
        <p:txBody>
          <a:bodyPr/>
          <a:lstStyle/>
          <a:p>
            <a:pPr algn="l"/>
            <a:r>
              <a:rPr lang="en-GB" b="0" i="0" dirty="0">
                <a:effectLst/>
                <a:latin typeface="Helvetica" pitchFamily="2" charset="0"/>
              </a:rPr>
              <a:t>Install KEDA</a:t>
            </a:r>
          </a:p>
          <a:p>
            <a:pPr algn="l"/>
            <a:r>
              <a:rPr lang="en-GB" b="0" dirty="0">
                <a:latin typeface="Helvetica" pitchFamily="2" charset="0"/>
              </a:rPr>
              <a:t>Install Solace Broker</a:t>
            </a:r>
          </a:p>
          <a:p>
            <a:pPr algn="l"/>
            <a:r>
              <a:rPr lang="en-GB" b="0" i="0" dirty="0">
                <a:effectLst/>
                <a:latin typeface="Helvetica" pitchFamily="2" charset="0"/>
              </a:rPr>
              <a:t>Install Consumer</a:t>
            </a:r>
          </a:p>
          <a:p>
            <a:pPr algn="l"/>
            <a:r>
              <a:rPr lang="en-GB" b="0" dirty="0">
                <a:latin typeface="Helvetica" pitchFamily="2" charset="0"/>
              </a:rPr>
              <a:t>Observe  nr of consumers</a:t>
            </a:r>
          </a:p>
          <a:p>
            <a:pPr algn="l"/>
            <a:r>
              <a:rPr lang="en-GB" b="0" dirty="0">
                <a:latin typeface="Helvetica" pitchFamily="2" charset="0"/>
              </a:rPr>
              <a:t>Install Scaler </a:t>
            </a:r>
          </a:p>
          <a:p>
            <a:pPr algn="l"/>
            <a:r>
              <a:rPr lang="en-GB" b="0" i="0" dirty="0">
                <a:effectLst/>
                <a:latin typeface="Helvetica" pitchFamily="2" charset="0"/>
              </a:rPr>
              <a:t>Observe replicas</a:t>
            </a:r>
          </a:p>
          <a:p>
            <a:pPr algn="l"/>
            <a:r>
              <a:rPr lang="en-GB" b="0" i="0" dirty="0">
                <a:effectLst/>
                <a:latin typeface="Helvetica" pitchFamily="2" charset="0"/>
              </a:rPr>
              <a:t>Scale on Message </a:t>
            </a:r>
            <a:r>
              <a:rPr lang="en-GB" b="0" dirty="0">
                <a:latin typeface="Helvetica" pitchFamily="2" charset="0"/>
              </a:rPr>
              <a:t>C</a:t>
            </a:r>
            <a:r>
              <a:rPr lang="en-GB" b="0" i="0" dirty="0">
                <a:effectLst/>
                <a:latin typeface="Helvetica" pitchFamily="2" charset="0"/>
              </a:rPr>
              <a:t>ount</a:t>
            </a:r>
          </a:p>
          <a:p>
            <a:pPr algn="l"/>
            <a:r>
              <a:rPr lang="en-GB" b="0" dirty="0">
                <a:latin typeface="Helvetica" pitchFamily="2" charset="0"/>
              </a:rPr>
              <a:t>Scale on Message Spool Size</a:t>
            </a:r>
            <a:endParaRPr lang="en-GB" b="0" i="0" dirty="0">
              <a:effectLst/>
              <a:latin typeface="Helvetica" pitchFamily="2" charset="0"/>
            </a:endParaRPr>
          </a:p>
        </p:txBody>
      </p:sp>
      <p:sp>
        <p:nvSpPr>
          <p:cNvPr id="4" name="Footer Placeholder 3">
            <a:extLst>
              <a:ext uri="{FF2B5EF4-FFF2-40B4-BE49-F238E27FC236}">
                <a16:creationId xmlns:a16="http://schemas.microsoft.com/office/drawing/2014/main" id="{217761AF-24E0-E6FF-B0B3-65F841965909}"/>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0188885E-A114-5544-3AC9-3F75F328E66C}"/>
              </a:ext>
            </a:extLst>
          </p:cNvPr>
          <p:cNvSpPr>
            <a:spLocks noGrp="1"/>
          </p:cNvSpPr>
          <p:nvPr>
            <p:ph type="sldNum" sz="quarter" idx="4"/>
          </p:nvPr>
        </p:nvSpPr>
        <p:spPr/>
        <p:txBody>
          <a:bodyPr/>
          <a:lstStyle/>
          <a:p>
            <a:fld id="{46295180-FDB1-4196-84A4-AB3CBFFFE894}" type="slidenum">
              <a:rPr lang="en-US" smtClean="0"/>
              <a:pPr/>
              <a:t>8</a:t>
            </a:fld>
            <a:endParaRPr lang="en-US" dirty="0"/>
          </a:p>
        </p:txBody>
      </p:sp>
    </p:spTree>
    <p:extLst>
      <p:ext uri="{BB962C8B-B14F-4D97-AF65-F5344CB8AC3E}">
        <p14:creationId xmlns:p14="http://schemas.microsoft.com/office/powerpoint/2010/main" val="19001373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4268C-6019-BC03-F3BB-B82C0108D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1B4A7-4E3E-122D-29A9-5326F76594ED}"/>
              </a:ext>
            </a:extLst>
          </p:cNvPr>
          <p:cNvSpPr>
            <a:spLocks noGrp="1"/>
          </p:cNvSpPr>
          <p:nvPr>
            <p:ph type="title"/>
          </p:nvPr>
        </p:nvSpPr>
        <p:spPr>
          <a:xfrm>
            <a:off x="1180672" y="690053"/>
            <a:ext cx="10041510" cy="1049295"/>
          </a:xfrm>
        </p:spPr>
        <p:txBody>
          <a:bodyPr/>
          <a:lstStyle/>
          <a:p>
            <a:pPr algn="l">
              <a:spcAft>
                <a:spcPts val="1200"/>
              </a:spcAft>
            </a:pPr>
            <a:r>
              <a:rPr lang="en-GB" b="0" i="0" dirty="0">
                <a:effectLst/>
                <a:latin typeface="Helvetica" pitchFamily="2" charset="0"/>
              </a:rPr>
              <a:t>Demonstrate the Solace Scaler</a:t>
            </a:r>
            <a:br>
              <a:rPr lang="en-GB" b="0" i="0" dirty="0">
                <a:effectLst/>
                <a:latin typeface="Helvetica" pitchFamily="2" charset="0"/>
              </a:rPr>
            </a:br>
            <a:r>
              <a:rPr lang="en-GB" sz="2400" b="0" i="0" dirty="0">
                <a:effectLst/>
                <a:latin typeface="Helvetica" pitchFamily="2" charset="0"/>
              </a:rPr>
              <a:t>part 2</a:t>
            </a:r>
            <a:endParaRPr lang="en-GB" sz="2400" b="1" i="0" dirty="0">
              <a:effectLst/>
              <a:latin typeface="Helvetica" pitchFamily="2" charset="0"/>
            </a:endParaRPr>
          </a:p>
        </p:txBody>
      </p:sp>
      <p:sp>
        <p:nvSpPr>
          <p:cNvPr id="3" name="Content Placeholder 2">
            <a:extLst>
              <a:ext uri="{FF2B5EF4-FFF2-40B4-BE49-F238E27FC236}">
                <a16:creationId xmlns:a16="http://schemas.microsoft.com/office/drawing/2014/main" id="{6D4F889F-8A34-00A4-F1AB-9429B9C11103}"/>
              </a:ext>
            </a:extLst>
          </p:cNvPr>
          <p:cNvSpPr>
            <a:spLocks noGrp="1"/>
          </p:cNvSpPr>
          <p:nvPr>
            <p:ph sz="quarter" idx="14"/>
          </p:nvPr>
        </p:nvSpPr>
        <p:spPr>
          <a:xfrm>
            <a:off x="1956340" y="2426729"/>
            <a:ext cx="9115851" cy="2988420"/>
          </a:xfrm>
        </p:spPr>
        <p:txBody>
          <a:bodyPr/>
          <a:lstStyle/>
          <a:p>
            <a:pPr algn="l"/>
            <a:r>
              <a:rPr lang="en-GB" b="0" dirty="0">
                <a:latin typeface="Helvetica" pitchFamily="2" charset="0"/>
              </a:rPr>
              <a:t>Modify HPA behaviour</a:t>
            </a:r>
          </a:p>
          <a:p>
            <a:r>
              <a:rPr lang="en-GB" b="0" dirty="0">
                <a:latin typeface="Helvetica" pitchFamily="2" charset="0"/>
              </a:rPr>
              <a:t>Install modified Scaler </a:t>
            </a:r>
          </a:p>
          <a:p>
            <a:pPr algn="l"/>
            <a:r>
              <a:rPr lang="en-GB" b="0" i="0" dirty="0">
                <a:effectLst/>
                <a:latin typeface="Helvetica" pitchFamily="2" charset="0"/>
              </a:rPr>
              <a:t>Observe replicas</a:t>
            </a:r>
          </a:p>
          <a:p>
            <a:pPr algn="l"/>
            <a:r>
              <a:rPr lang="en-GB" b="0" i="0" dirty="0">
                <a:effectLst/>
                <a:latin typeface="Helvetica" pitchFamily="2" charset="0"/>
              </a:rPr>
              <a:t>Scale on Message </a:t>
            </a:r>
            <a:r>
              <a:rPr lang="en-GB" b="0" dirty="0">
                <a:latin typeface="Helvetica" pitchFamily="2" charset="0"/>
              </a:rPr>
              <a:t>C</a:t>
            </a:r>
            <a:r>
              <a:rPr lang="en-GB" b="0" i="0" dirty="0">
                <a:effectLst/>
                <a:latin typeface="Helvetica" pitchFamily="2" charset="0"/>
              </a:rPr>
              <a:t>ount</a:t>
            </a:r>
          </a:p>
        </p:txBody>
      </p:sp>
      <p:sp>
        <p:nvSpPr>
          <p:cNvPr id="4" name="Footer Placeholder 3">
            <a:extLst>
              <a:ext uri="{FF2B5EF4-FFF2-40B4-BE49-F238E27FC236}">
                <a16:creationId xmlns:a16="http://schemas.microsoft.com/office/drawing/2014/main" id="{4FDCE220-D0B8-18E8-5C12-7DC517AEE347}"/>
              </a:ext>
            </a:extLst>
          </p:cNvPr>
          <p:cNvSpPr>
            <a:spLocks noGrp="1"/>
          </p:cNvSpPr>
          <p:nvPr>
            <p:ph type="ftr" sz="quarter" idx="3"/>
          </p:nvPr>
        </p:nvSpPr>
        <p:spPr/>
        <p:txBody>
          <a:bodyPr/>
          <a:lstStyle/>
          <a:p>
            <a:r>
              <a:rPr lang="en-US" sz="800"/>
              <a:t>©Solace  |  Proprietary &amp; Confidential</a:t>
            </a:r>
            <a:endParaRPr lang="en-US" sz="800" dirty="0"/>
          </a:p>
        </p:txBody>
      </p:sp>
      <p:sp>
        <p:nvSpPr>
          <p:cNvPr id="5" name="Slide Number Placeholder 4">
            <a:extLst>
              <a:ext uri="{FF2B5EF4-FFF2-40B4-BE49-F238E27FC236}">
                <a16:creationId xmlns:a16="http://schemas.microsoft.com/office/drawing/2014/main" id="{75A2437D-14BC-F858-5FBF-10614D4863CC}"/>
              </a:ext>
            </a:extLst>
          </p:cNvPr>
          <p:cNvSpPr>
            <a:spLocks noGrp="1"/>
          </p:cNvSpPr>
          <p:nvPr>
            <p:ph type="sldNum" sz="quarter" idx="4"/>
          </p:nvPr>
        </p:nvSpPr>
        <p:spPr/>
        <p:txBody>
          <a:bodyPr/>
          <a:lstStyle/>
          <a:p>
            <a:fld id="{46295180-FDB1-4196-84A4-AB3CBFFFE894}" type="slidenum">
              <a:rPr lang="en-US" smtClean="0"/>
              <a:pPr/>
              <a:t>9</a:t>
            </a:fld>
            <a:endParaRPr lang="en-US" dirty="0"/>
          </a:p>
        </p:txBody>
      </p:sp>
    </p:spTree>
    <p:extLst>
      <p:ext uri="{BB962C8B-B14F-4D97-AF65-F5344CB8AC3E}">
        <p14:creationId xmlns:p14="http://schemas.microsoft.com/office/powerpoint/2010/main" val="345812677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itle Slide and Section Breaks">
  <a:themeElements>
    <a:clrScheme name="Custom 1">
      <a:dk1>
        <a:srgbClr val="474747"/>
      </a:dk1>
      <a:lt1>
        <a:srgbClr val="FFFFFF"/>
      </a:lt1>
      <a:dk2>
        <a:srgbClr val="333333"/>
      </a:dk2>
      <a:lt2>
        <a:srgbClr val="DCDEE0"/>
      </a:lt2>
      <a:accent1>
        <a:srgbClr val="474747"/>
      </a:accent1>
      <a:accent2>
        <a:srgbClr val="009191"/>
      </a:accent2>
      <a:accent3>
        <a:srgbClr val="00AB91"/>
      </a:accent3>
      <a:accent4>
        <a:srgbClr val="00C895"/>
      </a:accent4>
      <a:accent5>
        <a:srgbClr val="00C895"/>
      </a:accent5>
      <a:accent6>
        <a:srgbClr val="00C895"/>
      </a:accent6>
      <a:hlink>
        <a:srgbClr val="0000FF"/>
      </a:hlink>
      <a:folHlink>
        <a:srgbClr val="FF00FF"/>
      </a:folHlink>
    </a:clrScheme>
    <a:fontScheme name="Custom 1">
      <a:majorFont>
        <a:latin typeface="Calibri"/>
        <a:ea typeface="Berthold Akzidenz Grotesk BE Re"/>
        <a:cs typeface="Berthold Akzidenz Grotesk BE Re"/>
      </a:majorFont>
      <a:minorFont>
        <a:latin typeface="Calibri"/>
        <a:ea typeface="Berthold Akzidenz Grotesk BE Me"/>
        <a:cs typeface="Berthold Akzidenz Grotesk BE M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noAutofit/>
      </a:bodyPr>
      <a:lstStyle>
        <a:defPPr marL="0" marR="0" indent="0" algn="ctr" defTabSz="819150" rtl="0" fontAlgn="auto" latinLnBrk="0" hangingPunct="0">
          <a:lnSpc>
            <a:spcPct val="100000"/>
          </a:lnSpc>
          <a:spcBef>
            <a:spcPts val="0"/>
          </a:spcBef>
          <a:spcAft>
            <a:spcPts val="0"/>
          </a:spcAft>
          <a:buClrTx/>
          <a:buSzTx/>
          <a:buFontTx/>
          <a:buNone/>
          <a:tabLst/>
          <a:defRPr kumimoji="0" sz="4400" b="0" i="0" u="none" strike="noStrike" cap="none" spc="0" normalizeH="0" baseline="0" dirty="0" err="1" smtClean="0">
            <a:ln>
              <a:noFill/>
            </a:ln>
            <a:solidFill>
              <a:srgbClr val="000000"/>
            </a:solidFill>
            <a:effectLst/>
            <a:uFillTx/>
            <a:latin typeface="+mj-lt"/>
            <a:ea typeface="Gill Sans"/>
            <a:cs typeface="Gill Sans"/>
            <a:sym typeface="Gill Sans"/>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olace-PPT-Template-New" id="{B1C8BFEB-AA26-4F29-9245-9D18AB6C9D5C}" vid="{49C2C65B-869D-47AD-A6A7-D4AC99DD811C}"/>
    </a:ext>
  </a:extLst>
</a:theme>
</file>

<file path=ppt/theme/theme2.xml><?xml version="1.0" encoding="utf-8"?>
<a:theme xmlns:a="http://schemas.openxmlformats.org/drawingml/2006/main" name="1_Conventional Content Slides">
  <a:themeElements>
    <a:clrScheme name="Custom 1">
      <a:dk1>
        <a:srgbClr val="474747"/>
      </a:dk1>
      <a:lt1>
        <a:srgbClr val="FFFFFF"/>
      </a:lt1>
      <a:dk2>
        <a:srgbClr val="333333"/>
      </a:dk2>
      <a:lt2>
        <a:srgbClr val="DCDEE0"/>
      </a:lt2>
      <a:accent1>
        <a:srgbClr val="474747"/>
      </a:accent1>
      <a:accent2>
        <a:srgbClr val="009191"/>
      </a:accent2>
      <a:accent3>
        <a:srgbClr val="00AB91"/>
      </a:accent3>
      <a:accent4>
        <a:srgbClr val="00C895"/>
      </a:accent4>
      <a:accent5>
        <a:srgbClr val="00C895"/>
      </a:accent5>
      <a:accent6>
        <a:srgbClr val="00C895"/>
      </a:accent6>
      <a:hlink>
        <a:srgbClr val="0000FF"/>
      </a:hlink>
      <a:folHlink>
        <a:srgbClr val="FF00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t" anchorCtr="0">
        <a:noAutofit/>
      </a:bodyPr>
      <a:lstStyle>
        <a:defPPr marL="0" marR="0" indent="0" algn="l" defTabSz="819150" rtl="0" fontAlgn="auto" latinLnBrk="0" hangingPunct="0">
          <a:lnSpc>
            <a:spcPct val="100000"/>
          </a:lnSpc>
          <a:spcBef>
            <a:spcPts val="0"/>
          </a:spcBef>
          <a:spcAft>
            <a:spcPts val="0"/>
          </a:spcAft>
          <a:buClrTx/>
          <a:buSzTx/>
          <a:buFontTx/>
          <a:buNone/>
          <a:tabLst/>
          <a:defRPr kumimoji="0" sz="3600" b="0" i="0" u="none" strike="noStrike" cap="none" spc="0" normalizeH="0" baseline="0" dirty="0" smtClean="0">
            <a:ln>
              <a:noFill/>
            </a:ln>
            <a:solidFill>
              <a:srgbClr val="000000"/>
            </a:solidFill>
            <a:effectLst/>
            <a:uFillTx/>
            <a:latin typeface="+mj-lt"/>
            <a:ea typeface="Gill Sans"/>
            <a:cs typeface="Gill Sans"/>
            <a:sym typeface="Gill Sans"/>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olace-PPT-Template-New" id="{B1C8BFEB-AA26-4F29-9245-9D18AB6C9D5C}" vid="{88EE12EA-146E-47DF-892A-73582BC8EF36}"/>
    </a:ext>
  </a:extLst>
</a:theme>
</file>

<file path=ppt/theme/theme3.xml><?xml version="1.0" encoding="utf-8"?>
<a:theme xmlns:a="http://schemas.openxmlformats.org/drawingml/2006/main" name="Simple Solid Color Slides">
  <a:themeElements>
    <a:clrScheme name="Custom 1">
      <a:dk1>
        <a:srgbClr val="474747"/>
      </a:dk1>
      <a:lt1>
        <a:srgbClr val="FFFFFF"/>
      </a:lt1>
      <a:dk2>
        <a:srgbClr val="333333"/>
      </a:dk2>
      <a:lt2>
        <a:srgbClr val="DCDEE0"/>
      </a:lt2>
      <a:accent1>
        <a:srgbClr val="474747"/>
      </a:accent1>
      <a:accent2>
        <a:srgbClr val="009191"/>
      </a:accent2>
      <a:accent3>
        <a:srgbClr val="00AB91"/>
      </a:accent3>
      <a:accent4>
        <a:srgbClr val="00C895"/>
      </a:accent4>
      <a:accent5>
        <a:srgbClr val="00C895"/>
      </a:accent5>
      <a:accent6>
        <a:srgbClr val="00C895"/>
      </a:accent6>
      <a:hlink>
        <a:srgbClr val="0000FF"/>
      </a:hlink>
      <a:folHlink>
        <a:srgbClr val="FF00FF"/>
      </a:folHlink>
    </a:clrScheme>
    <a:fontScheme name="Custom 1">
      <a:majorFont>
        <a:latin typeface="Calibri"/>
        <a:ea typeface="Berthold Akzidenz Grotesk BE Re"/>
        <a:cs typeface="Berthold Akzidenz Grotesk BE Re"/>
      </a:majorFont>
      <a:minorFont>
        <a:latin typeface="Calibri"/>
        <a:ea typeface="Berthold Akzidenz Grotesk BE Me"/>
        <a:cs typeface="Berthold Akzidenz Grotesk BE M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noAutofit/>
      </a:bodyPr>
      <a:lstStyle>
        <a:defPPr marL="0" marR="0" indent="0" algn="ctr" defTabSz="819150" rtl="0" fontAlgn="auto" latinLnBrk="0" hangingPunct="0">
          <a:lnSpc>
            <a:spcPct val="100000"/>
          </a:lnSpc>
          <a:spcBef>
            <a:spcPts val="0"/>
          </a:spcBef>
          <a:spcAft>
            <a:spcPts val="0"/>
          </a:spcAft>
          <a:buClrTx/>
          <a:buSzTx/>
          <a:buFontTx/>
          <a:buNone/>
          <a:tabLst/>
          <a:defRPr kumimoji="0" sz="4400" b="0" i="0" u="none" strike="noStrike" cap="none" spc="0" normalizeH="0" baseline="0" dirty="0" err="1" smtClean="0">
            <a:ln>
              <a:noFill/>
            </a:ln>
            <a:solidFill>
              <a:srgbClr val="000000"/>
            </a:solidFill>
            <a:effectLst/>
            <a:uFillTx/>
            <a:latin typeface="+mj-lt"/>
            <a:ea typeface="Gill Sans"/>
            <a:cs typeface="Gill Sans"/>
            <a:sym typeface="Gill Sans"/>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olace-PPT-Template-New" id="{B1C8BFEB-AA26-4F29-9245-9D18AB6C9D5C}" vid="{EB85E5C5-6B43-4B2B-BA8C-A7B7DEF0CA1F}"/>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Berthold Akzidenz Grotesk BE Re"/>
        <a:ea typeface="Berthold Akzidenz Grotesk BE Re"/>
        <a:cs typeface="Berthold Akzidenz Grotesk BE Re"/>
      </a:majorFont>
      <a:minorFont>
        <a:latin typeface="Berthold Akzidenz Grotesk BE Me"/>
        <a:ea typeface="Berthold Akzidenz Grotesk BE Me"/>
        <a:cs typeface="Berthold Akzidenz Grotesk BE M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135cfee-1ff4-48c0-98b2-bbeb8ebbef10" xsi:nil="true"/>
    <lcf76f155ced4ddcb4097134ff3c332f xmlns="361fab66-4975-45b7-b2d4-f655eee1ae75">
      <Terms xmlns="http://schemas.microsoft.com/office/infopath/2007/PartnerControls"/>
    </lcf76f155ced4ddcb4097134ff3c332f>
    <SharedWithUsers xmlns="4135cfee-1ff4-48c0-98b2-bbeb8ebbef10">
      <UserInfo>
        <DisplayName>Guest Contributor</DisplayName>
        <AccountId>297</AccountId>
        <AccountType/>
      </UserInfo>
      <UserInfo>
        <DisplayName>Cameron Conaway</DisplayName>
        <AccountId>411</AccountId>
        <AccountType/>
      </UserInfo>
      <UserInfo>
        <DisplayName>Peter Wong</DisplayName>
        <AccountId>2133</AccountId>
        <AccountType/>
      </UserInfo>
      <UserInfo>
        <DisplayName>Mychelle Mollot</DisplayName>
        <AccountId>328</AccountId>
        <AccountType/>
      </UserInfo>
    </SharedWithUsers>
    <AccountId xmlns="4135cfee-1ff4-48c0-98b2-bbeb8ebbef10" xsi:nil="true"/>
    <Comments xmlns="361fab66-4975-45b7-b2d4-f655eee1ae75" xsi:nil="true"/>
    <OpportunityId xmlns="361fab66-4975-45b7-b2d4-f655eee1ae7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3CF3EA2909F7428CD108A97D98B048" ma:contentTypeVersion="21" ma:contentTypeDescription="Create a new document." ma:contentTypeScope="" ma:versionID="2ad66a59b2fff2ac77a67e41f51ec691">
  <xsd:schema xmlns:xsd="http://www.w3.org/2001/XMLSchema" xmlns:xs="http://www.w3.org/2001/XMLSchema" xmlns:p="http://schemas.microsoft.com/office/2006/metadata/properties" xmlns:ns2="361fab66-4975-45b7-b2d4-f655eee1ae75" xmlns:ns3="4135cfee-1ff4-48c0-98b2-bbeb8ebbef10" targetNamespace="http://schemas.microsoft.com/office/2006/metadata/properties" ma:root="true" ma:fieldsID="da0ce10cb96d40b2ffb91793223e54dc" ns2:_="" ns3:_="">
    <xsd:import namespace="361fab66-4975-45b7-b2d4-f655eee1ae75"/>
    <xsd:import namespace="4135cfee-1ff4-48c0-98b2-bbeb8ebbef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element ref="ns2:Comments" minOccurs="0"/>
                <xsd:element ref="ns2:MediaServiceAutoKeyPoints" minOccurs="0"/>
                <xsd:element ref="ns2:MediaServiceKeyPoints" minOccurs="0"/>
                <xsd:element ref="ns2:MediaLengthInSeconds" minOccurs="0"/>
                <xsd:element ref="ns3:AccountId" minOccurs="0"/>
                <xsd:element ref="ns2:lcf76f155ced4ddcb4097134ff3c332f" minOccurs="0"/>
                <xsd:element ref="ns3:TaxCatchAll" minOccurs="0"/>
                <xsd:element ref="ns2:MediaServiceObjectDetectorVersions" minOccurs="0"/>
                <xsd:element ref="ns2:OpportunityI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1fab66-4975-45b7-b2d4-f655eee1a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description="Updated by Renault" ma:format="Dropdown" ma:internalName="Comments">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c2f205f-3591-4b07-93bc-42e411de051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OpportunityId" ma:index="27" nillable="true" ma:displayName="OpportunityId" ma:indexed="true" ma:internalName="OpportunityId">
      <xsd:simpleType>
        <xsd:restriction base="dms:Text">
          <xsd:maxLength value="255"/>
        </xsd:restriction>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135cfee-1ff4-48c0-98b2-bbeb8ebbef1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AccountId" ma:index="22" nillable="true" ma:displayName="AccountId" ma:description="Salesforce Account Id" ma:indexed="true" ma:internalName="AccountId">
      <xsd:simpleType>
        <xsd:restriction base="dms:Text">
          <xsd:maxLength value="255"/>
        </xsd:restriction>
      </xsd:simpleType>
    </xsd:element>
    <xsd:element name="TaxCatchAll" ma:index="25" nillable="true" ma:displayName="Taxonomy Catch All Column" ma:hidden="true" ma:list="{fc06698e-18af-4a25-9e7a-c536f1fd444c}" ma:internalName="TaxCatchAll" ma:showField="CatchAllData" ma:web="4135cfee-1ff4-48c0-98b2-bbeb8ebbef1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A3E073-D3A6-4DC4-B3A1-F091B70263ED}">
  <ds:schemaRefs>
    <ds:schemaRef ds:uri="http://purl.org/dc/elements/1.1/"/>
    <ds:schemaRef ds:uri="http://schemas.microsoft.com/office/2006/metadata/properties"/>
    <ds:schemaRef ds:uri="http://www.w3.org/XML/1998/namespace"/>
    <ds:schemaRef ds:uri="http://purl.org/dc/terms/"/>
    <ds:schemaRef ds:uri="http://purl.org/dc/dcmitype/"/>
    <ds:schemaRef ds:uri="361fab66-4975-45b7-b2d4-f655eee1ae75"/>
    <ds:schemaRef ds:uri="4135cfee-1ff4-48c0-98b2-bbeb8ebbef10"/>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975BC83-C2DA-4CA6-AB67-02B5465CFE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1fab66-4975-45b7-b2d4-f655eee1ae75"/>
    <ds:schemaRef ds:uri="4135cfee-1ff4-48c0-98b2-bbeb8ebbef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3122C-7DEF-4E1D-9688-AF0660E56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Title Slide and Section Breaks</Template>
  <TotalTime>8205</TotalTime>
  <Words>1776</Words>
  <Application>Microsoft Macintosh PowerPoint</Application>
  <PresentationFormat>Widescreen</PresentationFormat>
  <Paragraphs>133</Paragraphs>
  <Slides>12</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Calibri</vt:lpstr>
      <vt:lpstr>Gill Sans</vt:lpstr>
      <vt:lpstr>Helvetica</vt:lpstr>
      <vt:lpstr>Inria Sans</vt:lpstr>
      <vt:lpstr>Lucida Grande</vt:lpstr>
      <vt:lpstr>Open Sans</vt:lpstr>
      <vt:lpstr>Times</vt:lpstr>
      <vt:lpstr>Wingdings</vt:lpstr>
      <vt:lpstr>Title Slide and Section Breaks</vt:lpstr>
      <vt:lpstr>1_Conventional Content Slides</vt:lpstr>
      <vt:lpstr>Simple Solid Color Slides</vt:lpstr>
      <vt:lpstr>Dynamic Scaling in Action  KEDA + Solace PubSub+ with Partitioned Queues </vt:lpstr>
      <vt:lpstr>Who am I?</vt:lpstr>
      <vt:lpstr>Purpose of this demo</vt:lpstr>
      <vt:lpstr>What is KEDA?</vt:lpstr>
      <vt:lpstr>How does KEDA work?</vt:lpstr>
      <vt:lpstr>What is the Solace Scaler?</vt:lpstr>
      <vt:lpstr>Solace Scaler</vt:lpstr>
      <vt:lpstr>Demonstrate the Solace Scaler</vt:lpstr>
      <vt:lpstr>Demonstrate the Solace Scaler part 2</vt:lpstr>
      <vt:lpstr>Demonstrate Partitioned Queues with Keda </vt:lpstr>
      <vt:lpstr>Demonstrate Partitioned Queues with Keda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Rainer Frohnhöfer</dc:creator>
  <cp:lastModifiedBy>Peter Kester</cp:lastModifiedBy>
  <cp:revision>64</cp:revision>
  <dcterms:created xsi:type="dcterms:W3CDTF">2024-09-12T07:42:28Z</dcterms:created>
  <dcterms:modified xsi:type="dcterms:W3CDTF">2025-01-24T08:01:26Z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0x010100DB3CF3EA2909F7428CD108A97D98B048</vt:lpwstr>
  </property>
  <property fmtid="{D5CDD505-2E9C-101B-9397-08002B2CF9AE}" pid="3" name="Order">
    <vt:r8>1552600</vt:r8>
  </property>
  <property fmtid="{D5CDD505-2E9C-101B-9397-08002B2CF9AE}" pid="4" name="xd_Signature">
    <vt:bool>false</vt:bool>
  </property>
  <property fmtid="{D5CDD505-2E9C-101B-9397-08002B2CF9AE}" pid="5" name="SharedWithUsers">
    <vt:lpwstr>297;#Guest Contributor;#411;#Cameron Conaway;#2133;#Peter Wong;#328;#Mychelle Mollot</vt:lpwstr>
  </property>
  <property fmtid="{D5CDD505-2E9C-101B-9397-08002B2CF9AE}" pid="6" name="xd_ProgID">
    <vt:lpwstr/>
  </property>
  <property fmtid="{D5CDD505-2E9C-101B-9397-08002B2CF9AE}" pid="7" name="TemplateUrl">
    <vt:lpwstr/>
  </property>
  <property fmtid="{D5CDD505-2E9C-101B-9397-08002B2CF9AE}" pid="8" name="ComplianceAssetId">
    <vt:lpwstr/>
  </property>
  <property fmtid="{D5CDD505-2E9C-101B-9397-08002B2CF9AE}" pid="9" name="AuthorIds_UIVersion_1024">
    <vt:lpwstr>188</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