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sldIdLst>
    <p:sldId id="256" r:id="rId5"/>
    <p:sldId id="935" r:id="rId6"/>
    <p:sldId id="937" r:id="rId7"/>
    <p:sldId id="936" r:id="rId8"/>
    <p:sldId id="938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48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962" r:id="rId33"/>
    <p:sldId id="963" r:id="rId34"/>
    <p:sldId id="964" r:id="rId35"/>
    <p:sldId id="970" r:id="rId36"/>
    <p:sldId id="965" r:id="rId37"/>
    <p:sldId id="966" r:id="rId38"/>
    <p:sldId id="967" r:id="rId39"/>
    <p:sldId id="969" r:id="rId40"/>
    <p:sldId id="968" r:id="rId41"/>
    <p:sldId id="971" r:id="rId4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2A8377"/>
    <a:srgbClr val="75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94168-C912-4CCC-8822-4E5BD306662C}" v="1" dt="2023-02-01T06:04:10.847"/>
    <p1510:client id="{CEEA48BA-1B34-433D-B879-0FA514AEF40C}" v="1" dt="2023-02-01T05:26:0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awee Pinkaew" userId="S::pinkaew_n3@su.ac.th::498ade4c-8113-49bd-9bfc-6a92eda984e0" providerId="AD" clId="Web-{CEEA48BA-1B34-433D-B879-0FA514AEF40C}"/>
    <pc:docChg chg="modSld">
      <pc:chgData name="Nichawee Pinkaew" userId="S::pinkaew_n3@su.ac.th::498ade4c-8113-49bd-9bfc-6a92eda984e0" providerId="AD" clId="Web-{CEEA48BA-1B34-433D-B879-0FA514AEF40C}" dt="2023-02-01T05:26:05.937" v="0" actId="1076"/>
      <pc:docMkLst>
        <pc:docMk/>
      </pc:docMkLst>
      <pc:sldChg chg="modSp">
        <pc:chgData name="Nichawee Pinkaew" userId="S::pinkaew_n3@su.ac.th::498ade4c-8113-49bd-9bfc-6a92eda984e0" providerId="AD" clId="Web-{CEEA48BA-1B34-433D-B879-0FA514AEF40C}" dt="2023-02-01T05:26:05.937" v="0" actId="1076"/>
        <pc:sldMkLst>
          <pc:docMk/>
          <pc:sldMk cId="4191572915" sldId="949"/>
        </pc:sldMkLst>
        <pc:picChg chg="mod">
          <ac:chgData name="Nichawee Pinkaew" userId="S::pinkaew_n3@su.ac.th::498ade4c-8113-49bd-9bfc-6a92eda984e0" providerId="AD" clId="Web-{CEEA48BA-1B34-433D-B879-0FA514AEF40C}" dt="2023-02-01T05:26:05.937" v="0" actId="1076"/>
          <ac:picMkLst>
            <pc:docMk/>
            <pc:sldMk cId="4191572915" sldId="949"/>
            <ac:picMk id="4" creationId="{098566A6-664B-4B3B-AA37-0F4C16534A39}"/>
          </ac:picMkLst>
        </pc:picChg>
      </pc:sldChg>
    </pc:docChg>
  </pc:docChgLst>
  <pc:docChgLst>
    <pc:chgData name="Nichawee Pinkaew" userId="S::pinkaew_n3@su.ac.th::498ade4c-8113-49bd-9bfc-6a92eda984e0" providerId="AD" clId="Web-{5E094168-C912-4CCC-8822-4E5BD306662C}"/>
    <pc:docChg chg="modSld">
      <pc:chgData name="Nichawee Pinkaew" userId="S::pinkaew_n3@su.ac.th::498ade4c-8113-49bd-9bfc-6a92eda984e0" providerId="AD" clId="Web-{5E094168-C912-4CCC-8822-4E5BD306662C}" dt="2023-02-01T06:04:10.847" v="0" actId="1076"/>
      <pc:docMkLst>
        <pc:docMk/>
      </pc:docMkLst>
      <pc:sldChg chg="modSp">
        <pc:chgData name="Nichawee Pinkaew" userId="S::pinkaew_n3@su.ac.th::498ade4c-8113-49bd-9bfc-6a92eda984e0" providerId="AD" clId="Web-{5E094168-C912-4CCC-8822-4E5BD306662C}" dt="2023-02-01T06:04:10.847" v="0" actId="1076"/>
        <pc:sldMkLst>
          <pc:docMk/>
          <pc:sldMk cId="2577940420" sldId="936"/>
        </pc:sldMkLst>
        <pc:picChg chg="mod">
          <ac:chgData name="Nichawee Pinkaew" userId="S::pinkaew_n3@su.ac.th::498ade4c-8113-49bd-9bfc-6a92eda984e0" providerId="AD" clId="Web-{5E094168-C912-4CCC-8822-4E5BD306662C}" dt="2023-02-01T06:04:10.847" v="0" actId="1076"/>
          <ac:picMkLst>
            <pc:docMk/>
            <pc:sldMk cId="2577940420" sldId="936"/>
            <ac:picMk id="4" creationId="{75DAF1E2-C65B-4B9A-8EFF-A14B1904C1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45505-E390-044C-B1C0-FBE3FF281280}" type="datetimeFigureOut">
              <a:rPr lang="en-JP" smtClean="0"/>
              <a:t>01/31/2023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37702-78B3-234D-AA4F-6309B89EF42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134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69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044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652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156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974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8449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7988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911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803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633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299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067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066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151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06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1380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67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19775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6700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2733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067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20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3447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7728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9568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5444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1213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4742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697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4984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1460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34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848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709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370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360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824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7702-78B3-234D-AA4F-6309B89EF428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38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DA55-D5FA-A76B-46BD-6917E30F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B6A85-4E0B-D6DE-0ECF-C854CE22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57B0-AE40-3D48-E2F8-74E21E8F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B06A-F101-6043-83AB-375B631135CD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62FB-CE20-5462-D8B5-850FB0E0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81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FDDB-1B61-63A4-D5BE-CD2C4991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8B1A-69E7-4A37-E4A3-077C4E4B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7709-D54B-F207-52C4-8298CF3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E2FD-81CA-2C49-9F2B-06CC766BD9A5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A775-4C05-B5E5-02FC-CE2541A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BFC9-017C-A773-AA8C-5FF6B35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8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E07EE-F23F-8A30-ED4A-8956B2EB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44A8-8389-429A-4AD6-C3398211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26AC-1759-A5D9-1246-F1DC03FE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E296-6CCD-054F-B1E4-9669D5A67D7A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A48F-191C-FDE1-8EB2-7C6299C4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1250-829D-6464-1255-F7D9577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663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ED533-17AA-3CC1-3EEA-126DEA35BEA8}"/>
              </a:ext>
            </a:extLst>
          </p:cNvPr>
          <p:cNvSpPr/>
          <p:nvPr userDrawn="1"/>
        </p:nvSpPr>
        <p:spPr>
          <a:xfrm>
            <a:off x="-11151" y="342824"/>
            <a:ext cx="11229278" cy="961870"/>
          </a:xfrm>
          <a:prstGeom prst="rect">
            <a:avLst/>
          </a:prstGeom>
          <a:solidFill>
            <a:srgbClr val="2A8377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565D-D074-A229-3BE6-DE6F373B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BCEA-CE86-A902-CFB1-699C3450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7B3-91D3-05DC-4BB5-C7A1049A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2327-5848-C940-A714-BEDF4EA0A486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B682-E2C1-FD9C-4A0E-2507FE9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err="1"/>
              <a:t>ปัญญ</a:t>
            </a:r>
            <a:r>
              <a:rPr lang="th-TH"/>
              <a:t>นัท อ้นพง</a:t>
            </a:r>
            <a:r>
              <a:rPr lang="th-TH" err="1"/>
              <a:t>ษ์</a:t>
            </a:r>
            <a:r>
              <a:rPr lang="th-TH"/>
              <a:t> มหาวิทยาลัยศิลปากร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0E10-6F42-45BD-BA95-D6F49DF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3127" y="6367656"/>
            <a:ext cx="2743200" cy="365125"/>
          </a:xfrm>
        </p:spPr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19AEB505-36B6-BF45-8D35-CF50D6355AA5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BCF2CD-D797-8016-CF8A-823171790F9A}"/>
              </a:ext>
            </a:extLst>
          </p:cNvPr>
          <p:cNvSpPr txBox="1">
            <a:spLocks/>
          </p:cNvSpPr>
          <p:nvPr userDrawn="1"/>
        </p:nvSpPr>
        <p:spPr>
          <a:xfrm>
            <a:off x="10270273" y="6367966"/>
            <a:ext cx="1786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</a:t>
            </a:r>
            <a:r>
              <a:rPr lang="en-JP"/>
              <a:t>age</a:t>
            </a:r>
          </a:p>
        </p:txBody>
      </p:sp>
      <p:pic>
        <p:nvPicPr>
          <p:cNvPr id="10" name="Picture 2" descr="อัตลักษณ์ ตราสัญลักษณ์ มหาวิทยาลัยศิลปากร | SUIA">
            <a:extLst>
              <a:ext uri="{FF2B5EF4-FFF2-40B4-BE49-F238E27FC236}">
                <a16:creationId xmlns:a16="http://schemas.microsoft.com/office/drawing/2014/main" id="{8E4177CD-CAAD-DDEB-AF8B-F539FDA06C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36376"/>
            <a:ext cx="620793" cy="7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9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1ED8-C653-1FF3-9778-448E228D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37FA-9FAE-39F1-7A46-E2538F29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E257-1526-6369-6F40-E6AED18E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C702-EDBE-144F-9800-9FFEB6ED7FCA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F1AB-19FA-B255-E29A-AF82BC6F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4E8A-90D5-F578-970D-A7764805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496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2925-CD3C-6C27-C998-92E2BC9C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ADA4-4729-D0A6-5B55-633254FB8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624C-6535-6284-3D4C-8D2657C1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6D7C-3EB5-4A1E-DD5E-C5074ADC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2E3-CF2B-1743-87CD-0F0D35D5CE60}" type="datetime1">
              <a:rPr lang="en-US" smtClean="0"/>
              <a:t>1/31/2023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5B318-B092-E5E0-96E3-3F7AF37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3D62-4C7E-0E42-9F91-DC84A546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17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39BD-2475-F070-418F-E5AA2450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2A09-E482-7982-A28C-A8772383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0241-AFD0-8E87-AF0E-6037218EB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9935F-6EDA-96FF-ECCE-4E4ACB8E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162DE-775B-8D8F-7D7F-E65D8B0C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94987-1626-49F9-3B83-ABF52260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3BF-C95B-6B45-9C7D-981076D407CD}" type="datetime1">
              <a:rPr lang="en-US" smtClean="0"/>
              <a:t>1/31/2023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1D0DA-334F-0D93-1F47-CD34CDE7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3C7D7-0D88-571F-FE0B-3B0325A4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469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978C-D1B2-7D82-49A3-D2C7F8A4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6BA7B-82A2-D361-0F73-6EC3A0B1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6546-F088-4D4D-8492-8F9B8B599F1D}" type="datetime1">
              <a:rPr lang="en-US" smtClean="0"/>
              <a:t>1/31/2023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044D-35E5-D4D9-237E-3835495A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7C58-AD9B-CD3F-16AE-B061E860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71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8546D-2B22-1445-968C-B8FBF722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4FD-EA1C-8A46-95E0-74AC7030CF5C}" type="datetime1">
              <a:rPr lang="en-US" smtClean="0"/>
              <a:t>1/31/2023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20E1D-A8FB-1741-8570-0036FDB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A2C97-5DFE-9C36-EC77-178B79AF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96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4531-37A0-EFA9-FB5E-2DB456DA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13D8-D4FE-4588-D25E-A8EBB321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4F435-BE4F-888F-9314-B7A45171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78C82-D1CB-6799-2CD1-406A902C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7B7-F608-5E47-A107-5A3212E1096A}" type="datetime1">
              <a:rPr lang="en-US" smtClean="0"/>
              <a:t>1/31/2023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3D79-65B2-5269-E981-FF44A0F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590A3-62F9-EC20-8E8B-CA6B6DBC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77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84A5-3ABC-73DF-A24A-25E497FE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FB1F8-0254-8CF1-917B-7F236484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F8DA2-4332-6E53-7346-2361A7EB9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8EB64-E13E-8225-6180-A8EE4645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169F-D35B-734F-A0A7-54CE1B7728B9}" type="datetime1">
              <a:rPr lang="en-US" smtClean="0"/>
              <a:t>1/31/2023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1891-411F-D09C-1489-FE4E808C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42EC-5B50-D18C-8CDF-BDABFD4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48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CDEA-7F77-9007-817D-0E9990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C587-7533-5F07-033B-EBA58086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ACD0-EF32-FC41-5589-F22816AF2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41EB-D0D7-0C48-BE73-0706A6075F68}" type="datetime1">
              <a:rPr lang="en-US" smtClean="0"/>
              <a:t>1/31/2023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97BF-A189-250F-1B94-21FD61E6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D81D-8A92-23B7-1381-89A6B5F6E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B505-36B6-BF45-8D35-CF50D6355AA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12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475C79-EDA3-47F1-9792-3F5E056560A4}"/>
              </a:ext>
            </a:extLst>
          </p:cNvPr>
          <p:cNvSpPr txBox="1"/>
          <p:nvPr/>
        </p:nvSpPr>
        <p:spPr>
          <a:xfrm>
            <a:off x="7495186" y="-3319070"/>
            <a:ext cx="5755102" cy="1328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00">
                <a:solidFill>
                  <a:schemeClr val="bg2"/>
                </a:solidFill>
              </a:rPr>
              <a:t>0</a:t>
            </a:r>
            <a:endParaRPr lang="en-JP" sz="1380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EC641-A0C1-7FF2-D1CE-AACC3E485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74" y="1041400"/>
            <a:ext cx="974325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b="1"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 ML part II :</a:t>
            </a:r>
            <a:br>
              <a:rPr lang="en-US" sz="4400" b="1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7300" b="1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(Anaconda), PyCharm and Package installation manual</a:t>
            </a:r>
            <a:endParaRPr lang="en-JP" sz="66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C690-A54B-11D3-B402-A295F00E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4031" y="4099133"/>
            <a:ext cx="9144000" cy="1861456"/>
          </a:xfrm>
        </p:spPr>
        <p:txBody>
          <a:bodyPr>
            <a:normAutofit/>
          </a:bodyPr>
          <a:lstStyle/>
          <a:p>
            <a:pPr algn="r"/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อ.ดร.</a:t>
            </a:r>
            <a:r>
              <a:rPr lang="th-TH" sz="3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ปัญญ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นัท อ้นพง</a:t>
            </a:r>
            <a:r>
              <a:rPr lang="th-TH" sz="3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ษ์</a:t>
            </a:r>
            <a:endParaRPr lang="th-TH"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r"/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ภาควิชาคอมพิวเตอร์ คณะวิทยาศาสตร์ มหาวิทยาลัยศิลปากร</a:t>
            </a:r>
            <a:endParaRPr lang="en-US" sz="2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r"/>
            <a:r>
              <a:rPr lang="en-US" sz="28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aonpong_p@su.ac.th</a:t>
            </a:r>
            <a:endParaRPr lang="en-JP" sz="28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อัตลักษณ์ ตราสัญลักษณ์ มหาวิทยาลัยศิลปากร | SUIA">
            <a:extLst>
              <a:ext uri="{FF2B5EF4-FFF2-40B4-BE49-F238E27FC236}">
                <a16:creationId xmlns:a16="http://schemas.microsoft.com/office/drawing/2014/main" id="{28093899-D888-D3AF-4A67-94918E55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9" y="356837"/>
            <a:ext cx="1174250" cy="13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8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8. เลือกตำแหน่งที่ต้องการติดตั้ง ตรงนี้ต้องจำให้ดี เพราะต้องนำไปใช้ตั้งค่าในโปรแกรม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10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43DF8-C16D-45D1-85BD-C772C568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60" y="2848249"/>
            <a:ext cx="4747671" cy="36960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F885-1C76-49F6-9535-789473984E4D}"/>
              </a:ext>
            </a:extLst>
          </p:cNvPr>
          <p:cNvSpPr/>
          <p:nvPr/>
        </p:nvSpPr>
        <p:spPr>
          <a:xfrm>
            <a:off x="8199784" y="6101280"/>
            <a:ext cx="775252" cy="4429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32666-F1A4-4E0E-87B2-03D054A9242A}"/>
              </a:ext>
            </a:extLst>
          </p:cNvPr>
          <p:cNvSpPr/>
          <p:nvPr/>
        </p:nvSpPr>
        <p:spPr>
          <a:xfrm>
            <a:off x="5360505" y="4999392"/>
            <a:ext cx="4210877" cy="4429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67B666-0E3D-47CE-8154-10F0EC1D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97" y="2863490"/>
            <a:ext cx="4755292" cy="3680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9.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ติ๊กเครื่องหมายถูกเพื่อกำหนด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Anaconda3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PATH environment variable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i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เพื่อทำให้คำสั่งที่ใช้ในคอมมานด์ไม่ต้องเรียก </a:t>
            </a:r>
            <a:r>
              <a:rPr lang="en-US" i="1">
                <a:latin typeface="TH Sarabun New" panose="020B0500040200020003" pitchFamily="34" charset="-34"/>
                <a:cs typeface="TH Sarabun New" panose="020B0500040200020003" pitchFamily="34" charset="-34"/>
              </a:rPr>
              <a:t>Full Address </a:t>
            </a:r>
            <a:r>
              <a:rPr lang="th-TH" i="1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10.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11</a:t>
            </a:fld>
            <a:endParaRPr lang="en-JP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F885-1C76-49F6-9535-789473984E4D}"/>
              </a:ext>
            </a:extLst>
          </p:cNvPr>
          <p:cNvSpPr/>
          <p:nvPr/>
        </p:nvSpPr>
        <p:spPr>
          <a:xfrm>
            <a:off x="8199784" y="6101280"/>
            <a:ext cx="775252" cy="4429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32666-F1A4-4E0E-87B2-03D054A9242A}"/>
              </a:ext>
            </a:extLst>
          </p:cNvPr>
          <p:cNvSpPr/>
          <p:nvPr/>
        </p:nvSpPr>
        <p:spPr>
          <a:xfrm>
            <a:off x="4891708" y="3947060"/>
            <a:ext cx="5148469" cy="2671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11.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รอจนเสร็จ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12</a:t>
            </a:fld>
            <a:endParaRPr lang="en-JP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55846-167F-4AAC-A9D9-55B9BF0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1784909"/>
            <a:ext cx="5661991" cy="44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3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12.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อาจคลิกลิงก์ในหน้านี้เพื่อไปติดตั้ง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ต่อเลยก็ได้ หรือจะไปเข้าเว็บไซต์ของ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เองโดยตรงก็ได้เสร็จแล้วคลิก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13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D96F2-75DB-4ACB-B839-643261DD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37" y="2763078"/>
            <a:ext cx="4984670" cy="39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13.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นำเครื่องหมายติ๊กถูกออก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14.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Finish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14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831A9-895C-4803-8FF8-194CFAF9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55" y="1692613"/>
            <a:ext cx="5681639" cy="44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3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JP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 (2)</a:t>
            </a:r>
          </a:p>
          <a:p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 (15)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และ 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Project (23)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900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เข้าเว็บไซต์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  <a:hlinkClick r:id="rId3"/>
              </a:rPr>
              <a:t>https://www.jetbrains.com/pycharm/download/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rabicPeriod"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โหลดเวอร์ชัน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Community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16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566A6-664B-4B3B-AA37-0F4C16534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267" y="2923412"/>
            <a:ext cx="7172026" cy="373731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3967B-6DEF-4659-8C9F-56730E2B6AB6}"/>
              </a:ext>
            </a:extLst>
          </p:cNvPr>
          <p:cNvSpPr/>
          <p:nvPr/>
        </p:nvSpPr>
        <p:spPr>
          <a:xfrm>
            <a:off x="7066723" y="4790663"/>
            <a:ext cx="1967948" cy="7383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คลิกไอคอนไฟล์ที่ดาวน์โหลดมา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*ชื่อไฟล์ ไอคอน และขั้นตอนการติดตั้งอาจต่างกัน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ขึ้นอยู่กับเวอร์ชันที่ดาวน์โหลดมา (อัพเดทบ่อยมาก)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17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2D248-39B6-4833-84F5-5520A8E3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335" y="2818360"/>
            <a:ext cx="2411445" cy="29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18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90F05-9143-4DD1-96C2-F12385CA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41736"/>
            <a:ext cx="5823528" cy="476562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26FB5-10A4-4EF6-A9DE-043DFE371F21}"/>
              </a:ext>
            </a:extLst>
          </p:cNvPr>
          <p:cNvSpPr/>
          <p:nvPr/>
        </p:nvSpPr>
        <p:spPr>
          <a:xfrm>
            <a:off x="7553739" y="5973417"/>
            <a:ext cx="1083365" cy="5339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9D5DE4-A03D-4666-BCBE-09538D0C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47" y="2055601"/>
            <a:ext cx="5615287" cy="4582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เลือกที่ตั้งที่ต้องการติดตั้ง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6.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19</a:t>
            </a:fld>
            <a:endParaRPr lang="en-JP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26FB5-10A4-4EF6-A9DE-043DFE371F21}"/>
              </a:ext>
            </a:extLst>
          </p:cNvPr>
          <p:cNvSpPr/>
          <p:nvPr/>
        </p:nvSpPr>
        <p:spPr>
          <a:xfrm>
            <a:off x="8776252" y="6067673"/>
            <a:ext cx="1083365" cy="5339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JP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r>
              <a:rPr lang="th-TH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 (15)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และ 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Project (23)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909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C03D9-1D0C-468D-B735-57C838FA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18" y="1822378"/>
            <a:ext cx="5801469" cy="4721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ติ๊กเลือกทางเลือกที่ต้องการ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Create Desktop</a:t>
            </a: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Shortcut</a:t>
            </a: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8.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20</a:t>
            </a:fld>
            <a:endParaRPr lang="en-JP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26FB5-10A4-4EF6-A9DE-043DFE371F21}"/>
              </a:ext>
            </a:extLst>
          </p:cNvPr>
          <p:cNvSpPr/>
          <p:nvPr/>
        </p:nvSpPr>
        <p:spPr>
          <a:xfrm>
            <a:off x="8776252" y="6067673"/>
            <a:ext cx="1083365" cy="5339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58F335-1C1C-408A-A7D2-83732DC8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35" y="1619093"/>
            <a:ext cx="6150195" cy="5019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9.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Install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21</a:t>
            </a:fld>
            <a:endParaRPr lang="en-JP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26FB5-10A4-4EF6-A9DE-043DFE371F21}"/>
              </a:ext>
            </a:extLst>
          </p:cNvPr>
          <p:cNvSpPr/>
          <p:nvPr/>
        </p:nvSpPr>
        <p:spPr>
          <a:xfrm>
            <a:off x="8627165" y="6067673"/>
            <a:ext cx="1083365" cy="5339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10. เมื่อติดตั้งเสร็จ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Finish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เป็นอันเสร็จเรียบร้อย</a:t>
            </a:r>
          </a:p>
          <a:p>
            <a:pPr marL="0" indent="0">
              <a:buNone/>
            </a:pP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73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JP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 (2)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 (15)</a:t>
            </a:r>
          </a:p>
          <a:p>
            <a:r>
              <a:rPr lang="th-TH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และ ติดตั้ง </a:t>
            </a:r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</a:t>
            </a:r>
            <a:r>
              <a:rPr lang="en-US" sz="4000" b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Project (23)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055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เมื่อเปิดโปรแกรมครั้งแรก จะพบกับหน้านี้</a:t>
            </a:r>
          </a:p>
          <a:p>
            <a:pPr marL="742950" indent="-742950">
              <a:buAutoNum type="arabicPeriod"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Create New Project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24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86B9A-D913-4D15-946A-97E819BF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05" y="3028688"/>
            <a:ext cx="5460068" cy="37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2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ถ้าไม่พบหน้าต่างในหน้าที่แล้ว ให้คลิก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File &gt;&gt; New Project…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25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8F95E-1256-4B8A-9EDA-716264A8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76" y="2412265"/>
            <a:ext cx="6121048" cy="40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เลือกตำแหน่งที่ตั้งและ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ตั้งชื่อ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4. แนะนำให้กำหนดเป็น 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Virtualenv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เพื่อไม่ให้ส่งผลต่อ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งานอื่นๆ (ยอมสะดวกน้อยหน่อย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5. เลือก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Base interpreter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ตำแหน่งที่ติดตั้ง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</a:t>
            </a: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ใช้ไฟล์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python.exe)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Create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26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4B565-DDC5-4A11-8A41-55097903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91" y="1605868"/>
            <a:ext cx="5898209" cy="47930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7098E-9AA3-4441-8225-5A00ECEF2C95}"/>
              </a:ext>
            </a:extLst>
          </p:cNvPr>
          <p:cNvCxnSpPr>
            <a:cxnSpLocks/>
          </p:cNvCxnSpPr>
          <p:nvPr/>
        </p:nvCxnSpPr>
        <p:spPr>
          <a:xfrm>
            <a:off x="4194646" y="1938337"/>
            <a:ext cx="16251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1DAE3-FC90-4EE7-9993-E17F1F349847}"/>
              </a:ext>
            </a:extLst>
          </p:cNvPr>
          <p:cNvCxnSpPr>
            <a:cxnSpLocks/>
          </p:cNvCxnSpPr>
          <p:nvPr/>
        </p:nvCxnSpPr>
        <p:spPr>
          <a:xfrm flipV="1">
            <a:off x="4057650" y="2535642"/>
            <a:ext cx="2717153" cy="462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98E0F2-3E41-47DA-8793-2E819D1A73FC}"/>
              </a:ext>
            </a:extLst>
          </p:cNvPr>
          <p:cNvCxnSpPr>
            <a:cxnSpLocks/>
          </p:cNvCxnSpPr>
          <p:nvPr/>
        </p:nvCxnSpPr>
        <p:spPr>
          <a:xfrm flipV="1">
            <a:off x="5007210" y="3143250"/>
            <a:ext cx="1412640" cy="1657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96363-DDA2-4C9F-A035-16D8B4D6675C}"/>
              </a:ext>
            </a:extLst>
          </p:cNvPr>
          <p:cNvCxnSpPr>
            <a:cxnSpLocks/>
          </p:cNvCxnSpPr>
          <p:nvPr/>
        </p:nvCxnSpPr>
        <p:spPr>
          <a:xfrm>
            <a:off x="5314950" y="5882533"/>
            <a:ext cx="5519788" cy="33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เมื่อเข้าสู่โปรเจคจะพบหน้านี้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27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617F0-0ED0-418E-A38C-DF452ED0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9" y="2301378"/>
            <a:ext cx="6260247" cy="42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ลงในโปรเจค โดย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lphaLcPeriod"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คลิกขวาที่ชื่อโปรเจค หรือโฟลเดอร์ที่ต้องการเก็บไฟล์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py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indent="-742950">
              <a:buAutoNum type="alphaLcPeriod"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New &gt;&gt; Python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28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709BB-CD6E-497A-9EA0-D124955C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53" y="2886075"/>
            <a:ext cx="5633174" cy="3796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D35F0-B8C3-4C21-BB31-656EF8767274}"/>
              </a:ext>
            </a:extLst>
          </p:cNvPr>
          <p:cNvCxnSpPr>
            <a:cxnSpLocks/>
          </p:cNvCxnSpPr>
          <p:nvPr/>
        </p:nvCxnSpPr>
        <p:spPr>
          <a:xfrm flipH="1" flipV="1">
            <a:off x="7905750" y="3997822"/>
            <a:ext cx="276225" cy="300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c.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ตั้งชื่อ โดยพิมพ์ลงท้ายว่า .</a:t>
            </a:r>
            <a:r>
              <a:rPr lang="en-US" sz="40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py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ถ้าอยากตั้งชื่อว่า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Unsupervised_Lab1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ก็ต้องพิมพ์ต่อท้ายว่า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Unsupervised_Lab1</a:t>
            </a:r>
            <a:r>
              <a:rPr lang="th-TH" sz="4000" b="1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err="1">
                <a:latin typeface="TH Sarabun New" panose="020B0500040200020003" pitchFamily="34" charset="-34"/>
                <a:cs typeface="TH Sarabun New" panose="020B0500040200020003" pitchFamily="34" charset="-34"/>
              </a:rPr>
              <a:t>py</a:t>
            </a:r>
            <a:endParaRPr lang="en-US" sz="4000" b="1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จากนั้นกด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29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CF4F5-D07D-4CA4-8895-26721C31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3" y="3602293"/>
            <a:ext cx="4393288" cy="20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ตัวหนึ่งที่ใช้ดำเนินการทางภาษา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คือมีการติดตั้ง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Package build-in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มาให้แล้วระดับหนึ่ง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ทำทุกอย่างที่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มาตรฐานสามารถทำได้ได้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จะสามารถใช้งานคลัง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package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ของตัวเองได้ด้วย (ปกติจะใช้ได้แต่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pip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แต่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Anaconda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สามารถใช้คลัง </a:t>
            </a:r>
            <a:r>
              <a:rPr lang="en-US" sz="40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conda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ได้ด้วย)</a:t>
            </a:r>
          </a:p>
          <a:p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4497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8.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ก็จะได้พื้นที่ทำงานมา ดังนี้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สามารถเขียนโค้ด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ลงไปได้ทันที ไม่ต้องกังวลเรื่อง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การบันทึก เพราะเซฟอัตโนมัติ</a:t>
            </a: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ทำผิด เจ๊ง ก็เซฟให้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30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B491-28A5-4C86-9A78-0B42BAF1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20" y="1637113"/>
            <a:ext cx="6511707" cy="43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9. ไลบรารี่ที่ต้องการใช้บางตัว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(หรือหลายตัว) จะยังไม่ถูกติดตั้ง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มีวิธีการติดตั้งหลายวิธี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31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4BA3-F32C-48C1-A852-247082CC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36" y="1637113"/>
            <a:ext cx="6579566" cy="44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6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9. ไลบรารี่ที่ต้องการใช้บางตัว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(หรือหลายตัว) จะยังไม่ถูกติดตั้ง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มีวิธีการติดตั้งหลายวิธี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วิธีที่ง่ายที่สุดแบบไม่ต้องการเช็ค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อะไรเลยคือ เลื่อนเม้าส์ไปที่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ชื่อไลบรารี่ คลิกติดตั้งได้เลย หรือถ้าไม่มีกล่องเด้งขึ้นมา ให้ดูขั้นตอนถัดไป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32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2D4AC-B5DD-479C-B426-75297023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51" y="3674699"/>
            <a:ext cx="5610356" cy="12116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77514-51CA-474A-A6BE-DBC88852DE8D}"/>
              </a:ext>
            </a:extLst>
          </p:cNvPr>
          <p:cNvCxnSpPr>
            <a:cxnSpLocks/>
          </p:cNvCxnSpPr>
          <p:nvPr/>
        </p:nvCxnSpPr>
        <p:spPr>
          <a:xfrm flipH="1" flipV="1">
            <a:off x="8507704" y="4736306"/>
            <a:ext cx="276225" cy="300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7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แต่ถ้ามีข้อผิดพลาดจนความ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สะดวกต้องแปดเปื้อน ก็สามารถ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เข้าไปเพิ่มไลบรารี่ได้โดยตรง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ด้วยวิธีต่อไปนี้</a:t>
            </a: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คลิกที่ชื่อ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ที่มุมล่างขวา แล้วเลือก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 Settings…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33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4BA3-F32C-48C1-A852-247082CC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36" y="1637113"/>
            <a:ext cx="6579566" cy="4429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3D8D77-F260-4233-B3B2-9798032F1054}"/>
              </a:ext>
            </a:extLst>
          </p:cNvPr>
          <p:cNvCxnSpPr>
            <a:cxnSpLocks/>
          </p:cNvCxnSpPr>
          <p:nvPr/>
        </p:nvCxnSpPr>
        <p:spPr>
          <a:xfrm flipH="1" flipV="1">
            <a:off x="11450994" y="6005493"/>
            <a:ext cx="276225" cy="300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D1DEBC-88B9-4E36-815A-1BEDC8D90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349" y="4143376"/>
            <a:ext cx="2957757" cy="16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ตรวจสอบไลบรารี่ที่นี่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ถ้าไม่มีให้คลิก +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34</a:t>
            </a:fld>
            <a:endParaRPr lang="en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88221-F496-47FB-AE4F-18D206BC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80" y="1448601"/>
            <a:ext cx="6417527" cy="47531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3D8D77-F260-4233-B3B2-9798032F1054}"/>
              </a:ext>
            </a:extLst>
          </p:cNvPr>
          <p:cNvCxnSpPr>
            <a:cxnSpLocks/>
          </p:cNvCxnSpPr>
          <p:nvPr/>
        </p:nvCxnSpPr>
        <p:spPr>
          <a:xfrm flipH="1" flipV="1">
            <a:off x="7045681" y="2469337"/>
            <a:ext cx="276225" cy="300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34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E375CA-B2D5-4455-B377-A26A193A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12" y="1514178"/>
            <a:ext cx="6275629" cy="5153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หาไลบรารี่ที่ต้องการ</a:t>
            </a: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4.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Install Package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35</a:t>
            </a:fld>
            <a:endParaRPr lang="en-JP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3D8D77-F260-4233-B3B2-9798032F1054}"/>
              </a:ext>
            </a:extLst>
          </p:cNvPr>
          <p:cNvCxnSpPr>
            <a:cxnSpLocks/>
          </p:cNvCxnSpPr>
          <p:nvPr/>
        </p:nvCxnSpPr>
        <p:spPr>
          <a:xfrm flipV="1">
            <a:off x="4419600" y="1888963"/>
            <a:ext cx="1085850" cy="82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99B33-024C-4DD2-8740-B3F907D7F0F7}"/>
              </a:ext>
            </a:extLst>
          </p:cNvPr>
          <p:cNvCxnSpPr>
            <a:cxnSpLocks/>
          </p:cNvCxnSpPr>
          <p:nvPr/>
        </p:nvCxnSpPr>
        <p:spPr>
          <a:xfrm>
            <a:off x="4380718" y="2015379"/>
            <a:ext cx="927232" cy="7997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FA8BF-4BE6-49A0-9B62-F430B5161963}"/>
              </a:ext>
            </a:extLst>
          </p:cNvPr>
          <p:cNvCxnSpPr>
            <a:cxnSpLocks/>
          </p:cNvCxnSpPr>
          <p:nvPr/>
        </p:nvCxnSpPr>
        <p:spPr>
          <a:xfrm>
            <a:off x="4419600" y="2858791"/>
            <a:ext cx="1181100" cy="3508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16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Tips: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ถ้าไม่รู้ว่าควรหาด้วยคำว่าอะไร ให้ค้นจาก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Manual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ของไลบรารี่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36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FAA4E-4033-4FC4-9280-DC998D3B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0" y="2395787"/>
            <a:ext cx="9610725" cy="37330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D83086-C361-4DB5-BC94-748ED62F26B0}"/>
              </a:ext>
            </a:extLst>
          </p:cNvPr>
          <p:cNvCxnSpPr>
            <a:cxnSpLocks/>
          </p:cNvCxnSpPr>
          <p:nvPr/>
        </p:nvCxnSpPr>
        <p:spPr>
          <a:xfrm flipH="1" flipV="1">
            <a:off x="2445107" y="3148012"/>
            <a:ext cx="640993" cy="103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และติดตั้ง </a:t>
            </a:r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7113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ติดตั้งเรียบร้อย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ตอนนี้ขีดเส้นใต้สีแดงที่แสดง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หายไปแล้ว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37</a:t>
            </a:fld>
            <a:endParaRPr lang="en-JP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1B7030-8FFD-4071-B0DC-D6261A1B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56" y="4562693"/>
            <a:ext cx="6945573" cy="1255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706D17-8E72-4BA1-BB58-BF5A973EC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95" r="58255"/>
          <a:stretch/>
        </p:blipFill>
        <p:spPr>
          <a:xfrm>
            <a:off x="4094214" y="1637113"/>
            <a:ext cx="3497212" cy="1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4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Conclusion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 (2)</a:t>
            </a:r>
          </a:p>
          <a:p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PyCharm installation (15)</a:t>
            </a:r>
          </a:p>
          <a:p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Project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และ ติดตั้ง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Project (23)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250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Download Anaconda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จากเว็บไซต์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https://www.anaconda.com/download/#windows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4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AF1E2-C65B-4B9A-8EFF-A14B1904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8" y="2925051"/>
            <a:ext cx="10464664" cy="36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4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10759289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2.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Download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5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AF1E2-C65B-4B9A-8EFF-A14B1904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36" y="2468286"/>
            <a:ext cx="10464664" cy="36218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2C66C5-D89D-4D20-A6AC-63D7FAF9AFA3}"/>
              </a:ext>
            </a:extLst>
          </p:cNvPr>
          <p:cNvSpPr/>
          <p:nvPr/>
        </p:nvSpPr>
        <p:spPr>
          <a:xfrm>
            <a:off x="8269357" y="3727174"/>
            <a:ext cx="1948069" cy="8150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9922181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. ดับเบิลคลิกไฟล์ที่ดาวน์โหลดมาเพื่อติดตั้งไฟล์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ชื่อไฟล์และหน้าต่างการติดตั้งอาจแตกต่างกันเล็กน้อยตามเวอร์ชัน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6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9D75C-6A44-49C9-8B73-2BE42713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0" y="3239543"/>
            <a:ext cx="2469426" cy="31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06" y="1825625"/>
            <a:ext cx="9922181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4. ถ้าใครลงเกมลงโปรแกรมบ่อยๆ ก็น่าจะกด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ได้อย่างคุ้นเคย</a:t>
            </a:r>
            <a:endParaRPr lang="en-US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7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39FEF-C48A-475B-AC9C-DD9AB706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63" y="2838956"/>
            <a:ext cx="4770533" cy="37112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F885-1C76-49F6-9535-789473984E4D}"/>
              </a:ext>
            </a:extLst>
          </p:cNvPr>
          <p:cNvSpPr/>
          <p:nvPr/>
        </p:nvSpPr>
        <p:spPr>
          <a:xfrm>
            <a:off x="6291471" y="6073139"/>
            <a:ext cx="1043770" cy="4969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5. อ่านข้อบังคับ และคลิก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I Agree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หากยอมรับ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ถ้าไม่ยอมรับเขาก็ไม่ให้ใช้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8</a:t>
            </a:fld>
            <a:endParaRPr lang="en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05C64-1CDD-483C-B564-BBABABE2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45" y="2763707"/>
            <a:ext cx="4755292" cy="365791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F885-1C76-49F6-9535-789473984E4D}"/>
              </a:ext>
            </a:extLst>
          </p:cNvPr>
          <p:cNvSpPr/>
          <p:nvPr/>
        </p:nvSpPr>
        <p:spPr>
          <a:xfrm>
            <a:off x="6291471" y="5924667"/>
            <a:ext cx="1043770" cy="4969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735F-93A3-2D49-428D-D28840D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376"/>
            <a:ext cx="10515600" cy="961870"/>
          </a:xfrm>
        </p:spPr>
        <p:txBody>
          <a:bodyPr>
            <a:normAutofit fontScale="90000"/>
          </a:bodyPr>
          <a:lstStyle/>
          <a:p>
            <a:r>
              <a:rPr lang="en-US" sz="6600">
                <a:latin typeface="TH Sarabun New" panose="020B0500040200020003" pitchFamily="34" charset="-34"/>
                <a:cs typeface="TH Sarabun New" panose="020B0500040200020003" pitchFamily="34" charset="-34"/>
              </a:rPr>
              <a:t>Python (Anaconda) installation</a:t>
            </a:r>
            <a:endParaRPr lang="en-JP" sz="6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A4E2-7F05-7BCD-F8F2-5B00A5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207487" cy="490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6. เลือกว่าใช้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User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หรือใช้หลาย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User</a:t>
            </a:r>
            <a:endParaRPr lang="th-TH" sz="40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7. คลิก </a:t>
            </a:r>
            <a:r>
              <a:rPr lang="en-US" sz="4000">
                <a:latin typeface="TH Sarabun New" panose="020B0500040200020003" pitchFamily="34" charset="-34"/>
                <a:cs typeface="TH Sarabun New" panose="020B0500040200020003" pitchFamily="34" charset="-34"/>
              </a:rPr>
              <a:t>Next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08545-CB1A-70CC-3E00-9B772F7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B505-36B6-BF45-8D35-CF50D6355AA5}" type="slidenum">
              <a:rPr lang="en-JP" smtClean="0"/>
              <a:t>9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FB4E2-C1AC-41CA-9A88-33483E20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46" y="2579138"/>
            <a:ext cx="4740051" cy="36960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DDF885-1C76-49F6-9535-789473984E4D}"/>
              </a:ext>
            </a:extLst>
          </p:cNvPr>
          <p:cNvSpPr/>
          <p:nvPr/>
        </p:nvSpPr>
        <p:spPr>
          <a:xfrm>
            <a:off x="7712765" y="5832169"/>
            <a:ext cx="864867" cy="4429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05B7727D6EB4A889B3435245D0885" ma:contentTypeVersion="4" ma:contentTypeDescription="Create a new document." ma:contentTypeScope="" ma:versionID="5be17a9d2007eb1da9c023bb5754284a">
  <xsd:schema xmlns:xsd="http://www.w3.org/2001/XMLSchema" xmlns:xs="http://www.w3.org/2001/XMLSchema" xmlns:p="http://schemas.microsoft.com/office/2006/metadata/properties" xmlns:ns2="c1e15027-5aa7-479c-98c0-e6bd86a78005" targetNamespace="http://schemas.microsoft.com/office/2006/metadata/properties" ma:root="true" ma:fieldsID="9236a42407d2ca4bbf48f7da229ad740" ns2:_="">
    <xsd:import namespace="c1e15027-5aa7-479c-98c0-e6bd86a780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15027-5aa7-479c-98c0-e6bd86a78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5fc7acaa-f919-463b-ae62-f5f9386dcdd5" ContentTypeId="0x0101" PreviousValue="false"/>
</file>

<file path=customXml/itemProps1.xml><?xml version="1.0" encoding="utf-8"?>
<ds:datastoreItem xmlns:ds="http://schemas.openxmlformats.org/officeDocument/2006/customXml" ds:itemID="{6C08AE59-15AB-4DB0-BAE7-30D2F6161139}">
  <ds:schemaRefs>
    <ds:schemaRef ds:uri="c1e15027-5aa7-479c-98c0-e6bd86a780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4C48B9-798E-4091-A790-C38735ECC1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EF3DC-D3FD-41A9-9B53-4A42039B5CCF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Unsupervised ML part II : Python (Anaconda), PyCharm and Package installation manual</vt:lpstr>
      <vt:lpstr>Outline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Python (Anaconda) installation</vt:lpstr>
      <vt:lpstr>Outline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Outline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การสร้าง Project และติดตั้ง Package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: บทนำเกี่ยวกับการเรียนรู้ของเครื่อง</dc:title>
  <dc:creator>Panyanat Aonpong</dc:creator>
  <cp:revision>1</cp:revision>
  <dcterms:created xsi:type="dcterms:W3CDTF">2022-06-09T04:49:33Z</dcterms:created>
  <dcterms:modified xsi:type="dcterms:W3CDTF">2023-02-01T06:04:11Z</dcterms:modified>
</cp:coreProperties>
</file>