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2"/>
  </p:notesMasterIdLst>
  <p:sldIdLst>
    <p:sldId id="256" r:id="rId5"/>
    <p:sldId id="362" r:id="rId6"/>
    <p:sldId id="366" r:id="rId7"/>
    <p:sldId id="367" r:id="rId8"/>
    <p:sldId id="258" r:id="rId9"/>
    <p:sldId id="371" r:id="rId10"/>
    <p:sldId id="372" r:id="rId11"/>
    <p:sldId id="374" r:id="rId12"/>
    <p:sldId id="263" r:id="rId13"/>
    <p:sldId id="375" r:id="rId14"/>
    <p:sldId id="259" r:id="rId15"/>
    <p:sldId id="378" r:id="rId16"/>
    <p:sldId id="261" r:id="rId17"/>
    <p:sldId id="377" r:id="rId18"/>
    <p:sldId id="262" r:id="rId19"/>
    <p:sldId id="376" r:id="rId20"/>
    <p:sldId id="3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575E6"/>
    <a:srgbClr val="00F26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B29A3-D0F0-412D-9F5D-DFAC592AD749}" v="23" dt="2023-03-15T07:18:59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t Ornthong" userId="9a2ed157-ab3f-427b-92fa-04c47f12a3e8" providerId="ADAL" clId="{14FB29A3-D0F0-412D-9F5D-DFAC592AD749}"/>
    <pc:docChg chg="custSel modSld">
      <pc:chgData name="Peet Ornthong" userId="9a2ed157-ab3f-427b-92fa-04c47f12a3e8" providerId="ADAL" clId="{14FB29A3-D0F0-412D-9F5D-DFAC592AD749}" dt="2023-03-15T06:49:11.393" v="59" actId="1076"/>
      <pc:docMkLst>
        <pc:docMk/>
      </pc:docMkLst>
      <pc:sldChg chg="addSp delSp modSp mod">
        <pc:chgData name="Peet Ornthong" userId="9a2ed157-ab3f-427b-92fa-04c47f12a3e8" providerId="ADAL" clId="{14FB29A3-D0F0-412D-9F5D-DFAC592AD749}" dt="2023-03-15T06:49:11.393" v="59" actId="1076"/>
        <pc:sldMkLst>
          <pc:docMk/>
          <pc:sldMk cId="3892136084" sldId="261"/>
        </pc:sldMkLst>
        <pc:spChg chg="mod">
          <ac:chgData name="Peet Ornthong" userId="9a2ed157-ab3f-427b-92fa-04c47f12a3e8" providerId="ADAL" clId="{14FB29A3-D0F0-412D-9F5D-DFAC592AD749}" dt="2023-03-15T06:48:42.352" v="56" actId="14100"/>
          <ac:spMkLst>
            <pc:docMk/>
            <pc:sldMk cId="3892136084" sldId="261"/>
            <ac:spMk id="3" creationId="{292AF37D-7CB3-165B-F5DF-644DC20C5153}"/>
          </ac:spMkLst>
        </pc:spChg>
        <pc:spChg chg="mod">
          <ac:chgData name="Peet Ornthong" userId="9a2ed157-ab3f-427b-92fa-04c47f12a3e8" providerId="ADAL" clId="{14FB29A3-D0F0-412D-9F5D-DFAC592AD749}" dt="2023-03-15T06:48:33.140" v="54" actId="1076"/>
          <ac:spMkLst>
            <pc:docMk/>
            <pc:sldMk cId="3892136084" sldId="261"/>
            <ac:spMk id="5" creationId="{C097C735-EC21-6A59-4AD2-AD4588401E25}"/>
          </ac:spMkLst>
        </pc:spChg>
        <pc:spChg chg="del mod">
          <ac:chgData name="Peet Ornthong" userId="9a2ed157-ab3f-427b-92fa-04c47f12a3e8" providerId="ADAL" clId="{14FB29A3-D0F0-412D-9F5D-DFAC592AD749}" dt="2023-03-15T06:48:17.823" v="41" actId="478"/>
          <ac:spMkLst>
            <pc:docMk/>
            <pc:sldMk cId="3892136084" sldId="261"/>
            <ac:spMk id="6" creationId="{931E9E63-98D4-17FF-5269-7AFBBC3BED81}"/>
          </ac:spMkLst>
        </pc:spChg>
        <pc:picChg chg="add mod">
          <ac:chgData name="Peet Ornthong" userId="9a2ed157-ab3f-427b-92fa-04c47f12a3e8" providerId="ADAL" clId="{14FB29A3-D0F0-412D-9F5D-DFAC592AD749}" dt="2023-03-15T06:49:11.393" v="59" actId="1076"/>
          <ac:picMkLst>
            <pc:docMk/>
            <pc:sldMk cId="3892136084" sldId="261"/>
            <ac:picMk id="10" creationId="{13E0475F-79C2-016E-5701-E09D501A7DC6}"/>
          </ac:picMkLst>
        </pc:picChg>
      </pc:sldChg>
      <pc:sldChg chg="modSp mod">
        <pc:chgData name="Peet Ornthong" userId="9a2ed157-ab3f-427b-92fa-04c47f12a3e8" providerId="ADAL" clId="{14FB29A3-D0F0-412D-9F5D-DFAC592AD749}" dt="2023-03-14T16:52:32.396" v="35" actId="1076"/>
        <pc:sldMkLst>
          <pc:docMk/>
          <pc:sldMk cId="3071182108" sldId="362"/>
        </pc:sldMkLst>
        <pc:spChg chg="mod">
          <ac:chgData name="Peet Ornthong" userId="9a2ed157-ab3f-427b-92fa-04c47f12a3e8" providerId="ADAL" clId="{14FB29A3-D0F0-412D-9F5D-DFAC592AD749}" dt="2023-03-14T16:51:56.709" v="34" actId="1076"/>
          <ac:spMkLst>
            <pc:docMk/>
            <pc:sldMk cId="3071182108" sldId="362"/>
            <ac:spMk id="25" creationId="{1A728028-9E9F-36CC-20ED-20BFD4E76552}"/>
          </ac:spMkLst>
        </pc:spChg>
        <pc:spChg chg="mod">
          <ac:chgData name="Peet Ornthong" userId="9a2ed157-ab3f-427b-92fa-04c47f12a3e8" providerId="ADAL" clId="{14FB29A3-D0F0-412D-9F5D-DFAC592AD749}" dt="2023-03-14T16:52:32.396" v="35" actId="1076"/>
          <ac:spMkLst>
            <pc:docMk/>
            <pc:sldMk cId="3071182108" sldId="362"/>
            <ac:spMk id="27" creationId="{E6DE42F7-7D2E-6074-0F4A-09A351116E60}"/>
          </ac:spMkLst>
        </pc:spChg>
      </pc:sldChg>
      <pc:sldChg chg="modSp mod">
        <pc:chgData name="Peet Ornthong" userId="9a2ed157-ab3f-427b-92fa-04c47f12a3e8" providerId="ADAL" clId="{14FB29A3-D0F0-412D-9F5D-DFAC592AD749}" dt="2023-03-15T06:09:40.765" v="37" actId="1076"/>
        <pc:sldMkLst>
          <pc:docMk/>
          <pc:sldMk cId="3881085184" sldId="374"/>
        </pc:sldMkLst>
        <pc:spChg chg="mod">
          <ac:chgData name="Peet Ornthong" userId="9a2ed157-ab3f-427b-92fa-04c47f12a3e8" providerId="ADAL" clId="{14FB29A3-D0F0-412D-9F5D-DFAC592AD749}" dt="2023-03-15T06:09:39.787" v="36" actId="1076"/>
          <ac:spMkLst>
            <pc:docMk/>
            <pc:sldMk cId="3881085184" sldId="374"/>
            <ac:spMk id="2" creationId="{F2C061A3-FE9B-65B0-CD4A-796E18A92B5C}"/>
          </ac:spMkLst>
        </pc:spChg>
        <pc:spChg chg="mod">
          <ac:chgData name="Peet Ornthong" userId="9a2ed157-ab3f-427b-92fa-04c47f12a3e8" providerId="ADAL" clId="{14FB29A3-D0F0-412D-9F5D-DFAC592AD749}" dt="2023-03-15T06:09:40.765" v="37" actId="1076"/>
          <ac:spMkLst>
            <pc:docMk/>
            <pc:sldMk cId="3881085184" sldId="374"/>
            <ac:spMk id="3" creationId="{6337CD42-4EC2-2B82-15FC-810EDD2B8069}"/>
          </ac:spMkLst>
        </pc:spChg>
        <pc:spChg chg="mod">
          <ac:chgData name="Peet Ornthong" userId="9a2ed157-ab3f-427b-92fa-04c47f12a3e8" providerId="ADAL" clId="{14FB29A3-D0F0-412D-9F5D-DFAC592AD749}" dt="2023-03-13T18:09:23.626" v="1" actId="1076"/>
          <ac:spMkLst>
            <pc:docMk/>
            <pc:sldMk cId="3881085184" sldId="374"/>
            <ac:spMk id="4" creationId="{D2A9A838-31BF-7BEF-F7F9-E3D7A37A4A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4598E-B5D1-43BF-B841-AD344FE8D178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C1381-DDC6-41EC-A01A-85502AF5B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9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2606-3E38-B3AC-1AB4-346161DCA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CCAE6-C072-A049-3A1E-1A542D5EC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0744-7C04-B46B-AE90-44BE7F8F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681B-EF13-36FC-51C6-DD3FC208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FFBC-FF4C-AA19-5587-2C5E7656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3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8AA3-2621-76E6-5711-D5C121A0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C88F3-62E0-30D9-CE9B-2C802BA74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8358-43CF-7649-665C-AAB8E255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9C39-E009-D5DC-66B6-85A06708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418E-0073-1661-0F28-635704FB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6EEC6-FB05-E30B-272E-D2010B467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AAC70-5A00-143E-6B0C-E94950654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2879-1C88-40BE-13FE-1785A44D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1021-533C-FB99-C67B-3D74B38E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B7B3-62C6-EA8A-89A4-0A81709B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DEE5-5B6F-D711-D749-A008637D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9094-D133-B782-8408-8E1DF0D2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D722-E77B-93B1-BF29-59D951BF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F88F-45DA-224D-5013-A8091DE3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74D5-FE6F-FB88-BD92-F387234F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5B31-58D0-1D00-2B27-EF2B8FC5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8C15-75D8-73F9-54D6-B5C69FA6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AC4D-2C23-A02F-F93D-31754978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4404-543C-B63D-B6BF-F8808FF9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A2C5-D32C-2309-3921-7DE1FDF9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D32C-4611-29FD-83AC-F34B8C34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4352-E552-1D6B-509E-48B68FEB9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823ED-15F2-2F90-1B46-4A8832B5B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48468-6B68-2980-C1F5-A8255392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8035-A2F4-24F1-6EB3-C1E347EB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A3D4-EF4F-EF22-2246-5EB54010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9CE8-CA1E-C0AC-8AD4-138D0388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4F46C-D878-B750-1902-4F416B1BA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EAA9-7929-3E7C-E548-FBAD3B0DB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EB5A3-0277-983A-4517-DD029B5E7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8FA33-4124-137F-C5AC-03467F78A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C2985-DD48-0DCE-F1F6-0824B1AC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91AAC-D48A-B938-97D0-EC20D34F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20C40-3E9A-DE3B-6690-4C4170D0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9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CB62-3F8B-EF98-EF39-182E1DD2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1695-0C7F-DDC0-6DA2-A089082C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C5FC3-C468-C4F7-7A10-5F704D28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8D8E6-C03E-7CBD-F1B8-8B245C59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C0E33-06C2-0127-EB1A-7BF7E28D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EF7C0-D0DA-00ED-D975-55A2EC4A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8236-B8A2-71D4-A825-7EEC2223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BABB-9532-D627-3905-03E289CC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DA6E-6408-40F9-C6C6-2E3A323F8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0CCF4-F2BB-7671-26FB-8208EFDA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5F90-4C56-F628-49F7-F4A63198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E6BA-6153-2DC0-5DBF-0B442F37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F8FDD-B5C3-E0BC-6D64-E9107709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2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4E85-23C9-A900-8293-7B0D0443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943F6-54BA-1DAC-E420-E50589EE3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C48B2-6464-729D-EE66-3C9D0D7F1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899D3-1021-218C-CFE3-5EEC0939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5AB1-416E-5C6B-A1C5-8909B6D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CDDF8-CE14-25E8-4E9F-B48649A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5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0B501-AA2F-C159-078A-7B9888FA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D316-0D84-AE08-F9A5-DA3A52E62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5B061-7957-2148-336B-5B05271C5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08B5-7A22-413C-8C9A-25CDDD45DC5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825F-C279-1955-F1AC-F827C0E4E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CF49-5343-6BF8-DB11-C06DB99F4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3A0F-40C4-4C76-9A1E-AA7B34F86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07" r:id="rId2"/>
    <p:sldLayoutId id="2147483708" r:id="rId3"/>
    <p:sldLayoutId id="2147483722" r:id="rId4"/>
    <p:sldLayoutId id="2147483714" r:id="rId5"/>
    <p:sldLayoutId id="2147483715" r:id="rId6"/>
    <p:sldLayoutId id="2147483716" r:id="rId7"/>
    <p:sldLayoutId id="2147483717" r:id="rId8"/>
    <p:sldLayoutId id="2147483705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14A3122-8316-F06B-F66C-B7F595E6B866}"/>
              </a:ext>
            </a:extLst>
          </p:cNvPr>
          <p:cNvSpPr/>
          <p:nvPr/>
        </p:nvSpPr>
        <p:spPr>
          <a:xfrm>
            <a:off x="7626350" y="5092700"/>
            <a:ext cx="3295650" cy="273050"/>
          </a:xfrm>
          <a:prstGeom prst="roundRect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5213922-FA17-FDA5-0282-B423FE295A98}"/>
              </a:ext>
            </a:extLst>
          </p:cNvPr>
          <p:cNvSpPr/>
          <p:nvPr/>
        </p:nvSpPr>
        <p:spPr>
          <a:xfrm>
            <a:off x="9645650" y="4768850"/>
            <a:ext cx="1263650" cy="273050"/>
          </a:xfrm>
          <a:prstGeom prst="roundRect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DD95E-D98D-5C1B-FF53-FD1878F34B96}"/>
              </a:ext>
            </a:extLst>
          </p:cNvPr>
          <p:cNvSpPr txBox="1"/>
          <p:nvPr/>
        </p:nvSpPr>
        <p:spPr>
          <a:xfrm>
            <a:off x="0" y="5080000"/>
            <a:ext cx="690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FOOD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483154-3961-6B87-DC80-6598ECA0D856}"/>
              </a:ext>
            </a:extLst>
          </p:cNvPr>
          <p:cNvCxnSpPr/>
          <p:nvPr/>
        </p:nvCxnSpPr>
        <p:spPr>
          <a:xfrm>
            <a:off x="457200" y="6350000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50A323D-44AA-A536-AE3E-08997E10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1" y="5421361"/>
            <a:ext cx="1010994" cy="101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43305-1092-A2BB-9AB0-8CCC2CA1C517}"/>
              </a:ext>
            </a:extLst>
          </p:cNvPr>
          <p:cNvSpPr txBox="1"/>
          <p:nvPr/>
        </p:nvSpPr>
        <p:spPr>
          <a:xfrm>
            <a:off x="3891280" y="2438400"/>
            <a:ext cx="939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0" dirty="0">
                <a:gradFill>
                  <a:gsLst>
                    <a:gs pos="17000">
                      <a:srgbClr val="00F260"/>
                    </a:gs>
                    <a:gs pos="100000">
                      <a:srgbClr val="0575E6"/>
                    </a:gs>
                  </a:gsLst>
                  <a:lin ang="10800000" scaled="1"/>
                </a:gra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FOOD APP BUSINESS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143C3-387D-1A64-7708-B024A6753BAD}"/>
              </a:ext>
            </a:extLst>
          </p:cNvPr>
          <p:cNvSpPr txBox="1"/>
          <p:nvPr/>
        </p:nvSpPr>
        <p:spPr>
          <a:xfrm>
            <a:off x="0" y="165100"/>
            <a:ext cx="690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FOOD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60586-F47E-CD86-F4E2-F9DF52C64F3C}"/>
              </a:ext>
            </a:extLst>
          </p:cNvPr>
          <p:cNvSpPr txBox="1"/>
          <p:nvPr/>
        </p:nvSpPr>
        <p:spPr>
          <a:xfrm>
            <a:off x="0" y="1130300"/>
            <a:ext cx="690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FOOD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B64EC-9573-801C-954D-9FD541741B01}"/>
              </a:ext>
            </a:extLst>
          </p:cNvPr>
          <p:cNvSpPr txBox="1"/>
          <p:nvPr/>
        </p:nvSpPr>
        <p:spPr>
          <a:xfrm>
            <a:off x="0" y="2117424"/>
            <a:ext cx="690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FOOD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ECD1E-9807-8899-9259-CE7735E466A4}"/>
              </a:ext>
            </a:extLst>
          </p:cNvPr>
          <p:cNvSpPr txBox="1"/>
          <p:nvPr/>
        </p:nvSpPr>
        <p:spPr>
          <a:xfrm>
            <a:off x="0" y="3082624"/>
            <a:ext cx="690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FOOD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49C977-CD4F-4882-F4B7-6B5B59F10BDE}"/>
              </a:ext>
            </a:extLst>
          </p:cNvPr>
          <p:cNvSpPr txBox="1"/>
          <p:nvPr/>
        </p:nvSpPr>
        <p:spPr>
          <a:xfrm>
            <a:off x="0" y="4114800"/>
            <a:ext cx="690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FOOD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232A783-5AC6-F8DC-9F28-9FBF009AC549}"/>
              </a:ext>
            </a:extLst>
          </p:cNvPr>
          <p:cNvSpPr/>
          <p:nvPr/>
        </p:nvSpPr>
        <p:spPr>
          <a:xfrm>
            <a:off x="1341120" y="4480560"/>
            <a:ext cx="2032000" cy="650240"/>
          </a:xfrm>
          <a:prstGeom prst="wedgeRoundRectCallout">
            <a:avLst>
              <a:gd name="adj1" fmla="val -44047"/>
              <a:gd name="adj2" fmla="val 80222"/>
              <a:gd name="adj3" fmla="val 16667"/>
            </a:avLst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32BDD-FE6C-1510-68AB-83126D4835BA}"/>
              </a:ext>
            </a:extLst>
          </p:cNvPr>
          <p:cNvSpPr txBox="1"/>
          <p:nvPr/>
        </p:nvSpPr>
        <p:spPr>
          <a:xfrm>
            <a:off x="3947427" y="3416969"/>
            <a:ext cx="22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Tanaboon Jiraratwaro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D5AFF-E10A-355E-576E-DB119BB20C6E}"/>
              </a:ext>
            </a:extLst>
          </p:cNvPr>
          <p:cNvSpPr txBox="1"/>
          <p:nvPr/>
        </p:nvSpPr>
        <p:spPr>
          <a:xfrm>
            <a:off x="6680467" y="3400459"/>
            <a:ext cx="22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Peet Ornthong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B6D1E3-3DC0-AB79-412B-3C4DCA9E2DE3}"/>
              </a:ext>
            </a:extLst>
          </p:cNvPr>
          <p:cNvSpPr txBox="1"/>
          <p:nvPr/>
        </p:nvSpPr>
        <p:spPr>
          <a:xfrm>
            <a:off x="8935987" y="3418239"/>
            <a:ext cx="22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Aphirak Dulyakasem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F1DC22-898F-9474-91D2-9D9A0DE9AFA0}"/>
              </a:ext>
            </a:extLst>
          </p:cNvPr>
          <p:cNvSpPr/>
          <p:nvPr/>
        </p:nvSpPr>
        <p:spPr>
          <a:xfrm>
            <a:off x="6292850" y="3422650"/>
            <a:ext cx="46038" cy="238125"/>
          </a:xfrm>
          <a:prstGeom prst="roundRect">
            <a:avLst/>
          </a:prstGeom>
          <a:gradFill flip="none" rotWithShape="1"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623754-A736-139C-7B9F-63FCC7735267}"/>
              </a:ext>
            </a:extLst>
          </p:cNvPr>
          <p:cNvSpPr txBox="1"/>
          <p:nvPr/>
        </p:nvSpPr>
        <p:spPr>
          <a:xfrm>
            <a:off x="7606699" y="5117366"/>
            <a:ext cx="370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UNSUPERVISED MACHINE LEARNING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81096B-E2E6-4823-7F0F-82D206D38AC2}"/>
              </a:ext>
            </a:extLst>
          </p:cNvPr>
          <p:cNvSpPr txBox="1"/>
          <p:nvPr/>
        </p:nvSpPr>
        <p:spPr>
          <a:xfrm>
            <a:off x="9654674" y="4582028"/>
            <a:ext cx="228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	</a:t>
            </a:r>
          </a:p>
          <a:p>
            <a:r>
              <a:rPr lang="en-US" sz="1400" b="1" i="0" dirty="0">
                <a:solidFill>
                  <a:schemeClr val="bg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522363-2561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364C2A-5989-AF71-41EA-D1033ADEE6BC}"/>
              </a:ext>
            </a:extLst>
          </p:cNvPr>
          <p:cNvSpPr/>
          <p:nvPr/>
        </p:nvSpPr>
        <p:spPr>
          <a:xfrm>
            <a:off x="8521700" y="3416300"/>
            <a:ext cx="46038" cy="238125"/>
          </a:xfrm>
          <a:prstGeom prst="roundRect">
            <a:avLst/>
          </a:prstGeom>
          <a:gradFill flip="none" rotWithShape="1"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FFE4C-CD6E-9CD5-6BB2-82ACD99A55D4}"/>
              </a:ext>
            </a:extLst>
          </p:cNvPr>
          <p:cNvSpPr txBox="1"/>
          <p:nvPr/>
        </p:nvSpPr>
        <p:spPr>
          <a:xfrm>
            <a:off x="1484340" y="4648068"/>
            <a:ext cx="22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i="0" dirty="0">
                <a:solidFill>
                  <a:schemeClr val="bg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รอสักครู่นะครับลูกค้า</a:t>
            </a:r>
            <a:endParaRPr lang="en-US" sz="1400" b="1" i="0" dirty="0">
              <a:solidFill>
                <a:schemeClr val="bg1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238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061A3-FE9B-65B0-CD4A-796E18A92B5C}"/>
              </a:ext>
            </a:extLst>
          </p:cNvPr>
          <p:cNvSpPr txBox="1"/>
          <p:nvPr/>
        </p:nvSpPr>
        <p:spPr>
          <a:xfrm>
            <a:off x="4548873" y="1498600"/>
            <a:ext cx="939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Prompt" panose="00000500000000000000" pitchFamily="2" charset="-34"/>
              </a:rPr>
              <a:t>DBSCAN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7CD42-4EC2-2B82-15FC-810EDD2B8069}"/>
              </a:ext>
            </a:extLst>
          </p:cNvPr>
          <p:cNvSpPr txBox="1"/>
          <p:nvPr/>
        </p:nvSpPr>
        <p:spPr>
          <a:xfrm>
            <a:off x="3269649" y="2733174"/>
            <a:ext cx="10497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gradFill>
                  <a:gsLst>
                    <a:gs pos="17000">
                      <a:srgbClr val="00F260"/>
                    </a:gs>
                    <a:gs pos="100000">
                      <a:srgbClr val="0575E6"/>
                    </a:gs>
                  </a:gsLst>
                  <a:lin ang="10800000" scaled="1"/>
                </a:gradFill>
                <a:cs typeface="Prompt" panose="00000500000000000000" pitchFamily="2" charset="-34"/>
              </a:rPr>
              <a:t>A</a:t>
            </a:r>
            <a:r>
              <a:rPr lang="en-US" sz="8000" b="1" i="0" dirty="0">
                <a:gradFill>
                  <a:gsLst>
                    <a:gs pos="17000">
                      <a:srgbClr val="00F260"/>
                    </a:gs>
                    <a:gs pos="100000">
                      <a:srgbClr val="0575E6"/>
                    </a:gs>
                  </a:gsLst>
                  <a:lin ang="10800000" scaled="1"/>
                </a:gradFill>
                <a:effectLst/>
                <a:cs typeface="Prompt" panose="00000500000000000000" pitchFamily="2" charset="-34"/>
              </a:rPr>
              <a:t>gglomerative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9A838-31BF-7BEF-F7F9-E3D7A37A4A1F}"/>
              </a:ext>
            </a:extLst>
          </p:cNvPr>
          <p:cNvSpPr txBox="1"/>
          <p:nvPr/>
        </p:nvSpPr>
        <p:spPr>
          <a:xfrm>
            <a:off x="4159049" y="4229501"/>
            <a:ext cx="939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Prompt" panose="00000500000000000000" pitchFamily="2" charset="-34"/>
              </a:rPr>
              <a:t>METHODS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01B069-C798-BF40-6B46-3EBE9C5AA833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EACD72E-B171-39E2-D1D8-BC22A16C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9" y="5736850"/>
            <a:ext cx="1010994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00F260"/>
            </a:gs>
            <a:gs pos="100000">
              <a:srgbClr val="0575E6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25BC00-2682-C146-82F8-BCDAA5749DBA}"/>
              </a:ext>
            </a:extLst>
          </p:cNvPr>
          <p:cNvSpPr>
            <a:spLocks/>
          </p:cNvSpPr>
          <p:nvPr/>
        </p:nvSpPr>
        <p:spPr>
          <a:xfrm>
            <a:off x="-1376412" y="1164657"/>
            <a:ext cx="13667874" cy="5960043"/>
          </a:xfrm>
          <a:prstGeom prst="roundRect">
            <a:avLst>
              <a:gd name="adj" fmla="val 9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ไม่มีคำอธิบาย">
            <a:extLst>
              <a:ext uri="{FF2B5EF4-FFF2-40B4-BE49-F238E27FC236}">
                <a16:creationId xmlns:a16="http://schemas.microsoft.com/office/drawing/2014/main" id="{E83C9A3A-A864-9F03-A75F-191F7316E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776413"/>
            <a:ext cx="4867819" cy="324258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ไม่มีคำอธิบาย">
            <a:extLst>
              <a:ext uri="{FF2B5EF4-FFF2-40B4-BE49-F238E27FC236}">
                <a16:creationId xmlns:a16="http://schemas.microsoft.com/office/drawing/2014/main" id="{63BFF103-0996-2CF9-095D-26D24F87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096" y="1800208"/>
            <a:ext cx="4708559" cy="320400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9D8AC-5881-6ACF-9877-52044985519C}"/>
              </a:ext>
            </a:extLst>
          </p:cNvPr>
          <p:cNvSpPr txBox="1"/>
          <p:nvPr/>
        </p:nvSpPr>
        <p:spPr>
          <a:xfrm>
            <a:off x="3794748" y="406890"/>
            <a:ext cx="8778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ทำไมถึงไม่ใช้ </a:t>
            </a:r>
            <a:r>
              <a:rPr lang="en-US" sz="3200" b="1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Agglomerative ?</a:t>
            </a:r>
            <a:endParaRPr lang="en-US" sz="9600" b="1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E78E01-F648-DACF-ED22-0ADBFB4284C5}"/>
              </a:ext>
            </a:extLst>
          </p:cNvPr>
          <p:cNvSpPr/>
          <p:nvPr/>
        </p:nvSpPr>
        <p:spPr>
          <a:xfrm>
            <a:off x="2044700" y="5422900"/>
            <a:ext cx="3238500" cy="939800"/>
          </a:xfrm>
          <a:prstGeom prst="roundRect">
            <a:avLst/>
          </a:prstGeom>
          <a:solidFill>
            <a:srgbClr val="0575E6"/>
          </a:solidFill>
          <a:ln>
            <a:solidFill>
              <a:srgbClr val="057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F0892-C4B6-2B9F-7FB2-030AB2EC68B2}"/>
              </a:ext>
            </a:extLst>
          </p:cNvPr>
          <p:cNvSpPr txBox="1"/>
          <p:nvPr/>
        </p:nvSpPr>
        <p:spPr>
          <a:xfrm>
            <a:off x="1139277" y="5560936"/>
            <a:ext cx="508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Box-Plot </a:t>
            </a:r>
            <a:endParaRPr lang="th-TH" sz="20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ctr"/>
            <a:r>
              <a:rPr lang="th-TH" sz="2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ของตัวแปรทั้งหมด</a:t>
            </a:r>
            <a:endParaRPr lang="en-US" sz="72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EC5F98-0EDE-0480-75FB-B4384569E1F3}"/>
              </a:ext>
            </a:extLst>
          </p:cNvPr>
          <p:cNvSpPr/>
          <p:nvPr/>
        </p:nvSpPr>
        <p:spPr>
          <a:xfrm>
            <a:off x="7028981" y="5382795"/>
            <a:ext cx="3238500" cy="939800"/>
          </a:xfrm>
          <a:prstGeom prst="roundRect">
            <a:avLst/>
          </a:prstGeom>
          <a:solidFill>
            <a:srgbClr val="0575E6"/>
          </a:solidFill>
          <a:ln>
            <a:solidFill>
              <a:srgbClr val="057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8E5C4-8E85-CAC4-F0FC-AE96373695A1}"/>
              </a:ext>
            </a:extLst>
          </p:cNvPr>
          <p:cNvSpPr txBox="1"/>
          <p:nvPr/>
        </p:nvSpPr>
        <p:spPr>
          <a:xfrm>
            <a:off x="6123558" y="5501581"/>
            <a:ext cx="508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AmountSpend</a:t>
            </a:r>
            <a:endParaRPr lang="th-TH" sz="20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OnWines</a:t>
            </a:r>
            <a:endParaRPr lang="en-US" sz="72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56ED7A-F03A-A05B-DA4D-43E993D7EF6E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D07F7C2-94C8-6B6E-5645-523DF4BF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4494">
            <a:off x="6840554" y="5736850"/>
            <a:ext cx="1010994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00F260"/>
            </a:gs>
            <a:gs pos="100000">
              <a:srgbClr val="0575E6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25BC00-2682-C146-82F8-BCDAA5749DBA}"/>
              </a:ext>
            </a:extLst>
          </p:cNvPr>
          <p:cNvSpPr>
            <a:spLocks/>
          </p:cNvSpPr>
          <p:nvPr/>
        </p:nvSpPr>
        <p:spPr>
          <a:xfrm>
            <a:off x="-1376412" y="1164657"/>
            <a:ext cx="13667874" cy="5960043"/>
          </a:xfrm>
          <a:prstGeom prst="roundRect">
            <a:avLst>
              <a:gd name="adj" fmla="val 9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ไม่มีคำอธิบาย">
            <a:extLst>
              <a:ext uri="{FF2B5EF4-FFF2-40B4-BE49-F238E27FC236}">
                <a16:creationId xmlns:a16="http://schemas.microsoft.com/office/drawing/2014/main" id="{63BFF103-0996-2CF9-095D-26D24F87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99" y="1866244"/>
            <a:ext cx="5194884" cy="35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4B820BC-616C-87BA-6150-8F474BBE16C8}"/>
              </a:ext>
            </a:extLst>
          </p:cNvPr>
          <p:cNvSpPr/>
          <p:nvPr/>
        </p:nvSpPr>
        <p:spPr>
          <a:xfrm>
            <a:off x="5457525" y="1826560"/>
            <a:ext cx="987694" cy="987694"/>
          </a:xfrm>
          <a:prstGeom prst="flowChartConnector">
            <a:avLst/>
          </a:prstGeom>
          <a:noFill/>
          <a:ln w="28575">
            <a:solidFill>
              <a:srgbClr val="057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9D8AC-5881-6ACF-9877-52044985519C}"/>
              </a:ext>
            </a:extLst>
          </p:cNvPr>
          <p:cNvSpPr txBox="1"/>
          <p:nvPr/>
        </p:nvSpPr>
        <p:spPr>
          <a:xfrm>
            <a:off x="3794748" y="406890"/>
            <a:ext cx="8778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ทำไมถึงไม่ใช้ </a:t>
            </a:r>
            <a:r>
              <a:rPr lang="en-US" sz="3200" b="1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Agglomerative ?</a:t>
            </a:r>
            <a:endParaRPr lang="en-US" sz="9600" b="1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57F145-FD36-28CD-9479-D76AC169C502}"/>
              </a:ext>
            </a:extLst>
          </p:cNvPr>
          <p:cNvSpPr/>
          <p:nvPr/>
        </p:nvSpPr>
        <p:spPr>
          <a:xfrm>
            <a:off x="4524319" y="5570330"/>
            <a:ext cx="3238500" cy="939800"/>
          </a:xfrm>
          <a:prstGeom prst="roundRect">
            <a:avLst/>
          </a:prstGeom>
          <a:solidFill>
            <a:srgbClr val="0575E6"/>
          </a:solidFill>
          <a:ln>
            <a:solidFill>
              <a:srgbClr val="057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7535-87C3-DB5B-9C72-9CBA5C97382E}"/>
              </a:ext>
            </a:extLst>
          </p:cNvPr>
          <p:cNvSpPr txBox="1"/>
          <p:nvPr/>
        </p:nvSpPr>
        <p:spPr>
          <a:xfrm>
            <a:off x="3618896" y="5689116"/>
            <a:ext cx="508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AmountSpend</a:t>
            </a:r>
            <a:endParaRPr lang="th-TH" sz="20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OnWines</a:t>
            </a:r>
            <a:endParaRPr lang="en-US" sz="72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E37A66-907E-3FBB-513C-FA855B4E0BA7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1D227A1-9BC0-CB48-720E-A3F84285D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72" y="5736850"/>
            <a:ext cx="1010994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5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ไม่มีคำอธิบาย">
            <a:extLst>
              <a:ext uri="{FF2B5EF4-FFF2-40B4-BE49-F238E27FC236}">
                <a16:creationId xmlns:a16="http://schemas.microsoft.com/office/drawing/2014/main" id="{B38E7134-AE11-1E0F-D34A-B38A49BA2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5" y="664411"/>
            <a:ext cx="6098557" cy="51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9B0B27-2753-85DF-F02C-2331C8CED21F}"/>
              </a:ext>
            </a:extLst>
          </p:cNvPr>
          <p:cNvSpPr/>
          <p:nvPr/>
        </p:nvSpPr>
        <p:spPr>
          <a:xfrm>
            <a:off x="7327231" y="1648331"/>
            <a:ext cx="4235116" cy="33568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2AF37D-7CB3-165B-F5DF-644DC20C5153}"/>
              </a:ext>
            </a:extLst>
          </p:cNvPr>
          <p:cNvSpPr/>
          <p:nvPr/>
        </p:nvSpPr>
        <p:spPr>
          <a:xfrm>
            <a:off x="7323215" y="2310068"/>
            <a:ext cx="4235116" cy="3201054"/>
          </a:xfrm>
          <a:prstGeom prst="roundRect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</a:gradFill>
          <a:ln>
            <a:solidFill>
              <a:srgbClr val="057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3FD8D-2D5C-A89B-A5A9-1829C6FE4044}"/>
              </a:ext>
            </a:extLst>
          </p:cNvPr>
          <p:cNvSpPr txBox="1"/>
          <p:nvPr/>
        </p:nvSpPr>
        <p:spPr>
          <a:xfrm>
            <a:off x="6839176" y="1764467"/>
            <a:ext cx="508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rompt" panose="00000500000000000000" pitchFamily="2" charset="-34"/>
                <a:cs typeface="Prompt" panose="00000500000000000000" pitchFamily="2" charset="-34"/>
              </a:rPr>
              <a:t>PROCESS</a:t>
            </a:r>
            <a:endParaRPr lang="en-US" sz="8800" b="1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7C735-EC21-6A59-4AD2-AD4588401E25}"/>
              </a:ext>
            </a:extLst>
          </p:cNvPr>
          <p:cNvSpPr txBox="1"/>
          <p:nvPr/>
        </p:nvSpPr>
        <p:spPr>
          <a:xfrm>
            <a:off x="6839176" y="2443097"/>
            <a:ext cx="508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kmeans</a:t>
            </a:r>
            <a:r>
              <a:rPr lang="th-TH" sz="36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= 3</a:t>
            </a:r>
            <a:endParaRPr lang="en-US" sz="115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93201E-BAEB-2327-4132-6661A6D8B0D7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05EE48B-A86E-BCF3-EA3A-B3A428A79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087" y="5736850"/>
            <a:ext cx="1010994" cy="1010994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13E0475F-79C2-016E-5701-E09D501A7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228" y="3088372"/>
            <a:ext cx="3203571" cy="236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5FFCBF4-6350-512B-CDE5-C93230C7BB36}"/>
              </a:ext>
            </a:extLst>
          </p:cNvPr>
          <p:cNvSpPr/>
          <p:nvPr/>
        </p:nvSpPr>
        <p:spPr>
          <a:xfrm>
            <a:off x="1218565" y="2531428"/>
            <a:ext cx="2745105" cy="2745105"/>
          </a:xfrm>
          <a:prstGeom prst="flowChartConnector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A815FEC-CED1-3F2C-7CF8-19A8EB97658D}"/>
              </a:ext>
            </a:extLst>
          </p:cNvPr>
          <p:cNvSpPr/>
          <p:nvPr/>
        </p:nvSpPr>
        <p:spPr>
          <a:xfrm>
            <a:off x="4733290" y="2531428"/>
            <a:ext cx="2745105" cy="2745105"/>
          </a:xfrm>
          <a:prstGeom prst="flowChartConnector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118B280-B5D2-2AD6-BF29-518E3C4BD160}"/>
              </a:ext>
            </a:extLst>
          </p:cNvPr>
          <p:cNvSpPr/>
          <p:nvPr/>
        </p:nvSpPr>
        <p:spPr>
          <a:xfrm>
            <a:off x="8248015" y="2531428"/>
            <a:ext cx="2745105" cy="2745105"/>
          </a:xfrm>
          <a:prstGeom prst="flowChartConnector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211 3D Human Face Illustrations - Free in PNG, BLEND, GLTF - IconScout">
            <a:extLst>
              <a:ext uri="{FF2B5EF4-FFF2-40B4-BE49-F238E27FC236}">
                <a16:creationId xmlns:a16="http://schemas.microsoft.com/office/drawing/2014/main" id="{E451C2CE-AE00-C648-1F4B-4FB11857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1866977"/>
            <a:ext cx="3375023" cy="33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211 3D Human Face Illustrations - Free in PNG, BLEND, GLTF - IconScout">
            <a:extLst>
              <a:ext uri="{FF2B5EF4-FFF2-40B4-BE49-F238E27FC236}">
                <a16:creationId xmlns:a16="http://schemas.microsoft.com/office/drawing/2014/main" id="{52F62537-687F-8C9C-7A13-1A1E24E95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558105"/>
            <a:ext cx="3854076" cy="38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211 3D Human Face Illustrations - Free in PNG, BLEND, GLTF - IconScout">
            <a:extLst>
              <a:ext uri="{FF2B5EF4-FFF2-40B4-BE49-F238E27FC236}">
                <a16:creationId xmlns:a16="http://schemas.microsoft.com/office/drawing/2014/main" id="{58144B09-B9D3-D138-17A5-D7C3A00AC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29449"/>
            <a:ext cx="3951312" cy="395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312C253-314A-9679-E983-838E5C08FC76}"/>
              </a:ext>
            </a:extLst>
          </p:cNvPr>
          <p:cNvSpPr/>
          <p:nvPr/>
        </p:nvSpPr>
        <p:spPr>
          <a:xfrm>
            <a:off x="1544320" y="762000"/>
            <a:ext cx="1798320" cy="965200"/>
          </a:xfrm>
          <a:prstGeom prst="wedgeRoundRectCallout">
            <a:avLst>
              <a:gd name="adj1" fmla="val 17020"/>
              <a:gd name="adj2" fmla="val 6460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B434446-0D39-8053-2399-A3005E33471E}"/>
              </a:ext>
            </a:extLst>
          </p:cNvPr>
          <p:cNvSpPr/>
          <p:nvPr/>
        </p:nvSpPr>
        <p:spPr>
          <a:xfrm>
            <a:off x="8910320" y="762000"/>
            <a:ext cx="1798320" cy="965200"/>
          </a:xfrm>
          <a:prstGeom prst="wedgeRoundRectCallout">
            <a:avLst>
              <a:gd name="adj1" fmla="val -21398"/>
              <a:gd name="adj2" fmla="val 6881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752ADF2E-BB2A-AF90-8967-AB81B5E4B254}"/>
              </a:ext>
            </a:extLst>
          </p:cNvPr>
          <p:cNvSpPr/>
          <p:nvPr/>
        </p:nvSpPr>
        <p:spPr>
          <a:xfrm>
            <a:off x="5191760" y="711200"/>
            <a:ext cx="1798320" cy="965200"/>
          </a:xfrm>
          <a:prstGeom prst="wedgeRoundRectCallout">
            <a:avLst>
              <a:gd name="adj1" fmla="val 17020"/>
              <a:gd name="adj2" fmla="val 67763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0525DA-9D63-479B-677F-E7E052BD7DC4}"/>
              </a:ext>
            </a:extLst>
          </p:cNvPr>
          <p:cNvSpPr/>
          <p:nvPr/>
        </p:nvSpPr>
        <p:spPr>
          <a:xfrm>
            <a:off x="992221" y="5758774"/>
            <a:ext cx="9922213" cy="18482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A4006D-403E-81FA-2E41-0E007949318A}"/>
              </a:ext>
            </a:extLst>
          </p:cNvPr>
          <p:cNvSpPr txBox="1"/>
          <p:nvPr/>
        </p:nvSpPr>
        <p:spPr>
          <a:xfrm>
            <a:off x="4066574" y="5765336"/>
            <a:ext cx="93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gradFill>
                  <a:gsLst>
                    <a:gs pos="17000">
                      <a:srgbClr val="00F260"/>
                    </a:gs>
                    <a:gs pos="100000">
                      <a:srgbClr val="0575E6"/>
                    </a:gs>
                  </a:gsLst>
                  <a:lin ang="10800000" scaled="1"/>
                </a:gradFill>
                <a:effectLst/>
                <a:cs typeface="Prompt" panose="00000500000000000000" pitchFamily="2" charset="-34"/>
              </a:rPr>
              <a:t>N_Cluster =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13F5D6-C5B5-F2AC-B90B-6A65E439A786}"/>
              </a:ext>
            </a:extLst>
          </p:cNvPr>
          <p:cNvSpPr txBox="1"/>
          <p:nvPr/>
        </p:nvSpPr>
        <p:spPr>
          <a:xfrm>
            <a:off x="8966200" y="952500"/>
            <a:ext cx="207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rgbClr val="0575E6"/>
                </a:solidFill>
                <a:latin typeface="Kanit" pitchFamily="2" charset="-34"/>
                <a:ea typeface="KaiTi" panose="02010609060101010101" pitchFamily="49" charset="-122"/>
                <a:cs typeface="Kanit" pitchFamily="2" charset="-34"/>
              </a:rPr>
              <a:t>รวยกระจุก</a:t>
            </a:r>
            <a:endParaRPr lang="en-US" sz="2800" dirty="0">
              <a:solidFill>
                <a:srgbClr val="0575E6"/>
              </a:solidFill>
              <a:latin typeface="Kanit" pitchFamily="2" charset="-34"/>
              <a:ea typeface="KaiTi" panose="02010609060101010101" pitchFamily="49" charset="-122"/>
              <a:cs typeface="Kanit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2F83E-B24E-CAF0-9265-57C908463744}"/>
              </a:ext>
            </a:extLst>
          </p:cNvPr>
          <p:cNvSpPr txBox="1"/>
          <p:nvPr/>
        </p:nvSpPr>
        <p:spPr>
          <a:xfrm>
            <a:off x="1574800" y="990600"/>
            <a:ext cx="207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rgbClr val="0575E6"/>
                </a:solidFill>
                <a:latin typeface="Kanit" pitchFamily="2" charset="-34"/>
                <a:ea typeface="KaiTi" panose="02010609060101010101" pitchFamily="49" charset="-122"/>
                <a:cs typeface="Kanit" pitchFamily="2" charset="-34"/>
              </a:rPr>
              <a:t>จนกระจาย</a:t>
            </a:r>
            <a:endParaRPr lang="en-US" sz="2800" dirty="0">
              <a:solidFill>
                <a:srgbClr val="0575E6"/>
              </a:solidFill>
              <a:latin typeface="Kanit" pitchFamily="2" charset="-34"/>
              <a:ea typeface="KaiTi" panose="02010609060101010101" pitchFamily="49" charset="-122"/>
              <a:cs typeface="Kanit" pitchFamily="2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A8770D-E06A-7043-3F74-E3CCBD936BD3}"/>
              </a:ext>
            </a:extLst>
          </p:cNvPr>
          <p:cNvSpPr txBox="1"/>
          <p:nvPr/>
        </p:nvSpPr>
        <p:spPr>
          <a:xfrm>
            <a:off x="5054600" y="596900"/>
            <a:ext cx="207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575E6"/>
                </a:solidFill>
                <a:latin typeface="Arial Rounded MT Bold" panose="020F0704030504030204" pitchFamily="34" charset="0"/>
                <a:ea typeface="KaiTi" panose="02010609060101010101" pitchFamily="49" charset="-122"/>
                <a:cs typeface="Kanit" pitchFamily="2" charset="-34"/>
              </a:rPr>
              <a:t>…..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F8B208-3D37-2F93-1E7E-58883981B757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673F42F-086F-7C5E-DEDA-EEBAD2594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95" y="5736850"/>
            <a:ext cx="1010994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4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43CE4A-BDD0-F61F-D1D8-B6B150DF3635}"/>
              </a:ext>
            </a:extLst>
          </p:cNvPr>
          <p:cNvSpPr/>
          <p:nvPr/>
        </p:nvSpPr>
        <p:spPr>
          <a:xfrm>
            <a:off x="10439400" y="2133600"/>
            <a:ext cx="1066800" cy="303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26A3FC-6035-940C-D4A9-A27D55F9BC17}"/>
              </a:ext>
            </a:extLst>
          </p:cNvPr>
          <p:cNvSpPr/>
          <p:nvPr/>
        </p:nvSpPr>
        <p:spPr>
          <a:xfrm>
            <a:off x="7355420" y="1590040"/>
            <a:ext cx="838200" cy="3098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572A54-84C4-6C3C-A847-E3399D848199}"/>
              </a:ext>
            </a:extLst>
          </p:cNvPr>
          <p:cNvSpPr/>
          <p:nvPr/>
        </p:nvSpPr>
        <p:spPr>
          <a:xfrm>
            <a:off x="7355420" y="2039714"/>
            <a:ext cx="838200" cy="3098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30C49E-57AA-3C85-C038-96905F941A43}"/>
              </a:ext>
            </a:extLst>
          </p:cNvPr>
          <p:cNvSpPr/>
          <p:nvPr/>
        </p:nvSpPr>
        <p:spPr>
          <a:xfrm>
            <a:off x="7355420" y="2489388"/>
            <a:ext cx="838200" cy="30988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B34EAD-7BA7-77CE-A2BD-88702B44F21F}"/>
              </a:ext>
            </a:extLst>
          </p:cNvPr>
          <p:cNvSpPr/>
          <p:nvPr/>
        </p:nvSpPr>
        <p:spPr>
          <a:xfrm>
            <a:off x="7355420" y="2939062"/>
            <a:ext cx="838200" cy="309880"/>
          </a:xfrm>
          <a:prstGeom prst="round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34B74A7-A5DC-D053-C3AB-AEA4FC9F66B2}"/>
              </a:ext>
            </a:extLst>
          </p:cNvPr>
          <p:cNvSpPr/>
          <p:nvPr/>
        </p:nvSpPr>
        <p:spPr>
          <a:xfrm>
            <a:off x="7355420" y="3388736"/>
            <a:ext cx="838200" cy="3098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236181-FDA5-F541-4A1A-EF5317EEB217}"/>
              </a:ext>
            </a:extLst>
          </p:cNvPr>
          <p:cNvSpPr/>
          <p:nvPr/>
        </p:nvSpPr>
        <p:spPr>
          <a:xfrm>
            <a:off x="7355420" y="3838410"/>
            <a:ext cx="838200" cy="3098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EB7645-1520-E519-EE60-B09700DE6854}"/>
              </a:ext>
            </a:extLst>
          </p:cNvPr>
          <p:cNvSpPr/>
          <p:nvPr/>
        </p:nvSpPr>
        <p:spPr>
          <a:xfrm>
            <a:off x="7355420" y="4288084"/>
            <a:ext cx="838200" cy="30988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528B78-FBC5-D2B6-7C6D-342E6F9C6D34}"/>
              </a:ext>
            </a:extLst>
          </p:cNvPr>
          <p:cNvSpPr/>
          <p:nvPr/>
        </p:nvSpPr>
        <p:spPr>
          <a:xfrm>
            <a:off x="7355420" y="4737758"/>
            <a:ext cx="838200" cy="309880"/>
          </a:xfrm>
          <a:prstGeom prst="round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E0B1ED-C9AE-F330-C961-68EC37467465}"/>
              </a:ext>
            </a:extLst>
          </p:cNvPr>
          <p:cNvSpPr/>
          <p:nvPr/>
        </p:nvSpPr>
        <p:spPr>
          <a:xfrm>
            <a:off x="7355420" y="5187432"/>
            <a:ext cx="838200" cy="309880"/>
          </a:xfrm>
          <a:prstGeom prst="round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E6C955-C75F-D348-F0FA-7549BC34871F}"/>
              </a:ext>
            </a:extLst>
          </p:cNvPr>
          <p:cNvSpPr/>
          <p:nvPr/>
        </p:nvSpPr>
        <p:spPr>
          <a:xfrm>
            <a:off x="7355420" y="5637108"/>
            <a:ext cx="838200" cy="309880"/>
          </a:xfrm>
          <a:prstGeom prst="round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C6AE7C-159E-6A1D-DD43-0008ED945D69}"/>
              </a:ext>
            </a:extLst>
          </p:cNvPr>
          <p:cNvSpPr/>
          <p:nvPr/>
        </p:nvSpPr>
        <p:spPr>
          <a:xfrm>
            <a:off x="2079057" y="616017"/>
            <a:ext cx="125129" cy="55441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142CDD-763E-8494-5407-D0CFBD991565}"/>
              </a:ext>
            </a:extLst>
          </p:cNvPr>
          <p:cNvSpPr/>
          <p:nvPr/>
        </p:nvSpPr>
        <p:spPr>
          <a:xfrm>
            <a:off x="5802430" y="624038"/>
            <a:ext cx="125129" cy="55441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B9E424-89BD-E651-4497-6AD916BC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34595"/>
              </p:ext>
            </p:extLst>
          </p:nvPr>
        </p:nvGraphicFramePr>
        <p:xfrm>
          <a:off x="993809" y="758439"/>
          <a:ext cx="8662737" cy="5281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419073165"/>
                    </a:ext>
                  </a:extLst>
                </a:gridCol>
                <a:gridCol w="3724977">
                  <a:extLst>
                    <a:ext uri="{9D8B030D-6E8A-4147-A177-3AD203B41FA5}">
                      <a16:colId xmlns:a16="http://schemas.microsoft.com/office/drawing/2014/main" val="4139894657"/>
                    </a:ext>
                  </a:extLst>
                </a:gridCol>
                <a:gridCol w="3794760">
                  <a:extLst>
                    <a:ext uri="{9D8B030D-6E8A-4147-A177-3AD203B41FA5}">
                      <a16:colId xmlns:a16="http://schemas.microsoft.com/office/drawing/2014/main" val="1171433621"/>
                    </a:ext>
                  </a:extLst>
                </a:gridCol>
              </a:tblGrid>
              <a:tr h="765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</a:t>
                      </a:r>
                      <a:r>
                        <a:rPr lang="en-US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MonthlyIncome</a:t>
                      </a:r>
                      <a:endParaRPr lang="en-US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k-means</a:t>
                      </a:r>
                      <a:endParaRPr lang="en-US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solidFill>
                      <a:srgbClr val="057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37793"/>
                  </a:ext>
                </a:extLst>
              </a:tr>
              <a:tr h="4516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58138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4688"/>
                  </a:ext>
                </a:extLst>
              </a:tr>
              <a:tr h="4516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46344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825723"/>
                  </a:ext>
                </a:extLst>
              </a:tr>
              <a:tr h="4516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71613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632964"/>
                  </a:ext>
                </a:extLst>
              </a:tr>
              <a:tr h="4516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26646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929913"/>
                  </a:ext>
                </a:extLst>
              </a:tr>
              <a:tr h="4516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58293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19136"/>
                  </a:ext>
                </a:extLst>
              </a:tr>
              <a:tr h="4516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62513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464503"/>
                  </a:ext>
                </a:extLst>
              </a:tr>
              <a:tr h="4516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55635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719703"/>
                  </a:ext>
                </a:extLst>
              </a:tr>
              <a:tr h="4516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33454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577848"/>
                  </a:ext>
                </a:extLst>
              </a:tr>
              <a:tr h="4516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30351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727106"/>
                  </a:ext>
                </a:extLst>
              </a:tr>
              <a:tr h="4516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5648</a:t>
                      </a: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Rounded MT Bold" panose="020F0704030504030204" pitchFamily="34" charset="0"/>
                          <a:cs typeface="Prompt" panose="00000500000000000000" pitchFamily="2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463472"/>
                  </a:ext>
                </a:extLst>
              </a:tr>
            </a:tbl>
          </a:graphicData>
        </a:graphic>
      </p:graphicFrame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65F463B9-8729-93C5-7D2A-164761761D00}"/>
              </a:ext>
            </a:extLst>
          </p:cNvPr>
          <p:cNvSpPr/>
          <p:nvPr/>
        </p:nvSpPr>
        <p:spPr>
          <a:xfrm>
            <a:off x="10684933" y="2480733"/>
            <a:ext cx="575733" cy="5757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8D5EB2B-145B-633A-FA8B-A2BA62A27C3F}"/>
              </a:ext>
            </a:extLst>
          </p:cNvPr>
          <p:cNvSpPr/>
          <p:nvPr/>
        </p:nvSpPr>
        <p:spPr>
          <a:xfrm>
            <a:off x="10684933" y="3293533"/>
            <a:ext cx="575733" cy="57573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0A82002-CFD9-BA36-45CB-8AB31A5C1700}"/>
              </a:ext>
            </a:extLst>
          </p:cNvPr>
          <p:cNvSpPr/>
          <p:nvPr/>
        </p:nvSpPr>
        <p:spPr>
          <a:xfrm>
            <a:off x="10684933" y="4106333"/>
            <a:ext cx="575733" cy="575733"/>
          </a:xfrm>
          <a:prstGeom prst="flowChartConnector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90AF6-0244-8354-32CF-F2E5279CF785}"/>
              </a:ext>
            </a:extLst>
          </p:cNvPr>
          <p:cNvSpPr txBox="1"/>
          <p:nvPr/>
        </p:nvSpPr>
        <p:spPr>
          <a:xfrm>
            <a:off x="10757969" y="2541402"/>
            <a:ext cx="228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CD019E-2904-DDD9-302E-FA02FB79F4E2}"/>
              </a:ext>
            </a:extLst>
          </p:cNvPr>
          <p:cNvSpPr txBox="1"/>
          <p:nvPr/>
        </p:nvSpPr>
        <p:spPr>
          <a:xfrm>
            <a:off x="10777019" y="3356319"/>
            <a:ext cx="228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rompt" panose="00000500000000000000" pitchFamily="2" charset="-34"/>
                <a:cs typeface="Prompt" panose="00000500000000000000" pitchFamily="2" charset="-34"/>
              </a:rPr>
              <a:t>1</a:t>
            </a:r>
            <a:endParaRPr lang="en-US" sz="2800" b="1" i="0" dirty="0"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BA0DA-4A36-23C8-5895-62FBDFD05F16}"/>
              </a:ext>
            </a:extLst>
          </p:cNvPr>
          <p:cNvSpPr txBox="1"/>
          <p:nvPr/>
        </p:nvSpPr>
        <p:spPr>
          <a:xfrm>
            <a:off x="10777019" y="4158537"/>
            <a:ext cx="228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FFEED5-6932-5396-B431-778E547D9073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2A4DADC3-0AE8-FA75-0B11-6764AA685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1740">
            <a:off x="9564508" y="5736850"/>
            <a:ext cx="1010994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5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C21BE56F-B8CA-C758-65D1-32E621A8E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9771985"/>
                  </p:ext>
                </p:extLst>
              </p:nvPr>
            </p:nvGraphicFramePr>
            <p:xfrm>
              <a:off x="172720" y="142240"/>
              <a:ext cx="11856720" cy="65735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C21BE56F-B8CA-C758-65D1-32E621A8E6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720" y="142240"/>
                <a:ext cx="11856720" cy="65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3" name="Rectangle 10252">
            <a:extLst>
              <a:ext uri="{FF2B5EF4-FFF2-40B4-BE49-F238E27FC236}">
                <a16:creationId xmlns:a16="http://schemas.microsoft.com/office/drawing/2014/main" id="{D2B82E2D-5822-450E-85CC-AE5EDD01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EC0A45D-2435-50FC-CC7C-27B5BD51C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8" r="14846"/>
          <a:stretch/>
        </p:blipFill>
        <p:spPr bwMode="auto">
          <a:xfrm>
            <a:off x="2" y="10"/>
            <a:ext cx="40635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ไม่เด็กแล้วนะจ๊ะ Osita Iheme เจ้าพ่อภาพมีมคนใหม่ - เรียนจบวิทย์คอมฯ  มหาลัยดังในไนจีเรีย">
            <a:extLst>
              <a:ext uri="{FF2B5EF4-FFF2-40B4-BE49-F238E27FC236}">
                <a16:creationId xmlns:a16="http://schemas.microsoft.com/office/drawing/2014/main" id="{0F47EB09-4754-CD36-A5B0-8269D30B1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1" r="35021"/>
          <a:stretch/>
        </p:blipFill>
        <p:spPr bwMode="auto">
          <a:xfrm>
            <a:off x="4064204" y="10"/>
            <a:ext cx="40635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ว่าด้วยเรื่องของ Meme คืออะไร มายังไง และดังได้ไง มาทำความรู้กัน">
            <a:extLst>
              <a:ext uri="{FF2B5EF4-FFF2-40B4-BE49-F238E27FC236}">
                <a16:creationId xmlns:a16="http://schemas.microsoft.com/office/drawing/2014/main" id="{D8DF2CC3-D375-0349-4E00-D172551CC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7" r="15948"/>
          <a:stretch/>
        </p:blipFill>
        <p:spPr bwMode="auto">
          <a:xfrm>
            <a:off x="8128407" y="10"/>
            <a:ext cx="40635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6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92CD5C-2613-D3B3-117B-9BA0110D183C}"/>
              </a:ext>
            </a:extLst>
          </p:cNvPr>
          <p:cNvSpPr/>
          <p:nvPr/>
        </p:nvSpPr>
        <p:spPr>
          <a:xfrm>
            <a:off x="1905868" y="1117600"/>
            <a:ext cx="9066932" cy="4787900"/>
          </a:xfrm>
          <a:prstGeom prst="roundRect">
            <a:avLst>
              <a:gd name="adj" fmla="val 17498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st="457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F5F626-FE7A-CEAC-3505-9FE540E325C9}"/>
              </a:ext>
            </a:extLst>
          </p:cNvPr>
          <p:cNvSpPr/>
          <p:nvPr/>
        </p:nvSpPr>
        <p:spPr>
          <a:xfrm>
            <a:off x="5270500" y="19431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BF0E48-0D8B-7A67-B7C0-C1ABD5FFFB93}"/>
              </a:ext>
            </a:extLst>
          </p:cNvPr>
          <p:cNvSpPr/>
          <p:nvPr/>
        </p:nvSpPr>
        <p:spPr>
          <a:xfrm>
            <a:off x="7772400" y="19177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75DEC-767B-E7AC-BA03-4C915B28D26E}"/>
              </a:ext>
            </a:extLst>
          </p:cNvPr>
          <p:cNvSpPr/>
          <p:nvPr/>
        </p:nvSpPr>
        <p:spPr>
          <a:xfrm>
            <a:off x="2654300" y="19431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97D52-B2BD-CEE7-E8E0-74B11AC6952F}"/>
              </a:ext>
            </a:extLst>
          </p:cNvPr>
          <p:cNvSpPr/>
          <p:nvPr/>
        </p:nvSpPr>
        <p:spPr>
          <a:xfrm>
            <a:off x="5232400" y="32893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5DB66-0FFD-91ED-2EAE-069D41268E06}"/>
              </a:ext>
            </a:extLst>
          </p:cNvPr>
          <p:cNvSpPr/>
          <p:nvPr/>
        </p:nvSpPr>
        <p:spPr>
          <a:xfrm>
            <a:off x="7734300" y="32639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554946-8B62-2B03-2623-63C8983C98C8}"/>
              </a:ext>
            </a:extLst>
          </p:cNvPr>
          <p:cNvSpPr/>
          <p:nvPr/>
        </p:nvSpPr>
        <p:spPr>
          <a:xfrm>
            <a:off x="2616200" y="32893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5D6C43-35F4-FD98-B9FB-4EAC72783525}"/>
              </a:ext>
            </a:extLst>
          </p:cNvPr>
          <p:cNvSpPr/>
          <p:nvPr/>
        </p:nvSpPr>
        <p:spPr>
          <a:xfrm>
            <a:off x="5257800" y="45720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B49C8B-E60D-A89F-5E6F-F9353D130BE8}"/>
              </a:ext>
            </a:extLst>
          </p:cNvPr>
          <p:cNvSpPr/>
          <p:nvPr/>
        </p:nvSpPr>
        <p:spPr>
          <a:xfrm>
            <a:off x="7759700" y="45466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9A0444-7901-7603-F26B-0AF69B65DB7E}"/>
              </a:ext>
            </a:extLst>
          </p:cNvPr>
          <p:cNvSpPr/>
          <p:nvPr/>
        </p:nvSpPr>
        <p:spPr>
          <a:xfrm>
            <a:off x="2641600" y="45720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D7DF81-5237-6220-ADE4-AC881FFD62D4}"/>
              </a:ext>
            </a:extLst>
          </p:cNvPr>
          <p:cNvCxnSpPr/>
          <p:nvPr/>
        </p:nvCxnSpPr>
        <p:spPr>
          <a:xfrm>
            <a:off x="990600" y="1206500"/>
            <a:ext cx="0" cy="4978400"/>
          </a:xfrm>
          <a:prstGeom prst="line">
            <a:avLst/>
          </a:prstGeom>
          <a:ln w="28575">
            <a:solidFill>
              <a:srgbClr val="057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8FC29B-4A6E-D4B0-DC53-E6B57ED4D87C}"/>
              </a:ext>
            </a:extLst>
          </p:cNvPr>
          <p:cNvSpPr/>
          <p:nvPr/>
        </p:nvSpPr>
        <p:spPr>
          <a:xfrm>
            <a:off x="381000" y="1841500"/>
            <a:ext cx="1206500" cy="1206500"/>
          </a:xfrm>
          <a:prstGeom prst="flowChartConnector">
            <a:avLst/>
          </a:prstGeom>
          <a:gradFill flip="none" rotWithShape="1"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EFD8C52-2D4B-D993-C2E6-5CB1F3BF9B0E}"/>
              </a:ext>
            </a:extLst>
          </p:cNvPr>
          <p:cNvSpPr/>
          <p:nvPr/>
        </p:nvSpPr>
        <p:spPr>
          <a:xfrm>
            <a:off x="635000" y="3543300"/>
            <a:ext cx="660400" cy="660400"/>
          </a:xfrm>
          <a:prstGeom prst="flowChartConnector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7E5EF53-4D9F-4019-6B21-EEA334554ECA}"/>
              </a:ext>
            </a:extLst>
          </p:cNvPr>
          <p:cNvSpPr/>
          <p:nvPr/>
        </p:nvSpPr>
        <p:spPr>
          <a:xfrm>
            <a:off x="647700" y="4813300"/>
            <a:ext cx="660400" cy="660400"/>
          </a:xfrm>
          <a:prstGeom prst="flowChartConnector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B8118-3CAB-72BD-35BF-560F973F8E23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641E1A33-E4EB-FF3A-A6B2-F61BDEF53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71" y="5736850"/>
            <a:ext cx="1010994" cy="10109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C69EC-0BE6-F3D7-1241-9FA0384276F9}"/>
              </a:ext>
            </a:extLst>
          </p:cNvPr>
          <p:cNvSpPr txBox="1"/>
          <p:nvPr/>
        </p:nvSpPr>
        <p:spPr>
          <a:xfrm>
            <a:off x="2795070" y="2147704"/>
            <a:ext cx="228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MonthlyIncome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28028-9E9F-36CC-20ED-20BFD4E76552}"/>
              </a:ext>
            </a:extLst>
          </p:cNvPr>
          <p:cNvSpPr txBox="1"/>
          <p:nvPr/>
        </p:nvSpPr>
        <p:spPr>
          <a:xfrm>
            <a:off x="3163505" y="3506038"/>
            <a:ext cx="228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Si</a:t>
            </a:r>
            <a:r>
              <a:rPr lang="en-US" sz="1600" dirty="0">
                <a:latin typeface="Kanit" pitchFamily="2" charset="-34"/>
                <a:cs typeface="Kanit" pitchFamily="2" charset="-34"/>
              </a:rPr>
              <a:t>ngle</a:t>
            </a:r>
            <a:endParaRPr lang="en-US" sz="1600" i="0" dirty="0">
              <a:effectLst/>
              <a:latin typeface="Kanit" pitchFamily="2" charset="-34"/>
              <a:cs typeface="Kanit" pitchFamily="2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A7E82-CE09-5944-CDFE-0D061A7A0FBD}"/>
              </a:ext>
            </a:extLst>
          </p:cNvPr>
          <p:cNvSpPr txBox="1"/>
          <p:nvPr/>
        </p:nvSpPr>
        <p:spPr>
          <a:xfrm>
            <a:off x="2839989" y="4801069"/>
            <a:ext cx="228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NoOfChildren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DE42F7-7D2E-6074-0F4A-09A351116E60}"/>
              </a:ext>
            </a:extLst>
          </p:cNvPr>
          <p:cNvSpPr txBox="1"/>
          <p:nvPr/>
        </p:nvSpPr>
        <p:spPr>
          <a:xfrm>
            <a:off x="5940924" y="2149912"/>
            <a:ext cx="155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Kanit" pitchFamily="2" charset="-34"/>
                <a:cs typeface="Kanit" pitchFamily="2" charset="-34"/>
              </a:rPr>
              <a:t>Ag</a:t>
            </a:r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AA481C-747A-84FC-23ED-35D09D714E70}"/>
              </a:ext>
            </a:extLst>
          </p:cNvPr>
          <p:cNvSpPr txBox="1"/>
          <p:nvPr/>
        </p:nvSpPr>
        <p:spPr>
          <a:xfrm>
            <a:off x="5348974" y="3508075"/>
            <a:ext cx="228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ActiveSinceDays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C40E4C-1F58-CFBB-8A20-32117026A6A3}"/>
              </a:ext>
            </a:extLst>
          </p:cNvPr>
          <p:cNvSpPr txBox="1"/>
          <p:nvPr/>
        </p:nvSpPr>
        <p:spPr>
          <a:xfrm>
            <a:off x="5453248" y="4786631"/>
            <a:ext cx="228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Kanit" pitchFamily="2" charset="-34"/>
                <a:cs typeface="Kanit" pitchFamily="2" charset="-34"/>
              </a:rPr>
              <a:t>NoOfTeenager</a:t>
            </a:r>
            <a:endParaRPr lang="en-US" sz="1600" i="0" dirty="0">
              <a:effectLst/>
              <a:latin typeface="Kanit" pitchFamily="2" charset="-34"/>
              <a:cs typeface="Kanit" pitchFamily="2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E01B4-1ED6-755F-F617-BB668480CF9B}"/>
              </a:ext>
            </a:extLst>
          </p:cNvPr>
          <p:cNvSpPr txBox="1"/>
          <p:nvPr/>
        </p:nvSpPr>
        <p:spPr>
          <a:xfrm>
            <a:off x="8252594" y="2147704"/>
            <a:ext cx="228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Graduate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AB06AF-AFC2-5B95-3475-781C4295CEEF}"/>
              </a:ext>
            </a:extLst>
          </p:cNvPr>
          <p:cNvSpPr txBox="1"/>
          <p:nvPr/>
        </p:nvSpPr>
        <p:spPr>
          <a:xfrm>
            <a:off x="8308741" y="3474387"/>
            <a:ext cx="228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Married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E4D70F-E330-EBA6-316A-64B3D9DE56C2}"/>
              </a:ext>
            </a:extLst>
          </p:cNvPr>
          <p:cNvSpPr txBox="1"/>
          <p:nvPr/>
        </p:nvSpPr>
        <p:spPr>
          <a:xfrm>
            <a:off x="7633369" y="4637439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NoOfDaysSince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LastPurchase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58C5D-F7AD-F72B-6BEA-6500CF0CC148}"/>
              </a:ext>
            </a:extLst>
          </p:cNvPr>
          <p:cNvSpPr txBox="1"/>
          <p:nvPr/>
        </p:nvSpPr>
        <p:spPr>
          <a:xfrm>
            <a:off x="724970" y="2020704"/>
            <a:ext cx="2289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chemeClr val="bg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302820-467D-593F-119D-6CF16DD3BF22}"/>
              </a:ext>
            </a:extLst>
          </p:cNvPr>
          <p:cNvSpPr/>
          <p:nvPr/>
        </p:nvSpPr>
        <p:spPr>
          <a:xfrm>
            <a:off x="8799451" y="279400"/>
            <a:ext cx="1947334" cy="440267"/>
          </a:xfrm>
          <a:prstGeom prst="roundRect">
            <a:avLst/>
          </a:prstGeom>
          <a:solidFill>
            <a:srgbClr val="0575E6"/>
          </a:solidFill>
          <a:ln>
            <a:solidFill>
              <a:srgbClr val="057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D5670-EC54-0283-9E4C-3217A2CAFD9B}"/>
              </a:ext>
            </a:extLst>
          </p:cNvPr>
          <p:cNvSpPr txBox="1"/>
          <p:nvPr/>
        </p:nvSpPr>
        <p:spPr>
          <a:xfrm>
            <a:off x="9338645" y="288424"/>
            <a:ext cx="228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Kanit" pitchFamily="2" charset="-34"/>
                <a:cs typeface="Kanit" pitchFamily="2" charset="-34"/>
              </a:rPr>
              <a:t>kaggle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8FBE4D2-6ECC-29DE-AA43-49F9EDA13F82}"/>
              </a:ext>
            </a:extLst>
          </p:cNvPr>
          <p:cNvSpPr/>
          <p:nvPr/>
        </p:nvSpPr>
        <p:spPr>
          <a:xfrm>
            <a:off x="8961120" y="416560"/>
            <a:ext cx="152400" cy="152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82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92CD5C-2613-D3B3-117B-9BA0110D183C}"/>
              </a:ext>
            </a:extLst>
          </p:cNvPr>
          <p:cNvSpPr/>
          <p:nvPr/>
        </p:nvSpPr>
        <p:spPr>
          <a:xfrm>
            <a:off x="1905868" y="1117600"/>
            <a:ext cx="9066932" cy="4787900"/>
          </a:xfrm>
          <a:prstGeom prst="roundRect">
            <a:avLst>
              <a:gd name="adj" fmla="val 17498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st="457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F5F626-FE7A-CEAC-3505-9FE540E325C9}"/>
              </a:ext>
            </a:extLst>
          </p:cNvPr>
          <p:cNvSpPr/>
          <p:nvPr/>
        </p:nvSpPr>
        <p:spPr>
          <a:xfrm>
            <a:off x="5270500" y="19431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BF0E48-0D8B-7A67-B7C0-C1ABD5FFFB93}"/>
              </a:ext>
            </a:extLst>
          </p:cNvPr>
          <p:cNvSpPr/>
          <p:nvPr/>
        </p:nvSpPr>
        <p:spPr>
          <a:xfrm>
            <a:off x="7772400" y="19177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75DEC-767B-E7AC-BA03-4C915B28D26E}"/>
              </a:ext>
            </a:extLst>
          </p:cNvPr>
          <p:cNvSpPr/>
          <p:nvPr/>
        </p:nvSpPr>
        <p:spPr>
          <a:xfrm>
            <a:off x="2654300" y="19431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97D52-B2BD-CEE7-E8E0-74B11AC6952F}"/>
              </a:ext>
            </a:extLst>
          </p:cNvPr>
          <p:cNvSpPr/>
          <p:nvPr/>
        </p:nvSpPr>
        <p:spPr>
          <a:xfrm>
            <a:off x="5232400" y="32893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5DB66-0FFD-91ED-2EAE-069D41268E06}"/>
              </a:ext>
            </a:extLst>
          </p:cNvPr>
          <p:cNvSpPr/>
          <p:nvPr/>
        </p:nvSpPr>
        <p:spPr>
          <a:xfrm>
            <a:off x="7734300" y="32639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554946-8B62-2B03-2623-63C8983C98C8}"/>
              </a:ext>
            </a:extLst>
          </p:cNvPr>
          <p:cNvSpPr/>
          <p:nvPr/>
        </p:nvSpPr>
        <p:spPr>
          <a:xfrm>
            <a:off x="2616200" y="32893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5D6C43-35F4-FD98-B9FB-4EAC72783525}"/>
              </a:ext>
            </a:extLst>
          </p:cNvPr>
          <p:cNvSpPr/>
          <p:nvPr/>
        </p:nvSpPr>
        <p:spPr>
          <a:xfrm>
            <a:off x="5257800" y="45720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B49C8B-E60D-A89F-5E6F-F9353D130BE8}"/>
              </a:ext>
            </a:extLst>
          </p:cNvPr>
          <p:cNvSpPr/>
          <p:nvPr/>
        </p:nvSpPr>
        <p:spPr>
          <a:xfrm>
            <a:off x="7759700" y="45466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9A0444-7901-7603-F26B-0AF69B65DB7E}"/>
              </a:ext>
            </a:extLst>
          </p:cNvPr>
          <p:cNvSpPr/>
          <p:nvPr/>
        </p:nvSpPr>
        <p:spPr>
          <a:xfrm>
            <a:off x="2641600" y="45720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D7DF81-5237-6220-ADE4-AC881FFD62D4}"/>
              </a:ext>
            </a:extLst>
          </p:cNvPr>
          <p:cNvCxnSpPr/>
          <p:nvPr/>
        </p:nvCxnSpPr>
        <p:spPr>
          <a:xfrm>
            <a:off x="990600" y="1206500"/>
            <a:ext cx="0" cy="4978400"/>
          </a:xfrm>
          <a:prstGeom prst="line">
            <a:avLst/>
          </a:prstGeom>
          <a:ln w="28575">
            <a:solidFill>
              <a:srgbClr val="057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8FC29B-4A6E-D4B0-DC53-E6B57ED4D87C}"/>
              </a:ext>
            </a:extLst>
          </p:cNvPr>
          <p:cNvSpPr/>
          <p:nvPr/>
        </p:nvSpPr>
        <p:spPr>
          <a:xfrm>
            <a:off x="361750" y="3140911"/>
            <a:ext cx="1206500" cy="1206500"/>
          </a:xfrm>
          <a:prstGeom prst="flowChartConnector">
            <a:avLst/>
          </a:prstGeom>
          <a:gradFill flip="none" rotWithShape="1"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7E5EF53-4D9F-4019-6B21-EEA334554ECA}"/>
              </a:ext>
            </a:extLst>
          </p:cNvPr>
          <p:cNvSpPr/>
          <p:nvPr/>
        </p:nvSpPr>
        <p:spPr>
          <a:xfrm>
            <a:off x="647700" y="4813300"/>
            <a:ext cx="660400" cy="660400"/>
          </a:xfrm>
          <a:prstGeom prst="flowChartConnector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1C69EC-0BE6-F3D7-1241-9FA0384276F9}"/>
              </a:ext>
            </a:extLst>
          </p:cNvPr>
          <p:cNvSpPr txBox="1"/>
          <p:nvPr/>
        </p:nvSpPr>
        <p:spPr>
          <a:xfrm>
            <a:off x="2506312" y="2061077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AmountSpend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OnWines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28028-9E9F-36CC-20ED-20BFD4E76552}"/>
              </a:ext>
            </a:extLst>
          </p:cNvPr>
          <p:cNvSpPr txBox="1"/>
          <p:nvPr/>
        </p:nvSpPr>
        <p:spPr>
          <a:xfrm>
            <a:off x="2523958" y="3397384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AmountSpent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OnFruits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A7E82-CE09-5944-CDFE-0D061A7A0FBD}"/>
              </a:ext>
            </a:extLst>
          </p:cNvPr>
          <p:cNvSpPr txBox="1"/>
          <p:nvPr/>
        </p:nvSpPr>
        <p:spPr>
          <a:xfrm>
            <a:off x="2454978" y="4647065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AmountSpent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OnMeat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DE42F7-7D2E-6074-0F4A-09A351116E60}"/>
              </a:ext>
            </a:extLst>
          </p:cNvPr>
          <p:cNvSpPr txBox="1"/>
          <p:nvPr/>
        </p:nvSpPr>
        <p:spPr>
          <a:xfrm>
            <a:off x="5158072" y="2075516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AmountSpent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OnFish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AA481C-747A-84FC-23ED-35D09D714E70}"/>
              </a:ext>
            </a:extLst>
          </p:cNvPr>
          <p:cNvSpPr txBox="1"/>
          <p:nvPr/>
        </p:nvSpPr>
        <p:spPr>
          <a:xfrm>
            <a:off x="5137218" y="3411822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AmountSpent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OnSweet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C40E4C-1F58-CFBB-8A20-32117026A6A3}"/>
              </a:ext>
            </a:extLst>
          </p:cNvPr>
          <p:cNvSpPr txBox="1"/>
          <p:nvPr/>
        </p:nvSpPr>
        <p:spPr>
          <a:xfrm>
            <a:off x="5183741" y="4700004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Kanit" pitchFamily="2" charset="-34"/>
                <a:cs typeface="Kanit" pitchFamily="2" charset="-34"/>
              </a:rPr>
              <a:t>AmountSpent</a:t>
            </a:r>
          </a:p>
          <a:p>
            <a:pPr algn="ctr"/>
            <a:r>
              <a:rPr lang="en-US" sz="1600" dirty="0">
                <a:latin typeface="Kanit" pitchFamily="2" charset="-34"/>
                <a:cs typeface="Kanit" pitchFamily="2" charset="-34"/>
              </a:rPr>
              <a:t>OnGold</a:t>
            </a:r>
            <a:endParaRPr lang="en-US" sz="1600" i="0" dirty="0">
              <a:effectLst/>
              <a:latin typeface="Kanit" pitchFamily="2" charset="-34"/>
              <a:cs typeface="Kanit" pitchFamily="2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E01B4-1ED6-755F-F617-BB668480CF9B}"/>
              </a:ext>
            </a:extLst>
          </p:cNvPr>
          <p:cNvSpPr txBox="1"/>
          <p:nvPr/>
        </p:nvSpPr>
        <p:spPr>
          <a:xfrm>
            <a:off x="7684703" y="2022576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NoOfDeals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WithDiscount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AB06AF-AFC2-5B95-3475-781C4295CEEF}"/>
              </a:ext>
            </a:extLst>
          </p:cNvPr>
          <p:cNvSpPr txBox="1"/>
          <p:nvPr/>
        </p:nvSpPr>
        <p:spPr>
          <a:xfrm>
            <a:off x="7625347" y="3387759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NoOfWeb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Purchase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E4D70F-E330-EBA6-316A-64B3D9DE56C2}"/>
              </a:ext>
            </a:extLst>
          </p:cNvPr>
          <p:cNvSpPr txBox="1"/>
          <p:nvPr/>
        </p:nvSpPr>
        <p:spPr>
          <a:xfrm>
            <a:off x="7614119" y="4656689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NoOfCatalog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Purchase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98416E0-6BC4-D2D7-5B3C-4281550C7B5B}"/>
              </a:ext>
            </a:extLst>
          </p:cNvPr>
          <p:cNvSpPr/>
          <p:nvPr/>
        </p:nvSpPr>
        <p:spPr>
          <a:xfrm>
            <a:off x="662272" y="2011279"/>
            <a:ext cx="660400" cy="660400"/>
          </a:xfrm>
          <a:prstGeom prst="flowChartConnector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4B9A2-2DAD-F194-9A48-E22DD973B1F2}"/>
              </a:ext>
            </a:extLst>
          </p:cNvPr>
          <p:cNvSpPr txBox="1"/>
          <p:nvPr/>
        </p:nvSpPr>
        <p:spPr>
          <a:xfrm>
            <a:off x="699570" y="3328804"/>
            <a:ext cx="2289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2</a:t>
            </a:r>
            <a:endParaRPr lang="en-US" sz="4800" b="1" i="0" dirty="0">
              <a:solidFill>
                <a:schemeClr val="bg1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5F1992-DD8C-99AB-D8B1-CE936490D8F8}"/>
              </a:ext>
            </a:extLst>
          </p:cNvPr>
          <p:cNvSpPr/>
          <p:nvPr/>
        </p:nvSpPr>
        <p:spPr>
          <a:xfrm>
            <a:off x="8799451" y="279400"/>
            <a:ext cx="1947334" cy="440267"/>
          </a:xfrm>
          <a:prstGeom prst="roundRect">
            <a:avLst/>
          </a:prstGeom>
          <a:solidFill>
            <a:srgbClr val="0575E6"/>
          </a:solidFill>
          <a:ln>
            <a:solidFill>
              <a:srgbClr val="057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B395A-64FD-4EF8-5CBD-04537DE0AB7B}"/>
              </a:ext>
            </a:extLst>
          </p:cNvPr>
          <p:cNvSpPr txBox="1"/>
          <p:nvPr/>
        </p:nvSpPr>
        <p:spPr>
          <a:xfrm>
            <a:off x="9338645" y="288424"/>
            <a:ext cx="228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Kanit" pitchFamily="2" charset="-34"/>
                <a:cs typeface="Kanit" pitchFamily="2" charset="-34"/>
              </a:rPr>
              <a:t>kaggle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B5A9606-AE5B-305A-3BF3-E260090B166D}"/>
              </a:ext>
            </a:extLst>
          </p:cNvPr>
          <p:cNvSpPr/>
          <p:nvPr/>
        </p:nvSpPr>
        <p:spPr>
          <a:xfrm>
            <a:off x="8961120" y="416560"/>
            <a:ext cx="152400" cy="152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430050-E34C-C34C-8B31-40593956EE7A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605C9962-8062-17F0-F673-81865CCF7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17" y="5736850"/>
            <a:ext cx="1010994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1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92CD5C-2613-D3B3-117B-9BA0110D183C}"/>
              </a:ext>
            </a:extLst>
          </p:cNvPr>
          <p:cNvSpPr/>
          <p:nvPr/>
        </p:nvSpPr>
        <p:spPr>
          <a:xfrm>
            <a:off x="1905868" y="1117600"/>
            <a:ext cx="9066932" cy="4787900"/>
          </a:xfrm>
          <a:prstGeom prst="roundRect">
            <a:avLst>
              <a:gd name="adj" fmla="val 17498"/>
            </a:avLst>
          </a:prstGeom>
          <a:solidFill>
            <a:schemeClr val="bg1"/>
          </a:solidFill>
          <a:ln w="77086" cap="flat">
            <a:noFill/>
            <a:prstDash val="solid"/>
            <a:miter/>
          </a:ln>
          <a:effectLst>
            <a:outerShdw blurRad="584200" dist="457200" dir="5400000" algn="t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F5F626-FE7A-CEAC-3505-9FE540E325C9}"/>
              </a:ext>
            </a:extLst>
          </p:cNvPr>
          <p:cNvSpPr/>
          <p:nvPr/>
        </p:nvSpPr>
        <p:spPr>
          <a:xfrm>
            <a:off x="5270500" y="19431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BF0E48-0D8B-7A67-B7C0-C1ABD5FFFB93}"/>
              </a:ext>
            </a:extLst>
          </p:cNvPr>
          <p:cNvSpPr/>
          <p:nvPr/>
        </p:nvSpPr>
        <p:spPr>
          <a:xfrm>
            <a:off x="7772400" y="19177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75DEC-767B-E7AC-BA03-4C915B28D26E}"/>
              </a:ext>
            </a:extLst>
          </p:cNvPr>
          <p:cNvSpPr/>
          <p:nvPr/>
        </p:nvSpPr>
        <p:spPr>
          <a:xfrm>
            <a:off x="2654300" y="19431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97D52-B2BD-CEE7-E8E0-74B11AC6952F}"/>
              </a:ext>
            </a:extLst>
          </p:cNvPr>
          <p:cNvSpPr/>
          <p:nvPr/>
        </p:nvSpPr>
        <p:spPr>
          <a:xfrm>
            <a:off x="5232400" y="32893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5DB66-0FFD-91ED-2EAE-069D41268E06}"/>
              </a:ext>
            </a:extLst>
          </p:cNvPr>
          <p:cNvSpPr/>
          <p:nvPr/>
        </p:nvSpPr>
        <p:spPr>
          <a:xfrm>
            <a:off x="7734300" y="32639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554946-8B62-2B03-2623-63C8983C98C8}"/>
              </a:ext>
            </a:extLst>
          </p:cNvPr>
          <p:cNvSpPr/>
          <p:nvPr/>
        </p:nvSpPr>
        <p:spPr>
          <a:xfrm>
            <a:off x="2616200" y="32893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5D6C43-35F4-FD98-B9FB-4EAC72783525}"/>
              </a:ext>
            </a:extLst>
          </p:cNvPr>
          <p:cNvSpPr/>
          <p:nvPr/>
        </p:nvSpPr>
        <p:spPr>
          <a:xfrm>
            <a:off x="5257800" y="45720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B49C8B-E60D-A89F-5E6F-F9353D130BE8}"/>
              </a:ext>
            </a:extLst>
          </p:cNvPr>
          <p:cNvSpPr/>
          <p:nvPr/>
        </p:nvSpPr>
        <p:spPr>
          <a:xfrm>
            <a:off x="7759700" y="45466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9A0444-7901-7603-F26B-0AF69B65DB7E}"/>
              </a:ext>
            </a:extLst>
          </p:cNvPr>
          <p:cNvSpPr/>
          <p:nvPr/>
        </p:nvSpPr>
        <p:spPr>
          <a:xfrm>
            <a:off x="2641600" y="4572000"/>
            <a:ext cx="2006600" cy="774700"/>
          </a:xfrm>
          <a:prstGeom prst="roundRect">
            <a:avLst/>
          </a:prstGeom>
          <a:noFill/>
          <a:ln w="38100">
            <a:gradFill flip="none" rotWithShape="1">
              <a:gsLst>
                <a:gs pos="78000">
                  <a:srgbClr val="02BE98"/>
                </a:gs>
                <a:gs pos="35000">
                  <a:srgbClr val="00F260"/>
                </a:gs>
                <a:gs pos="100000">
                  <a:srgbClr val="0575E6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D7DF81-5237-6220-ADE4-AC881FFD62D4}"/>
              </a:ext>
            </a:extLst>
          </p:cNvPr>
          <p:cNvCxnSpPr/>
          <p:nvPr/>
        </p:nvCxnSpPr>
        <p:spPr>
          <a:xfrm>
            <a:off x="990600" y="1206500"/>
            <a:ext cx="0" cy="4978400"/>
          </a:xfrm>
          <a:prstGeom prst="line">
            <a:avLst/>
          </a:prstGeom>
          <a:ln w="28575">
            <a:solidFill>
              <a:srgbClr val="057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8FC29B-4A6E-D4B0-DC53-E6B57ED4D87C}"/>
              </a:ext>
            </a:extLst>
          </p:cNvPr>
          <p:cNvSpPr/>
          <p:nvPr/>
        </p:nvSpPr>
        <p:spPr>
          <a:xfrm>
            <a:off x="371375" y="4507699"/>
            <a:ext cx="1206500" cy="1206500"/>
          </a:xfrm>
          <a:prstGeom prst="flowChartConnector">
            <a:avLst/>
          </a:prstGeom>
          <a:gradFill flip="none" rotWithShape="1"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1C69EC-0BE6-F3D7-1241-9FA0384276F9}"/>
              </a:ext>
            </a:extLst>
          </p:cNvPr>
          <p:cNvSpPr txBox="1"/>
          <p:nvPr/>
        </p:nvSpPr>
        <p:spPr>
          <a:xfrm>
            <a:off x="2458186" y="2051451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NoOfStore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Purchase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28028-9E9F-36CC-20ED-20BFD4E76552}"/>
              </a:ext>
            </a:extLst>
          </p:cNvPr>
          <p:cNvSpPr txBox="1"/>
          <p:nvPr/>
        </p:nvSpPr>
        <p:spPr>
          <a:xfrm>
            <a:off x="2456581" y="3378134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NoOfWeb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VisitsMonth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A7E82-CE09-5944-CDFE-0D061A7A0FBD}"/>
              </a:ext>
            </a:extLst>
          </p:cNvPr>
          <p:cNvSpPr txBox="1"/>
          <p:nvPr/>
        </p:nvSpPr>
        <p:spPr>
          <a:xfrm>
            <a:off x="2474229" y="4675941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PurchasedIn1st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Campaign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DE42F7-7D2E-6074-0F4A-09A351116E60}"/>
              </a:ext>
            </a:extLst>
          </p:cNvPr>
          <p:cNvSpPr txBox="1"/>
          <p:nvPr/>
        </p:nvSpPr>
        <p:spPr>
          <a:xfrm>
            <a:off x="5158072" y="2046640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PurchasedIn2nd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Campaign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AA481C-747A-84FC-23ED-35D09D714E70}"/>
              </a:ext>
            </a:extLst>
          </p:cNvPr>
          <p:cNvSpPr txBox="1"/>
          <p:nvPr/>
        </p:nvSpPr>
        <p:spPr>
          <a:xfrm>
            <a:off x="5108342" y="3411822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PurchasedIn3rd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Campaign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C40E4C-1F58-CFBB-8A20-32117026A6A3}"/>
              </a:ext>
            </a:extLst>
          </p:cNvPr>
          <p:cNvSpPr txBox="1"/>
          <p:nvPr/>
        </p:nvSpPr>
        <p:spPr>
          <a:xfrm>
            <a:off x="5145240" y="4661503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Kanit" pitchFamily="2" charset="-34"/>
                <a:cs typeface="Kanit" pitchFamily="2" charset="-34"/>
              </a:rPr>
              <a:t>PurchasedIn4th</a:t>
            </a:r>
          </a:p>
          <a:p>
            <a:pPr algn="ctr"/>
            <a:r>
              <a:rPr lang="en-US" sz="1600" dirty="0">
                <a:latin typeface="Kanit" pitchFamily="2" charset="-34"/>
                <a:cs typeface="Kanit" pitchFamily="2" charset="-34"/>
              </a:rPr>
              <a:t>Campaign</a:t>
            </a:r>
            <a:endParaRPr lang="en-US" sz="1600" i="0" dirty="0">
              <a:effectLst/>
              <a:latin typeface="Kanit" pitchFamily="2" charset="-34"/>
              <a:cs typeface="Kanit" pitchFamily="2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E01B4-1ED6-755F-F617-BB668480CF9B}"/>
              </a:ext>
            </a:extLst>
          </p:cNvPr>
          <p:cNvSpPr txBox="1"/>
          <p:nvPr/>
        </p:nvSpPr>
        <p:spPr>
          <a:xfrm>
            <a:off x="7665452" y="2032201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PurchasedIn5th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Campaign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AB06AF-AFC2-5B95-3475-781C4295CEEF}"/>
              </a:ext>
            </a:extLst>
          </p:cNvPr>
          <p:cNvSpPr txBox="1"/>
          <p:nvPr/>
        </p:nvSpPr>
        <p:spPr>
          <a:xfrm>
            <a:off x="7586846" y="3368509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TotalNoOf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CampaignAccepted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E4D70F-E330-EBA6-316A-64B3D9DE56C2}"/>
              </a:ext>
            </a:extLst>
          </p:cNvPr>
          <p:cNvSpPr txBox="1"/>
          <p:nvPr/>
        </p:nvSpPr>
        <p:spPr>
          <a:xfrm>
            <a:off x="7681496" y="4647064"/>
            <a:ext cx="22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Customer</a:t>
            </a:r>
          </a:p>
          <a:p>
            <a:pPr algn="ctr"/>
            <a:r>
              <a:rPr lang="en-US" sz="1600" i="0" dirty="0">
                <a:effectLst/>
                <a:latin typeface="Kanit" pitchFamily="2" charset="-34"/>
                <a:cs typeface="Kanit" pitchFamily="2" charset="-34"/>
              </a:rPr>
              <a:t>Complain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98416E0-6BC4-D2D7-5B3C-4281550C7B5B}"/>
              </a:ext>
            </a:extLst>
          </p:cNvPr>
          <p:cNvSpPr/>
          <p:nvPr/>
        </p:nvSpPr>
        <p:spPr>
          <a:xfrm>
            <a:off x="662272" y="2011279"/>
            <a:ext cx="660400" cy="660400"/>
          </a:xfrm>
          <a:prstGeom prst="flowChartConnector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1F472BD-EEC7-3CFC-BBC2-06C11E1DE0F5}"/>
              </a:ext>
            </a:extLst>
          </p:cNvPr>
          <p:cNvSpPr/>
          <p:nvPr/>
        </p:nvSpPr>
        <p:spPr>
          <a:xfrm>
            <a:off x="635000" y="3543300"/>
            <a:ext cx="660400" cy="660400"/>
          </a:xfrm>
          <a:prstGeom prst="flowChartConnector">
            <a:avLst/>
          </a:prstGeom>
          <a:gradFill>
            <a:gsLst>
              <a:gs pos="17000">
                <a:srgbClr val="00F260"/>
              </a:gs>
              <a:gs pos="100000">
                <a:srgbClr val="0575E6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62FD9-75FB-7779-30B9-AB68EA0BF8D7}"/>
              </a:ext>
            </a:extLst>
          </p:cNvPr>
          <p:cNvSpPr txBox="1"/>
          <p:nvPr/>
        </p:nvSpPr>
        <p:spPr>
          <a:xfrm>
            <a:off x="699570" y="4675004"/>
            <a:ext cx="2289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3</a:t>
            </a:r>
            <a:endParaRPr lang="en-US" sz="4800" b="1" i="0" dirty="0">
              <a:solidFill>
                <a:schemeClr val="bg1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A24E28-1978-2721-3D4B-DBE42DC35F60}"/>
              </a:ext>
            </a:extLst>
          </p:cNvPr>
          <p:cNvSpPr/>
          <p:nvPr/>
        </p:nvSpPr>
        <p:spPr>
          <a:xfrm>
            <a:off x="8799451" y="279400"/>
            <a:ext cx="1947334" cy="440267"/>
          </a:xfrm>
          <a:prstGeom prst="roundRect">
            <a:avLst/>
          </a:prstGeom>
          <a:solidFill>
            <a:srgbClr val="0575E6"/>
          </a:solidFill>
          <a:ln>
            <a:solidFill>
              <a:srgbClr val="057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B7E03-E956-34FA-DFE1-354CE1CF86DE}"/>
              </a:ext>
            </a:extLst>
          </p:cNvPr>
          <p:cNvSpPr txBox="1"/>
          <p:nvPr/>
        </p:nvSpPr>
        <p:spPr>
          <a:xfrm>
            <a:off x="9338645" y="288424"/>
            <a:ext cx="228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Kanit" pitchFamily="2" charset="-34"/>
                <a:cs typeface="Kanit" pitchFamily="2" charset="-34"/>
              </a:rPr>
              <a:t>kaggle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32B2AEF-E49F-D0F0-F266-4D7E8F937F1F}"/>
              </a:ext>
            </a:extLst>
          </p:cNvPr>
          <p:cNvSpPr/>
          <p:nvPr/>
        </p:nvSpPr>
        <p:spPr>
          <a:xfrm>
            <a:off x="8961120" y="416560"/>
            <a:ext cx="152400" cy="152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080F42-3A3E-F32A-64B3-DD66BBDAA302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E0C4881-CFCC-57F8-047A-DDE292A8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20" y="5736850"/>
            <a:ext cx="1010994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1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353249E3-BFA0-932C-481F-57EDA2A75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22" y="469488"/>
            <a:ext cx="5471963" cy="567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DD0CBF-E0FB-4F4C-2F75-C72474B6A98F}"/>
              </a:ext>
            </a:extLst>
          </p:cNvPr>
          <p:cNvSpPr/>
          <p:nvPr/>
        </p:nvSpPr>
        <p:spPr>
          <a:xfrm>
            <a:off x="7194884" y="1672394"/>
            <a:ext cx="4235116" cy="33568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E6F171-91D6-1168-F20F-E6C32CC69EFD}"/>
              </a:ext>
            </a:extLst>
          </p:cNvPr>
          <p:cNvSpPr/>
          <p:nvPr/>
        </p:nvSpPr>
        <p:spPr>
          <a:xfrm>
            <a:off x="7190868" y="2334131"/>
            <a:ext cx="4235116" cy="2847474"/>
          </a:xfrm>
          <a:prstGeom prst="roundRect">
            <a:avLst/>
          </a:prstGeom>
          <a:solidFill>
            <a:srgbClr val="0575E6"/>
          </a:solidFill>
          <a:ln>
            <a:solidFill>
              <a:srgbClr val="057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C2F2D-21E7-F470-337B-098B7D7AA11B}"/>
              </a:ext>
            </a:extLst>
          </p:cNvPr>
          <p:cNvSpPr txBox="1"/>
          <p:nvPr/>
        </p:nvSpPr>
        <p:spPr>
          <a:xfrm>
            <a:off x="6820126" y="1793042"/>
            <a:ext cx="508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rompt" panose="00000500000000000000" pitchFamily="2" charset="-34"/>
                <a:cs typeface="Prompt" panose="00000500000000000000" pitchFamily="2" charset="-34"/>
              </a:rPr>
              <a:t>PRE - PROCESS</a:t>
            </a:r>
            <a:endParaRPr lang="en-US" sz="8800" b="1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ECE13-2C1C-7603-D3BE-6E3A0F0A1BB8}"/>
              </a:ext>
            </a:extLst>
          </p:cNvPr>
          <p:cNvSpPr txBox="1"/>
          <p:nvPr/>
        </p:nvSpPr>
        <p:spPr>
          <a:xfrm>
            <a:off x="6820126" y="3117017"/>
            <a:ext cx="508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Check missing value</a:t>
            </a:r>
            <a:endParaRPr lang="en-US" sz="80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9A378-8D27-A63E-C375-625D3FAA899A}"/>
              </a:ext>
            </a:extLst>
          </p:cNvPr>
          <p:cNvSpPr txBox="1"/>
          <p:nvPr/>
        </p:nvSpPr>
        <p:spPr>
          <a:xfrm>
            <a:off x="6791551" y="3631367"/>
            <a:ext cx="508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Non-null</a:t>
            </a:r>
            <a:endParaRPr lang="en-US" sz="80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5C938-A216-C789-1B04-1327A0A274E5}"/>
              </a:ext>
            </a:extLst>
          </p:cNvPr>
          <p:cNvSpPr txBox="1"/>
          <p:nvPr/>
        </p:nvSpPr>
        <p:spPr>
          <a:xfrm>
            <a:off x="6772501" y="4193342"/>
            <a:ext cx="508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2205</a:t>
            </a:r>
            <a:endParaRPr lang="en-US" sz="80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D5820-FD6E-3CE5-ED67-BB52EFC26622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97B8CD0-FDC5-C7E6-6CB1-64287C1E6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74" y="5736850"/>
            <a:ext cx="1010994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25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061A3-FE9B-65B0-CD4A-796E18A92B5C}"/>
              </a:ext>
            </a:extLst>
          </p:cNvPr>
          <p:cNvSpPr txBox="1"/>
          <p:nvPr/>
        </p:nvSpPr>
        <p:spPr>
          <a:xfrm>
            <a:off x="3903980" y="2781300"/>
            <a:ext cx="939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gradFill>
                  <a:gsLst>
                    <a:gs pos="17000">
                      <a:srgbClr val="00F260"/>
                    </a:gs>
                    <a:gs pos="100000">
                      <a:srgbClr val="0575E6"/>
                    </a:gs>
                  </a:gsLst>
                  <a:lin ang="10800000" scaled="1"/>
                </a:gradFill>
                <a:effectLst/>
                <a:cs typeface="Prompt" panose="00000500000000000000" pitchFamily="2" charset="-34"/>
              </a:rPr>
              <a:t>METHODS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85D60F-7598-7CEB-27CB-01940A116DF4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3BF587C-DF35-E1A2-50C0-49C676F8A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14" y="5736850"/>
            <a:ext cx="1010994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061A3-FE9B-65B0-CD4A-796E18A92B5C}"/>
              </a:ext>
            </a:extLst>
          </p:cNvPr>
          <p:cNvSpPr txBox="1"/>
          <p:nvPr/>
        </p:nvSpPr>
        <p:spPr>
          <a:xfrm>
            <a:off x="3903980" y="1498600"/>
            <a:ext cx="939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Prompt" panose="00000500000000000000" pitchFamily="2" charset="-34"/>
              </a:rPr>
              <a:t>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7CD42-4EC2-2B82-15FC-810EDD2B8069}"/>
              </a:ext>
            </a:extLst>
          </p:cNvPr>
          <p:cNvSpPr txBox="1"/>
          <p:nvPr/>
        </p:nvSpPr>
        <p:spPr>
          <a:xfrm>
            <a:off x="4424680" y="2781300"/>
            <a:ext cx="939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gradFill>
                  <a:gsLst>
                    <a:gs pos="17000">
                      <a:srgbClr val="00F260"/>
                    </a:gs>
                    <a:gs pos="100000">
                      <a:srgbClr val="0575E6"/>
                    </a:gs>
                  </a:gsLst>
                  <a:lin ang="10800000" scaled="1"/>
                </a:gradFill>
                <a:effectLst/>
                <a:cs typeface="Prompt" panose="00000500000000000000" pitchFamily="2" charset="-34"/>
              </a:rPr>
              <a:t>KMEAN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9A838-31BF-7BEF-F7F9-E3D7A37A4A1F}"/>
              </a:ext>
            </a:extLst>
          </p:cNvPr>
          <p:cNvSpPr txBox="1"/>
          <p:nvPr/>
        </p:nvSpPr>
        <p:spPr>
          <a:xfrm>
            <a:off x="4240864" y="4191000"/>
            <a:ext cx="939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Prompt" panose="00000500000000000000" pitchFamily="2" charset="-34"/>
              </a:rPr>
              <a:t>DBSCAN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8C27DB-9449-17E3-BE3F-5F0CF0B13A18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7ECDBE6-ECB9-92CB-62E7-B7E65392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25" y="5736850"/>
            <a:ext cx="1010994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10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061A3-FE9B-65B0-CD4A-796E18A92B5C}"/>
              </a:ext>
            </a:extLst>
          </p:cNvPr>
          <p:cNvSpPr txBox="1"/>
          <p:nvPr/>
        </p:nvSpPr>
        <p:spPr>
          <a:xfrm>
            <a:off x="4650473" y="1498600"/>
            <a:ext cx="939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Prompt" panose="00000500000000000000" pitchFamily="2" charset="-34"/>
              </a:rPr>
              <a:t>KMEAN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7CD42-4EC2-2B82-15FC-810EDD2B8069}"/>
              </a:ext>
            </a:extLst>
          </p:cNvPr>
          <p:cNvSpPr txBox="1"/>
          <p:nvPr/>
        </p:nvSpPr>
        <p:spPr>
          <a:xfrm>
            <a:off x="4323080" y="2781300"/>
            <a:ext cx="939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gradFill>
                  <a:gsLst>
                    <a:gs pos="17000">
                      <a:srgbClr val="00F260"/>
                    </a:gs>
                    <a:gs pos="100000">
                      <a:srgbClr val="0575E6"/>
                    </a:gs>
                  </a:gsLst>
                  <a:lin ang="10800000" scaled="1"/>
                </a:gradFill>
                <a:effectLst/>
                <a:cs typeface="Prompt" panose="00000500000000000000" pitchFamily="2" charset="-34"/>
              </a:rPr>
              <a:t>DBSCAN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9A838-31BF-7BEF-F7F9-E3D7A37A4A1F}"/>
              </a:ext>
            </a:extLst>
          </p:cNvPr>
          <p:cNvSpPr txBox="1"/>
          <p:nvPr/>
        </p:nvSpPr>
        <p:spPr>
          <a:xfrm>
            <a:off x="2981024" y="4154764"/>
            <a:ext cx="939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Prompt" panose="00000500000000000000" pitchFamily="2" charset="-34"/>
              </a:rPr>
              <a:t>Agglomerative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B3B40E-5C14-C96E-B2DA-05A6C603E465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EB1C13E-BDF7-117A-9BE1-A02BDA910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3037">
            <a:off x="5454514" y="5648167"/>
            <a:ext cx="1010994" cy="101099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B5546F6-53C2-FF8D-D040-87E58FA31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29" y="6217118"/>
            <a:ext cx="457960" cy="4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8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00F260"/>
            </a:gs>
            <a:gs pos="100000">
              <a:srgbClr val="0575E6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B32796-E87C-C62A-6FEC-482806AE6C29}"/>
              </a:ext>
            </a:extLst>
          </p:cNvPr>
          <p:cNvSpPr>
            <a:spLocks/>
          </p:cNvSpPr>
          <p:nvPr/>
        </p:nvSpPr>
        <p:spPr>
          <a:xfrm>
            <a:off x="-1376412" y="1164657"/>
            <a:ext cx="13667874" cy="5960043"/>
          </a:xfrm>
          <a:prstGeom prst="roundRect">
            <a:avLst>
              <a:gd name="adj" fmla="val 9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AFDF29-BE62-EC1D-341A-916BD4EE48E4}"/>
              </a:ext>
            </a:extLst>
          </p:cNvPr>
          <p:cNvSpPr/>
          <p:nvPr/>
        </p:nvSpPr>
        <p:spPr>
          <a:xfrm>
            <a:off x="2044700" y="5422900"/>
            <a:ext cx="3238500" cy="939800"/>
          </a:xfrm>
          <a:prstGeom prst="roundRect">
            <a:avLst/>
          </a:prstGeom>
          <a:solidFill>
            <a:srgbClr val="0575E6"/>
          </a:solidFill>
          <a:ln>
            <a:solidFill>
              <a:srgbClr val="057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DA9D0-F674-99A5-6FA5-1593C8B34517}"/>
              </a:ext>
            </a:extLst>
          </p:cNvPr>
          <p:cNvSpPr txBox="1"/>
          <p:nvPr/>
        </p:nvSpPr>
        <p:spPr>
          <a:xfrm>
            <a:off x="6283948" y="394190"/>
            <a:ext cx="508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ทำไมถึงไม่ใช้ </a:t>
            </a:r>
            <a:r>
              <a:rPr lang="en-US" sz="3200" b="1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DBSCAN ?</a:t>
            </a:r>
            <a:endParaRPr lang="en-US" sz="9600" b="1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4C54237-AB9F-BC0B-BDB9-7F56ACAA2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7" y="1839713"/>
            <a:ext cx="5045248" cy="334646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C041094-1FB1-3113-F169-54DEAEC06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95" y="1870298"/>
            <a:ext cx="5018385" cy="33286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D5B71B-3176-8F2E-59D6-4F32B80A8C97}"/>
              </a:ext>
            </a:extLst>
          </p:cNvPr>
          <p:cNvSpPr txBox="1"/>
          <p:nvPr/>
        </p:nvSpPr>
        <p:spPr>
          <a:xfrm>
            <a:off x="1081526" y="5560936"/>
            <a:ext cx="508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รายได้ต่อเดือน </a:t>
            </a:r>
          </a:p>
          <a:p>
            <a:pPr algn="ctr"/>
            <a:r>
              <a:rPr lang="th-TH" sz="2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และค่าใช้จ่ายการซื้อไวน์</a:t>
            </a:r>
            <a:endParaRPr lang="en-US" sz="7200" dirty="0">
              <a:solidFill>
                <a:schemeClr val="bg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65229D-1156-77C7-AE35-9D4F3AF63EF4}"/>
              </a:ext>
            </a:extLst>
          </p:cNvPr>
          <p:cNvSpPr/>
          <p:nvPr/>
        </p:nvSpPr>
        <p:spPr>
          <a:xfrm>
            <a:off x="7518400" y="5448300"/>
            <a:ext cx="3238500" cy="939800"/>
          </a:xfrm>
          <a:prstGeom prst="roundRect">
            <a:avLst/>
          </a:prstGeom>
          <a:solidFill>
            <a:srgbClr val="0575E6"/>
          </a:solidFill>
          <a:ln>
            <a:solidFill>
              <a:srgbClr val="057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D8F41-CBE5-CF62-17FB-6FEE8CC787DB}"/>
              </a:ext>
            </a:extLst>
          </p:cNvPr>
          <p:cNvSpPr txBox="1"/>
          <p:nvPr/>
        </p:nvSpPr>
        <p:spPr>
          <a:xfrm>
            <a:off x="6618325" y="5544761"/>
            <a:ext cx="508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รายได้ต่อเดือน </a:t>
            </a:r>
          </a:p>
          <a:p>
            <a:pPr algn="ctr"/>
            <a:r>
              <a:rPr lang="th-TH" sz="2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และจำนวนวันที่เป็นสมาชิกมา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10BD79-24A9-BCB4-71B3-505175CE90E2}"/>
              </a:ext>
            </a:extLst>
          </p:cNvPr>
          <p:cNvCxnSpPr/>
          <p:nvPr/>
        </p:nvCxnSpPr>
        <p:spPr>
          <a:xfrm>
            <a:off x="406400" y="6694365"/>
            <a:ext cx="11252200" cy="0"/>
          </a:xfrm>
          <a:prstGeom prst="line">
            <a:avLst/>
          </a:prstGeom>
          <a:ln w="28575">
            <a:gradFill flip="none" rotWithShape="1">
              <a:gsLst>
                <a:gs pos="17000">
                  <a:srgbClr val="00F260"/>
                </a:gs>
                <a:gs pos="100000">
                  <a:srgbClr val="0575E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9E2305D-3D34-CC1F-575D-13EE3C64D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03" y="5736850"/>
            <a:ext cx="1010994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5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D4FEE6-4EFE-491B-9679-AFF5EDA71052}">
  <we:reference id="wa200003157" version="1.0.0.0" store="en-US" storeType="OMEX"/>
  <we:alternateReferences>
    <we:reference id="wa200003157" version="1.0.0.0" store="WA20000315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70E0B04-0DFE-44F4-9CC3-AAE61AF76AD9}">
  <we:reference id="wa200003233" version="2.0.0.3" store="th-TH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91ZzW7bRhB+FYOXXNRiSYp/udlKXBhIasMy7EPhw3B3JG1Mconl0rFq6JBr0Sforegb9KS8jR6ls6QU14oSOkUDmNKJuzs7O983w5nl6N4RsiozmP8MOTovndXyj9Vyufr422r5YbX8c7X8e7X8a/XxdxoeuM7AKVqxI6VuctA3bohhhGnipwz9JEpiP41ISpVGqqJyXt47BvQUzaWsasjsGTT5iyMA0hQmfpKAcLmXiCEH53rgQJadwdTKTCCrcOCUqCtVQCZ/xVYFLRld42Lg4F2ZKQ32oLEBg/awWxKnMRno/uiTHcCNvMUxctPOnmOptFmPgygKJqEIEj4MoyRhPkTW9qpdbYzvlreHNoaNVGFAFmSAnQtCwudx1/W84RA9f8g8bucnMjNrkXT++q7UxAZxNC8tqYfiFgqOwmnAaaxaLPfO4XSqcQpmPXz9aHGksjrfMT9WteZ4jpNmqTDSzOmMY6XEYVke1RXZWlUHPxyMVDl3FkTomVZEdyN1oQx5S51ORpCXIKfFIedYGjLNCh7XxZpQZocz9X6kEewqTVzTDOmeZmuHPTB00aLkoC1Clb4jWi0TtEFpgfpo3pDxSuqNv7zBFqbnTAQht1Hp+SJFZIIB4zHz/KR1/FcpkTkF/WNOGl0+7U7CJGQMk4BFKcSiU5fBO5Oqu8+1CTcMKYRj7vnukEcQMi/oUUje5AjFFuvBfwi/Ut4qcwFphr0Jwi9AbwNuZyrtcuuI6JoqLTkRtO3Z74vgG71VZZKjfuQpJ0eqKPZhipRu7SYCVraHSawewD9+utzUBnLosVZ5s21d9SZ0QhekgdPaRFYPnKsZamw0UN4XchMLJ1u8VWuRJzDaDhpbvkAeHXsJWd1UUNL6RpoW/X07TZIvvBdW7rqNjWaHAAM7CMqVaCjEJjB2KzuCSnKrsNVUYbZ5JT5TVxmKJTNuPDlu5DqUN+V9rdrCbQs1gX73r+r7Ce33DcrrJj3GgXCpojM/CpG5mDL69Sg9vqXrxyybnxRc5biVK9x9r9Id4NsQG4oYXB6xGCIRYZiy1I175OAz2jqDCsVJ4VZmcx3pvo8NnjcWrxB7g8XX+4NlaGZ7gyX4FixPuEDiaAba9CY7PjVztGkyEsgFJsBYxKKI+zGGffpyPcxVXZhxiYU4La6sZHcxfI7h+4DDnBbHsprtAwxdS7MP/vhJZdsNgD7CeEum7gGM8XvEJ+DoTOxGI+ZQ9iavPyXVrXN6Gvvc98I4iBlnQSI8jj3K6bb/doUpuY3SR3PX72nUtt1oSda8gnlPE6F1hrW+gfEGKrO5XvwPb2BeZ0ae054+fXx2erXtxSx297BUbaoSOJ5BgTsaK+RsKASK9XNnO2VgCZW2ufn1DfY/lE/tl8XiH8IBOFIGGgAA&quot;"/>
    <we:property name="creatorSessionId" value="&quot;2522a5d5-3a5b-43a6-a202-5ede806f3dbf&quot;"/>
    <we:property name="creatorTenantId" value="&quot;213e491d-43e3-4a8c-ac2d-8a26ed885e0f&quot;"/>
    <we:property name="creatorUserId" value="&quot;10032000C8E22E05&quot;"/>
    <we:property name="datasetId" value="&quot;05b4733a-9517-4641-8614-52bbb8f73b04&quot;"/>
    <we:property name="embedUrl" value="&quot;/reportEmbed?reportId=ffa2148d-b117-4312-812e-6cd875ca1142&amp;config=eyJjbHVzdGVyVXJsIjoiaHR0cHM6Ly9XQUJJLVNPVVRILUVBU1QtQVNJQS1yZWRpcmVjdC5hbmFseXNpcy53aW5kb3dzLm5ldCIsImVtYmVkRmVhdHVyZXMiOnsibW9kZXJuRW1iZWQiOnRydWUsInVzYWdlTWV0cmljc1ZOZXh0Ijp0cnVlfX0%3D&amp;disableSensitivityBanner=true&quot;"/>
    <we:property name="initialStateBookmark" value="&quot;H4sIAAAAAAAAA91ZzW7bRhB+FYOXXNRiSYp/vsmKXQSJf2AZyaEIiuHuSN6U4hK7S8eq4UOvRZ8gt6Bv0JPyNnqUzi7lOnbcyDEawLRO3Nnh7HzfzA4Ho4tASNNUsDiAOQbbwWr5YbVcrj79sVr+vlp+XC3/Xi3/Wn36k5ZbYTAI6k5t5/Dw5f7o+OUvB6P9XRKrxkpVm2D7IrCgZ2hfS9NC5YyS8Oe3gwCq6ghmbjWFyuAgaFAbVUMlf8NOmbasbvFyEOB5UykNzuTEgkVn9ozUaU1nhz/GdCJwK89wgtx20mNslLbrdZJlyTQVScGHaVYULIYso3dMt+vd3KzvDvWOjVVtQdbkgJNlZR7zOErzJGecJYWIuHdwKiu7VikXu+eNJtzExqJxfI3EGdQcReDBaTQdlotgNJtpnIFdL3dvbI5V1c7vkE9Uqzke49Rv1VbaBZ2xp5QYNc1Oa8hXY7Z+2BqrZhFcEqFHWhHdXutAHU7fYEmUS2v2Cdmp19hr6zWToVueqvdjjUS9CLbZ5eAR4hh18ZfkzXNYmH6CcMFw3nsYr8DYI7J1CgY3w3lLErI9q9a35zpdTzqU87ay8pjeAe2QqvId5bpLT3pRaYF6Z+Ez9LnUV5coGtzC9viiSrhJJADKEqZxUYAIeVSIIYeNd3BM1M2UlpzIuh3574Hl1zlCHTwgcqaSHPWNmAVzpKrqHgRY8Kia7iSJ3b4Sfhs96IvglSQiOtuvoWqd2Wc7YCR/Rh45Gl01rK4C/4U5Y4knO/FeTrzeBuO+qK9NO8hdeSY23n1Wc72y8cd9T8LJAZcjYZpSXc95FIdDnkHKoqRHdfo6e67zP3lAMjXyTNkTKCvsTRH4D+hdYmEcF1GRFiljWCQsKyEXPmO/RoLFc1uq85sMeGtRLEpEJhgwnrOIbPON1uScGpkvbSUp1aSIh2EUDYdkeMg6Wz1JuBNlqWGjD9IY5g3IWT3iHBuXZjcjwR6QhLxP36BvIKJLyTwRIXWMLM5SZCGWjH49CrxvAqvFi5qr+f/RePQq2BvAdwEeihxCnrEcMpFhWrIyzHsU4KumUryoQ2OvsnrztX6MHfNnWKJaPBkssX46WIb29MlgSb4Fyz16MRyfgra9qY73rRxdmcwEcoEFMJaxLONxjmmfGqDRXLW1nTRYi8P6jdPs51DhGoc9rPek6euA5wYM3Ur7FOLxk6pu95F9hLFPrj4BGJP3iPfAsbGwW404h6Y3df0+pc6PUZz0rimUaq1pgOMR1HjH+IhiDLVAsX7eODQaODqlm1F8/QX3/8C/Q6bLy38AkCatqL0YAAA=&quot;"/>
    <we:property name="isFiltersActionButtonVisible" value="true"/>
    <we:property name="pageDisplayName" value="&quot;Page 2&quot;"/>
    <we:property name="pageName" value="&quot;ReportSection5775f6d59c4679903a77&quot;"/>
    <we:property name="pptInsertionSessionID" value="&quot;C65B4016-F8A1-4509-BA88-BF7486E663B1&quot;"/>
    <we:property name="reportEmbeddedTime" value="&quot;2023-03-13T17:49:46.578Z&quot;"/>
    <we:property name="reportName" value="&quot;k-mean&quot;"/>
    <we:property name="reportState" value="&quot;CONNECTED&quot;"/>
    <we:property name="reportUrl" value="&quot;/groups/me/reports/ffa2148d-b117-4312-812e-6cd875ca1142/ReportSection5775f6d59c4679903a77?bookmarkGuid=0a598d3b-30bd-4514-ad41-f8a4b5e616f4&amp;bookmarkUsage=1&amp;ctid=213e491d-43e3-4a8c-ac2d-8a26ed885e0f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8B4DC4D3429E40BE9A34E9AF88143A" ma:contentTypeVersion="12" ma:contentTypeDescription="Create a new document." ma:contentTypeScope="" ma:versionID="10313a08a984d33211987b75facc1a68">
  <xsd:schema xmlns:xsd="http://www.w3.org/2001/XMLSchema" xmlns:xs="http://www.w3.org/2001/XMLSchema" xmlns:p="http://schemas.microsoft.com/office/2006/metadata/properties" xmlns:ns3="00363bb3-e74f-4104-86a2-6ab0a07f612a" targetNamespace="http://schemas.microsoft.com/office/2006/metadata/properties" ma:root="true" ma:fieldsID="7c6644611cd217a6dc4ba82a38dff78f" ns3:_="">
    <xsd:import namespace="00363bb3-e74f-4104-86a2-6ab0a07f61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63bb3-e74f-4104-86a2-6ab0a07f61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363bb3-e74f-4104-86a2-6ab0a07f612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E9E4DA-F53A-4DD9-BAB5-8F03CF96AA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363bb3-e74f-4104-86a2-6ab0a07f61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F21638-3596-4F98-ABE0-8D456C53DA30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00363bb3-e74f-4104-86a2-6ab0a07f612a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E63413E-D793-4A2C-A2F7-DABCD1432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190</Words>
  <Application>Microsoft Office PowerPoint</Application>
  <PresentationFormat>แบบจอกว้าง</PresentationFormat>
  <Paragraphs>135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Kanit</vt:lpstr>
      <vt:lpstr>Prompt</vt:lpstr>
      <vt:lpstr>Segoe UI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Aphirak Dulyakasem</dc:creator>
  <cp:lastModifiedBy>Peet Ornthong</cp:lastModifiedBy>
  <cp:revision>2</cp:revision>
  <dcterms:created xsi:type="dcterms:W3CDTF">2023-03-12T09:45:47Z</dcterms:created>
  <dcterms:modified xsi:type="dcterms:W3CDTF">2023-03-15T07:19:01Z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0x010100D78B4DC4D3429E40BE9A34E9AF88143A</vt:lpwstr>
  </property>
</Properties>
</file>