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0" d="100"/>
          <a:sy n="70" d="100"/>
        </p:scale>
        <p:origin x="7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3CF-EBF5-4D5D-A174-EE46F3A21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B2A33-A365-4062-B7BB-FE3719189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7AE4-79AC-418C-AE58-7F114E2E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A1BE-F9BF-434A-8E18-BB73CC86C5C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2398E-58F6-4332-9E6D-BE8B750B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4BA75-42BB-4382-B746-5F329DAF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5E88-E501-45EA-A9ED-89AAC869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4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1AA1-1108-4EC2-AE8A-4C99EA8D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D2075-31A3-4729-9DB0-4DBD79A4A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D0D7E-3294-4F86-B159-2C69FD56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A1BE-F9BF-434A-8E18-BB73CC86C5C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61C73-9561-4125-9C70-392D4B16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B0424-27CA-4688-ADFE-A7093338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5E88-E501-45EA-A9ED-89AAC869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1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DBC58-7AA9-49FE-B416-A24A19CF6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5D12F-B891-4E86-B438-50BD28C9C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A08E4-67EF-4B2B-8684-8DCB57FD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A1BE-F9BF-434A-8E18-BB73CC86C5C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AD391-D3A6-44BF-AC75-FF5F3AA5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0E16-7C35-4D95-8BD7-2FB65CB3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5E88-E501-45EA-A9ED-89AAC869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4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E237-E79C-46D3-9ED5-20879D37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2CB61-7723-4972-9E4B-3ABC42758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8FE61-52EB-4277-951C-9E61637D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A1BE-F9BF-434A-8E18-BB73CC86C5C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4614C-318B-4B7C-B2E4-3B5765E0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60CD2-3B5F-4A16-8CEC-0A2514C4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5E88-E501-45EA-A9ED-89AAC869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2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DFCC-6E24-416A-B980-25DBF604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EEC66-A082-4D69-9B99-EFB81BFD2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1E16B-D31E-47E6-AB03-9C091C28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A1BE-F9BF-434A-8E18-BB73CC86C5C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AD415-8A7C-43DF-BE67-67E94B29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E2A47-4CBA-4F42-86F0-012D547D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5E88-E501-45EA-A9ED-89AAC869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5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5ED2-0A16-4DC8-8D8A-1117B26C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FC63E-84AE-4998-ABB7-4AB0E7967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B1D9C-51FF-4406-9577-2EE8DC44C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88D8F-3E78-42EF-BF8B-5EE3A29F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A1BE-F9BF-434A-8E18-BB73CC86C5C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8984F-B221-42A7-99A3-BE8C7433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C5859-9F77-4D5D-B6A7-2192B18F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5E88-E501-45EA-A9ED-89AAC869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8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0F45-B25E-4337-8BC5-378F7D3D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D1F19-E69C-4F8A-9133-389D9C6C0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858DF-FB3E-4C29-80A1-1ED41732C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F0CAD-265E-40FC-9642-24335ABC0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6E5AD-C315-4056-A015-952450CF6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6E134-5310-4A16-8D7E-DDE1C50F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A1BE-F9BF-434A-8E18-BB73CC86C5C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4788E-795A-4E08-B7D5-6BD9A094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1230D-DFD8-4F5E-A01B-B9A3A7C4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5E88-E501-45EA-A9ED-89AAC869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7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DA74-401A-422D-B72A-423B9E12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681AE-87B5-475B-8F9F-6BCF3FF0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A1BE-F9BF-434A-8E18-BB73CC86C5C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9BD86-EA9B-40B2-9863-5C53B102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37AFA-890D-4579-B224-696E49B2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5E88-E501-45EA-A9ED-89AAC869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6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B866A-A74F-493C-9CEF-E879B01EA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A1BE-F9BF-434A-8E18-BB73CC86C5C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D11AF-03A8-44B2-878F-A2BB53CC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4A7C3-8ABB-40E6-B312-30BF49EC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5E88-E501-45EA-A9ED-89AAC869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2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34FE-FDE3-481E-AD5F-8BBABE2D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59075-62A5-4CF1-A6CA-9C464D248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C3152-F0A0-43B2-B78F-91F34866B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8D5FC-F1CD-4DAE-98FE-7460A5A7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A1BE-F9BF-434A-8E18-BB73CC86C5C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E897F-6266-4008-A10F-99FACB1B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5F9BD-675E-4EFC-9D23-F9369F22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5E88-E501-45EA-A9ED-89AAC869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0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D6860-017C-4F46-A6E5-4DB09B9B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0F00F-E231-4C4E-8607-26FFDBFA0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DFC90-F683-481D-BFDA-917F01833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38F11-931B-4F41-8834-7B826476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A1BE-F9BF-434A-8E18-BB73CC86C5C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A17BC-2D3C-4EC9-A684-40F7E322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0CF6B-C336-47F9-94E0-D7AE5DEC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5E88-E501-45EA-A9ED-89AAC869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9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AFF82-57B6-43CF-9C81-F5B31BDF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8FED0-4CFB-45A2-ADED-64E71304A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7DF14-4134-4662-B772-E548BE969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DA1BE-F9BF-434A-8E18-BB73CC86C5C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82E1-5733-4EF8-B3B2-296E5ACD6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31BD1-5DE2-4CED-9B7C-D9376F66A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95E88-E501-45EA-A9ED-89AAC869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9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DA3E5E1-4620-4E9C-8E64-33308B3D9D2C}"/>
              </a:ext>
            </a:extLst>
          </p:cNvPr>
          <p:cNvGrpSpPr/>
          <p:nvPr/>
        </p:nvGrpSpPr>
        <p:grpSpPr>
          <a:xfrm>
            <a:off x="2928912" y="0"/>
            <a:ext cx="6858000" cy="5996932"/>
            <a:chOff x="2928912" y="0"/>
            <a:chExt cx="6858000" cy="59969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ACDA977-D637-4418-8FEB-54FF88F03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23961" y="1847465"/>
              <a:ext cx="2333951" cy="346758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7DEA79-84FF-4764-A022-811397AFE5E5}"/>
                </a:ext>
              </a:extLst>
            </p:cNvPr>
            <p:cNvSpPr txBox="1"/>
            <p:nvPr/>
          </p:nvSpPr>
          <p:spPr>
            <a:xfrm>
              <a:off x="2991445" y="5227491"/>
              <a:ext cx="673293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Showcard Gothic" panose="04020904020102020604" pitchFamily="82" charset="0"/>
                </a:rPr>
                <a:t>Run From The Zombies</a:t>
              </a:r>
              <a:endParaRPr lang="en-US" sz="1600" b="1" dirty="0">
                <a:latin typeface="Showcard Gothic" panose="04020904020102020604" pitchFamily="82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D6F5433-CBD5-4294-B0AF-34B80FAEA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7911" y="2175031"/>
              <a:ext cx="2911274" cy="314001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DA12FB-568F-4BA8-8B3A-052D69D01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8912" y="0"/>
              <a:ext cx="6858000" cy="5996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782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Showcard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shreadman</dc:creator>
  <cp:lastModifiedBy>shreadman</cp:lastModifiedBy>
  <cp:revision>2</cp:revision>
  <dcterms:created xsi:type="dcterms:W3CDTF">2022-02-28T19:05:15Z</dcterms:created>
  <dcterms:modified xsi:type="dcterms:W3CDTF">2022-02-28T19:08:51Z</dcterms:modified>
</cp:coreProperties>
</file>