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1"/>
  </p:sldMasterIdLst>
  <p:sldIdLst>
    <p:sldId id="259" r:id="rId2"/>
    <p:sldId id="261" r:id="rId3"/>
    <p:sldId id="262" r:id="rId4"/>
    <p:sldId id="265" r:id="rId5"/>
    <p:sldId id="263" r:id="rId6"/>
    <p:sldId id="264" r:id="rId7"/>
    <p:sldId id="257" r:id="rId8"/>
    <p:sldId id="260" r:id="rId9"/>
    <p:sldId id="266" r:id="rId10"/>
    <p:sldId id="267" r:id="rId11"/>
    <p:sldId id="268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6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77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227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3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2216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482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42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00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735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87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772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57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283007D-50B7-4008-8F9E-A1A9931764E4}" type="datetimeFigureOut">
              <a:rPr lang="en-US" smtClean="0"/>
              <a:t>12/13/2015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5DBC160-230E-43C5-8A4B-CEF2E3723FA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619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2593848"/>
          </a:xfrm>
        </p:spPr>
        <p:txBody>
          <a:bodyPr/>
          <a:lstStyle/>
          <a:p>
            <a:r>
              <a:rPr lang="en-US" dirty="0"/>
              <a:t>Ingesting Crime Data into </a:t>
            </a:r>
            <a:r>
              <a:rPr lang="en-US" dirty="0" smtClean="0"/>
              <a:t>Hadoop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0"/>
            <a:ext cx="7543800" cy="1716579"/>
          </a:xfrm>
        </p:spPr>
        <p:txBody>
          <a:bodyPr>
            <a:normAutofit fontScale="92500" lnSpcReduction="20000"/>
          </a:bodyPr>
          <a:lstStyle/>
          <a:p>
            <a: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r>
              <a:rPr lang="en-US" sz="1800" b="1" cap="none" spc="0" dirty="0">
                <a:solidFill>
                  <a:srgbClr val="BD582C"/>
                </a:solidFill>
                <a:latin typeface="Calibri" panose="020F0502020204030204"/>
              </a:rPr>
              <a:t>ROW 1</a:t>
            </a:r>
          </a:p>
          <a:p>
            <a:pPr lvl="1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Eamon</a:t>
            </a: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 Maguire</a:t>
            </a:r>
          </a:p>
          <a:p>
            <a:pPr lvl="1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Megan Vee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Carley Zepeda</a:t>
            </a:r>
          </a:p>
          <a:p>
            <a:pPr lvl="1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Derek Frei</a:t>
            </a:r>
            <a:b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Rajesh Ramachandran</a:t>
            </a:r>
          </a:p>
          <a:p>
            <a:pPr lvl="1" algn="l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</a:pPr>
            <a:r>
              <a:rPr lang="en-US" sz="1800" dirty="0">
                <a:solidFill>
                  <a:srgbClr val="000000"/>
                </a:solidFill>
                <a:latin typeface="arial" panose="020B0604020202020204" pitchFamily="34" charset="0"/>
              </a:rPr>
              <a:t>Emma </a:t>
            </a:r>
            <a:r>
              <a:rPr lang="en-US" sz="1800" dirty="0" err="1">
                <a:solidFill>
                  <a:srgbClr val="000000"/>
                </a:solidFill>
                <a:latin typeface="arial" panose="020B0604020202020204" pitchFamily="34" charset="0"/>
              </a:rPr>
              <a:t>Luk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61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data using hive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053120"/>
            <a:ext cx="7543800" cy="360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Create </a:t>
            </a:r>
            <a:r>
              <a:rPr lang="en-US" dirty="0" err="1" smtClean="0"/>
              <a:t>HortonWorks</a:t>
            </a:r>
            <a:r>
              <a:rPr lang="en-US" dirty="0" smtClean="0"/>
              <a:t> DSN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60555" y="1846263"/>
            <a:ext cx="3867340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53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PivotChart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2325" y="2132735"/>
            <a:ext cx="7543800" cy="3449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447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Excel </a:t>
            </a:r>
            <a:r>
              <a:rPr lang="en-US" dirty="0" err="1" smtClean="0"/>
              <a:t>PowerView</a:t>
            </a:r>
            <a:r>
              <a:rPr lang="en-US" dirty="0" smtClean="0"/>
              <a:t> / </a:t>
            </a:r>
            <a:r>
              <a:rPr lang="en-US" dirty="0" err="1" smtClean="0"/>
              <a:t>PowerMap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58" y="1828800"/>
            <a:ext cx="9003807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568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209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Get familiar with Hadoop Big Data tools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Examine </a:t>
            </a:r>
            <a:r>
              <a:rPr lang="en-US" dirty="0"/>
              <a:t>the relationship between socioeconomic and environmental factors and </a:t>
            </a:r>
            <a:r>
              <a:rPr lang="en-US" dirty="0" smtClean="0"/>
              <a:t>crime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3180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209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Gather and download data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</a:t>
            </a:r>
            <a:r>
              <a:rPr lang="en-US" dirty="0" smtClean="0"/>
              <a:t>rime data from government sites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</a:t>
            </a:r>
            <a:r>
              <a:rPr lang="en-US" dirty="0" smtClean="0"/>
              <a:t>ensus data on population and unemployment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O</a:t>
            </a:r>
            <a:r>
              <a:rPr lang="en-US" dirty="0" smtClean="0"/>
              <a:t>ther data sets such as income, race, gender, interest rates, </a:t>
            </a:r>
            <a:r>
              <a:rPr lang="en-US" dirty="0" err="1" smtClean="0"/>
              <a:t>etc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(ran out of time, had issues getting data)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Upload data to hive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Munge data, create the following datasets: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 smtClean="0"/>
              <a:t>C</a:t>
            </a:r>
            <a:r>
              <a:rPr lang="en-US" dirty="0"/>
              <a:t>rime count per city, year, </a:t>
            </a:r>
            <a:r>
              <a:rPr lang="en-US" dirty="0" err="1"/>
              <a:t>crimetype</a:t>
            </a:r>
            <a:endParaRPr lang="en-US" dirty="0"/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Population count per city, year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A</a:t>
            </a:r>
            <a:r>
              <a:rPr lang="en-US" dirty="0" smtClean="0"/>
              <a:t>verage Monthly Unemployment count per city, year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Create an aggregate crime table including the all of the above fields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Link to data in Excel using the </a:t>
            </a:r>
            <a:r>
              <a:rPr lang="en-US" dirty="0" err="1" smtClean="0"/>
              <a:t>HortonWorks</a:t>
            </a:r>
            <a:r>
              <a:rPr lang="en-US" dirty="0" smtClean="0"/>
              <a:t> DSN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dirty="0"/>
              <a:t>C</a:t>
            </a:r>
            <a:r>
              <a:rPr lang="en-US" dirty="0"/>
              <a:t>reate</a:t>
            </a:r>
            <a:r>
              <a:rPr lang="en-US" dirty="0" smtClean="0"/>
              <a:t> Pivot </a:t>
            </a:r>
            <a:r>
              <a:rPr lang="en-US" dirty="0"/>
              <a:t>and </a:t>
            </a:r>
            <a:r>
              <a:rPr lang="en-US" dirty="0" err="1"/>
              <a:t>PowerView</a:t>
            </a:r>
            <a:r>
              <a:rPr lang="en-US" dirty="0"/>
              <a:t>/</a:t>
            </a:r>
            <a:r>
              <a:rPr lang="en-US" dirty="0" err="1"/>
              <a:t>P</a:t>
            </a:r>
            <a:r>
              <a:rPr lang="en-US" dirty="0" err="1"/>
              <a:t>owerMap</a:t>
            </a:r>
            <a:r>
              <a:rPr lang="en-US" dirty="0"/>
              <a:t> in 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81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ity-seal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28600" y="1440978"/>
            <a:ext cx="1657350" cy="1657350"/>
          </a:xfrm>
          <a:prstGeom prst="rect">
            <a:avLst/>
          </a:prstGeom>
        </p:spPr>
      </p:pic>
      <p:pic>
        <p:nvPicPr>
          <p:cNvPr id="5" name="Picture 4" descr="Census_Logo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1364778"/>
            <a:ext cx="1651000" cy="1676400"/>
          </a:xfrm>
          <a:prstGeom prst="rect">
            <a:avLst/>
          </a:prstGeom>
        </p:spPr>
      </p:pic>
      <p:pic>
        <p:nvPicPr>
          <p:cNvPr id="6" name="Picture 5" descr="sf_city_logo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288578"/>
            <a:ext cx="1819275" cy="1752600"/>
          </a:xfrm>
          <a:prstGeom prst="rect">
            <a:avLst/>
          </a:prstGeom>
        </p:spPr>
      </p:pic>
      <p:pic>
        <p:nvPicPr>
          <p:cNvPr id="7" name="Picture 6" descr="US Department of Labor logo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10200" y="1440978"/>
            <a:ext cx="1624013" cy="1600200"/>
          </a:xfrm>
          <a:prstGeom prst="rect">
            <a:avLst/>
          </a:prstGeom>
        </p:spPr>
      </p:pic>
      <p:pic>
        <p:nvPicPr>
          <p:cNvPr id="8" name="Picture 7" descr="seattle_city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62800" y="1517178"/>
            <a:ext cx="1428750" cy="1433513"/>
          </a:xfrm>
          <a:prstGeom prst="rect">
            <a:avLst/>
          </a:prstGeom>
        </p:spPr>
      </p:pic>
      <p:pic>
        <p:nvPicPr>
          <p:cNvPr id="9" name="Picture 8" descr="sed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33800" y="4869978"/>
            <a:ext cx="1447800" cy="762000"/>
          </a:xfrm>
          <a:prstGeom prst="rect">
            <a:avLst/>
          </a:prstGeom>
        </p:spPr>
      </p:pic>
      <p:pic>
        <p:nvPicPr>
          <p:cNvPr id="10" name="Picture 9" descr="bash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5200" y="3574578"/>
            <a:ext cx="2033588" cy="628650"/>
          </a:xfrm>
          <a:prstGeom prst="rect">
            <a:avLst/>
          </a:prstGeom>
        </p:spPr>
      </p:pic>
      <p:sp>
        <p:nvSpPr>
          <p:cNvPr id="11" name="Down Arrow 10"/>
          <p:cNvSpPr/>
          <p:nvPr/>
        </p:nvSpPr>
        <p:spPr>
          <a:xfrm>
            <a:off x="4191000" y="3041178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Down Arrow 11"/>
          <p:cNvSpPr/>
          <p:nvPr/>
        </p:nvSpPr>
        <p:spPr>
          <a:xfrm>
            <a:off x="4191000" y="4260378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own Arrow 12"/>
          <p:cNvSpPr/>
          <p:nvPr/>
        </p:nvSpPr>
        <p:spPr>
          <a:xfrm>
            <a:off x="4191000" y="5708178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819400" y="6393978"/>
            <a:ext cx="3581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Common Data Layout: CSV</a:t>
            </a:r>
            <a:endParaRPr lang="en-US" sz="2400" b="1" dirty="0"/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838200" y="304800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Data 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233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Hadoop Tools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209800"/>
            <a:ext cx="7543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Hive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HDFS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Hue GUI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829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Ancillary </a:t>
            </a:r>
            <a:r>
              <a:rPr lang="en-US" dirty="0" smtClean="0"/>
              <a:t>Tools Used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22960" y="2209800"/>
            <a:ext cx="7543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Linux 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sed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bash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vi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err="1" smtClean="0"/>
              <a:t>Git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Notepad++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/>
              <a:t>Excel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2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0960" y="2286000"/>
            <a:ext cx="131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CSV Files</a:t>
            </a:r>
            <a:endParaRPr lang="en-US" sz="2400" b="1" dirty="0"/>
          </a:p>
        </p:txBody>
      </p:sp>
      <p:sp>
        <p:nvSpPr>
          <p:cNvPr id="3" name="Down Arrow 2"/>
          <p:cNvSpPr/>
          <p:nvPr/>
        </p:nvSpPr>
        <p:spPr>
          <a:xfrm>
            <a:off x="441960" y="28194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hue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" y="3429000"/>
            <a:ext cx="1219200" cy="838200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>
            <a:off x="441960" y="4267200"/>
            <a:ext cx="533400" cy="533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Hca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153" y="4943475"/>
            <a:ext cx="1371600" cy="466725"/>
          </a:xfrm>
          <a:prstGeom prst="rect">
            <a:avLst/>
          </a:prstGeom>
        </p:spPr>
      </p:pic>
      <p:pic>
        <p:nvPicPr>
          <p:cNvPr id="7" name="Picture 6" descr="hiv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0" y="4635651"/>
            <a:ext cx="1485900" cy="1485900"/>
          </a:xfrm>
          <a:prstGeom prst="rect">
            <a:avLst/>
          </a:prstGeom>
        </p:spPr>
      </p:pic>
      <p:pic>
        <p:nvPicPr>
          <p:cNvPr id="15" name="Picture 14" descr="tez ico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4866" y="5185312"/>
            <a:ext cx="2161032" cy="1063088"/>
          </a:xfrm>
          <a:prstGeom prst="rect">
            <a:avLst/>
          </a:prstGeom>
        </p:spPr>
      </p:pic>
      <p:pic>
        <p:nvPicPr>
          <p:cNvPr id="16" name="Picture 15" descr="hadoop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7760" y="4248844"/>
            <a:ext cx="2072640" cy="108204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4203192" y="4911402"/>
            <a:ext cx="5212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Arrow 17"/>
          <p:cNvSpPr/>
          <p:nvPr/>
        </p:nvSpPr>
        <p:spPr>
          <a:xfrm>
            <a:off x="7086600" y="4911402"/>
            <a:ext cx="5212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7772400" y="4724400"/>
            <a:ext cx="1143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Query Results</a:t>
            </a:r>
          </a:p>
        </p:txBody>
      </p:sp>
      <p:sp>
        <p:nvSpPr>
          <p:cNvPr id="22" name="Up Arrow 21"/>
          <p:cNvSpPr/>
          <p:nvPr/>
        </p:nvSpPr>
        <p:spPr>
          <a:xfrm>
            <a:off x="8002247" y="3886200"/>
            <a:ext cx="484632" cy="53340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Excel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6279" y="2438400"/>
            <a:ext cx="1295400" cy="984504"/>
          </a:xfrm>
          <a:prstGeom prst="rect">
            <a:avLst/>
          </a:prstGeom>
        </p:spPr>
      </p:pic>
      <p:pic>
        <p:nvPicPr>
          <p:cNvPr id="25" name="Picture 24" descr="hortonworks-logo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0129" y="2119236"/>
            <a:ext cx="3352381" cy="1333333"/>
          </a:xfrm>
          <a:prstGeom prst="rect">
            <a:avLst/>
          </a:prstGeom>
          <a:effectLst>
            <a:innerShdw blurRad="254000">
              <a:prstClr val="black"/>
            </a:innerShdw>
          </a:effectLst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1600200" y="304800"/>
            <a:ext cx="7543800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Right Arrow 20"/>
          <p:cNvSpPr/>
          <p:nvPr/>
        </p:nvSpPr>
        <p:spPr>
          <a:xfrm>
            <a:off x="1764792" y="4898126"/>
            <a:ext cx="5212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822959" y="286604"/>
            <a:ext cx="7968719" cy="14507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Visualization and Analysis Tools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Load Data using </a:t>
            </a:r>
            <a:r>
              <a:rPr lang="en-US" dirty="0" err="1" smtClean="0"/>
              <a:t>hCatalog</a:t>
            </a:r>
            <a:r>
              <a:rPr lang="en-US" dirty="0" smtClean="0"/>
              <a:t>/hive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1355" y="2743200"/>
            <a:ext cx="4364608" cy="1935709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64074" y="2702632"/>
            <a:ext cx="4022725" cy="213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0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Aggregate data using Pig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9169" y="1846263"/>
            <a:ext cx="515011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0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219</TotalTime>
  <Words>114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Retrospect</vt:lpstr>
      <vt:lpstr>Ingesting Crime Data into Hadoop</vt:lpstr>
      <vt:lpstr>Goals</vt:lpstr>
      <vt:lpstr>Approach</vt:lpstr>
      <vt:lpstr>PowerPoint Presentation</vt:lpstr>
      <vt:lpstr>Hadoop Tools Used</vt:lpstr>
      <vt:lpstr>Ancillary Tools Used</vt:lpstr>
      <vt:lpstr>PowerPoint Presentation</vt:lpstr>
      <vt:lpstr>Load Data using hCatalog/hive</vt:lpstr>
      <vt:lpstr>Aggregate data using Pig</vt:lpstr>
      <vt:lpstr>Aggregate data using hive</vt:lpstr>
      <vt:lpstr>Create HortonWorks DSN</vt:lpstr>
      <vt:lpstr>Excel PivotChart</vt:lpstr>
      <vt:lpstr>Excel PowerView / PowerMap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Eamon Maguire</dc:creator>
  <cp:lastModifiedBy>Megan Vee</cp:lastModifiedBy>
  <cp:revision>26</cp:revision>
  <dcterms:created xsi:type="dcterms:W3CDTF">2015-12-12T21:47:15Z</dcterms:created>
  <dcterms:modified xsi:type="dcterms:W3CDTF">2015-12-13T20:15:27Z</dcterms:modified>
</cp:coreProperties>
</file>