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13"/>
  </p:notesMasterIdLst>
  <p:sldIdLst>
    <p:sldId id="259" r:id="rId5"/>
    <p:sldId id="260" r:id="rId6"/>
    <p:sldId id="261" r:id="rId7"/>
    <p:sldId id="267" r:id="rId8"/>
    <p:sldId id="282" r:id="rId9"/>
    <p:sldId id="265" r:id="rId10"/>
    <p:sldId id="283" r:id="rId11"/>
    <p:sldId id="284" r:id="rId12"/>
    <p:sldId id="285" r:id="rId14"/>
    <p:sldId id="286" r:id="rId15"/>
    <p:sldId id="287" r:id="rId16"/>
    <p:sldId id="293" r:id="rId17"/>
    <p:sldId id="303" r:id="rId18"/>
    <p:sldId id="288" r:id="rId19"/>
    <p:sldId id="289" r:id="rId20"/>
    <p:sldId id="294" r:id="rId21"/>
    <p:sldId id="290" r:id="rId22"/>
    <p:sldId id="278" r:id="rId23"/>
    <p:sldId id="291" r:id="rId24"/>
    <p:sldId id="296" r:id="rId25"/>
    <p:sldId id="297" r:id="rId26"/>
    <p:sldId id="2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0" name="Mia Vida Villanueva" initials="MVV" lastIdx="1" clrIdx="0"/>
  <p:cmAuthor id="7" name="1206988966@qq.com" initials="1" lastIdx="1" clrIdx="2"/>
  <p:cmAuthor id="8" name="姜伟光" initials="姜" lastIdx="1" clrIdx="0"/>
  <p:cmAuthor id="2" name="作者" initials="A" lastIdx="1" clrIdx="1"/>
  <p:cmAuthor id="3" name="lenovo" initials="l" lastIdx="6" clrIdx="2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1.jpe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3.jpeg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3.jpeg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image" Target="../media/image3.jpeg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image" Target="../media/image3.jpeg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.jpeg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.jpe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image" Target="../media/image1.jpe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1.jpeg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image" Target="../media/image1.jpeg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1.jpe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image" Target="../media/image2.jpe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1.jpeg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image" Target="../media/image1.jpe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image" Target="../media/image1.jpeg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image" Target="../media/image1.jpeg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image" Target="../media/image3.jpeg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image" Target="../media/image3.jpeg"/><Relationship Id="rId10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image" Target="../media/image3.jpeg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3.jpeg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image" Target="../media/image1.jpeg"/><Relationship Id="rId2" Type="http://schemas.openxmlformats.org/officeDocument/2006/relationships/tags" Target="../tags/tag27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image" Target="../media/image1.jpeg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0" Type="http://schemas.openxmlformats.org/officeDocument/2006/relationships/tags" Target="../tags/tag286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image" Target="../media/image1.jpeg"/><Relationship Id="rId2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1.jpe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image" Target="../media/image1.jpeg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tags" Target="../tags/tag307.xml"/><Relationship Id="rId7" Type="http://schemas.openxmlformats.org/officeDocument/2006/relationships/tags" Target="../tags/tag306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image" Target="../media/image1.jpeg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image" Target="../media/image2.jpeg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image" Target="../media/image1.jpe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image" Target="../media/image1.jpeg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0" Type="http://schemas.openxmlformats.org/officeDocument/2006/relationships/tags" Target="../tags/tag33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image" Target="../media/image1.jpeg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image" Target="../media/image1.jpeg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1.jpe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image" Target="../media/image3.jpeg"/><Relationship Id="rId10" Type="http://schemas.openxmlformats.org/officeDocument/2006/relationships/tags" Target="../tags/tag37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77.xml"/><Relationship Id="rId8" Type="http://schemas.openxmlformats.org/officeDocument/2006/relationships/tags" Target="../tags/tag376.xml"/><Relationship Id="rId7" Type="http://schemas.openxmlformats.org/officeDocument/2006/relationships/tags" Target="../tags/tag375.xml"/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image" Target="../media/image3.jpeg"/><Relationship Id="rId10" Type="http://schemas.openxmlformats.org/officeDocument/2006/relationships/tags" Target="../tags/tag378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85.xml"/><Relationship Id="rId8" Type="http://schemas.openxmlformats.org/officeDocument/2006/relationships/tags" Target="../tags/tag384.xml"/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image" Target="../media/image3.jpeg"/><Relationship Id="rId10" Type="http://schemas.openxmlformats.org/officeDocument/2006/relationships/tags" Target="../tags/tag386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image" Target="../media/image3.jpeg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../media/image2.jpe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.jpe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1.jpe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503200" y="2447730"/>
            <a:ext cx="7185600" cy="1198800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7200" b="0" spc="600" baseline="0">
                <a:solidFill>
                  <a:schemeClr val="accent1"/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031400" y="3819541"/>
            <a:ext cx="4129200" cy="50260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97100" y="2447730"/>
            <a:ext cx="7797800" cy="11988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917764" y="3819541"/>
            <a:ext cx="4356472" cy="3175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503200" y="2447730"/>
            <a:ext cx="7185600" cy="1198800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7200" b="0" spc="600" baseline="0">
                <a:solidFill>
                  <a:schemeClr val="accent1"/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031400" y="3819541"/>
            <a:ext cx="4129200" cy="50260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59000" y="2601738"/>
            <a:ext cx="7874000" cy="107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400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031400" y="3819541"/>
            <a:ext cx="4129200" cy="5310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1400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" y="0"/>
            <a:ext cx="7073321" cy="68580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" y="0"/>
            <a:ext cx="6141567" cy="68580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46743" y="243785"/>
            <a:ext cx="11698515" cy="6370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834743" y="660944"/>
            <a:ext cx="5687376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97100" y="2447730"/>
            <a:ext cx="7797800" cy="11988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917764" y="3819541"/>
            <a:ext cx="4356472" cy="3175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59000" y="2601738"/>
            <a:ext cx="7874000" cy="107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400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031400" y="3819541"/>
            <a:ext cx="4129200" cy="5310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1400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503200" y="2447730"/>
            <a:ext cx="7185600" cy="1198800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7200" b="0" spc="600" baseline="0">
                <a:solidFill>
                  <a:schemeClr val="accent1"/>
                </a:solidFill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031400" y="3819541"/>
            <a:ext cx="4129200" cy="50260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59000" y="2601738"/>
            <a:ext cx="7874000" cy="107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400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031400" y="3819541"/>
            <a:ext cx="4129200" cy="5310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1400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" y="0"/>
            <a:ext cx="7073321" cy="68580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" y="0"/>
            <a:ext cx="6141567" cy="68580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46743" y="243785"/>
            <a:ext cx="11698515" cy="6370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834743" y="660944"/>
            <a:ext cx="5687376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97100" y="2447730"/>
            <a:ext cx="7797800" cy="11988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917764" y="3819541"/>
            <a:ext cx="4356472" cy="3175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defRPr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" y="0"/>
            <a:ext cx="7073321" cy="68580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" y="0"/>
            <a:ext cx="6141567" cy="68580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46743" y="243785"/>
            <a:ext cx="11698515" cy="6370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834743" y="660944"/>
            <a:ext cx="5687376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panose="020B0503020204020204" charset="-122"/>
                <a:ea typeface="微软雅黑" panose="020B0503020204020204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6.xml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72.xml"/><Relationship Id="rId23" Type="http://schemas.openxmlformats.org/officeDocument/2006/relationships/tags" Target="../tags/tag271.xml"/><Relationship Id="rId22" Type="http://schemas.openxmlformats.org/officeDocument/2006/relationships/tags" Target="../tags/tag270.xml"/><Relationship Id="rId21" Type="http://schemas.openxmlformats.org/officeDocument/2006/relationships/tags" Target="../tags/tag269.xml"/><Relationship Id="rId20" Type="http://schemas.openxmlformats.org/officeDocument/2006/relationships/tags" Target="../tags/tag268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5" Type="http://schemas.openxmlformats.org/officeDocument/2006/relationships/theme" Target="../theme/theme3.xml"/><Relationship Id="rId24" Type="http://schemas.openxmlformats.org/officeDocument/2006/relationships/tags" Target="../tags/tag408.xml"/><Relationship Id="rId23" Type="http://schemas.openxmlformats.org/officeDocument/2006/relationships/tags" Target="../tags/tag407.xml"/><Relationship Id="rId22" Type="http://schemas.openxmlformats.org/officeDocument/2006/relationships/tags" Target="../tags/tag406.xml"/><Relationship Id="rId21" Type="http://schemas.openxmlformats.org/officeDocument/2006/relationships/tags" Target="../tags/tag405.xml"/><Relationship Id="rId20" Type="http://schemas.openxmlformats.org/officeDocument/2006/relationships/tags" Target="../tags/tag404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403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0.xml"/><Relationship Id="rId1" Type="http://schemas.openxmlformats.org/officeDocument/2006/relationships/tags" Target="../tags/tag40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9.xml"/><Relationship Id="rId5" Type="http://schemas.openxmlformats.org/officeDocument/2006/relationships/tags" Target="../tags/tag505.xml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tags" Target="../tags/tag50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tags" Target="../tags/tag512.xml"/><Relationship Id="rId7" Type="http://schemas.openxmlformats.org/officeDocument/2006/relationships/tags" Target="../tags/tag511.xml"/><Relationship Id="rId6" Type="http://schemas.openxmlformats.org/officeDocument/2006/relationships/image" Target="../media/image6.png"/><Relationship Id="rId5" Type="http://schemas.openxmlformats.org/officeDocument/2006/relationships/tags" Target="../tags/tag510.xml"/><Relationship Id="rId4" Type="http://schemas.openxmlformats.org/officeDocument/2006/relationships/tags" Target="../tags/tag509.xml"/><Relationship Id="rId3" Type="http://schemas.openxmlformats.org/officeDocument/2006/relationships/tags" Target="../tags/tag508.xml"/><Relationship Id="rId2" Type="http://schemas.openxmlformats.org/officeDocument/2006/relationships/tags" Target="../tags/tag507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50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tags" Target="../tags/tag5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9.xml"/><Relationship Id="rId5" Type="http://schemas.openxmlformats.org/officeDocument/2006/relationships/tags" Target="../tags/tag520.xml"/><Relationship Id="rId4" Type="http://schemas.openxmlformats.org/officeDocument/2006/relationships/tags" Target="../tags/tag519.xml"/><Relationship Id="rId3" Type="http://schemas.openxmlformats.org/officeDocument/2006/relationships/tags" Target="../tags/tag518.xml"/><Relationship Id="rId2" Type="http://schemas.openxmlformats.org/officeDocument/2006/relationships/tags" Target="../tags/tag517.xml"/><Relationship Id="rId1" Type="http://schemas.openxmlformats.org/officeDocument/2006/relationships/tags" Target="../tags/tag51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9.xml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tags" Target="../tags/tag5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" Type="http://schemas.openxmlformats.org/officeDocument/2006/relationships/tags" Target="../tags/tag52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tags" Target="../tags/tag53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" Type="http://schemas.openxmlformats.org/officeDocument/2006/relationships/tags" Target="../tags/tag5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549.xml"/><Relationship Id="rId5" Type="http://schemas.openxmlformats.org/officeDocument/2006/relationships/tags" Target="../tags/tag548.xml"/><Relationship Id="rId4" Type="http://schemas.openxmlformats.org/officeDocument/2006/relationships/tags" Target="../tags/tag547.xml"/><Relationship Id="rId3" Type="http://schemas.openxmlformats.org/officeDocument/2006/relationships/tags" Target="../tags/tag546.xml"/><Relationship Id="rId2" Type="http://schemas.openxmlformats.org/officeDocument/2006/relationships/tags" Target="../tags/tag545.xml"/><Relationship Id="rId1" Type="http://schemas.openxmlformats.org/officeDocument/2006/relationships/tags" Target="../tags/tag5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19.xml"/><Relationship Id="rId8" Type="http://schemas.openxmlformats.org/officeDocument/2006/relationships/tags" Target="../tags/tag418.xml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7" Type="http://schemas.openxmlformats.org/officeDocument/2006/relationships/slideLayout" Target="../slideLayouts/slideLayout6.xml"/><Relationship Id="rId16" Type="http://schemas.openxmlformats.org/officeDocument/2006/relationships/themeOverride" Target="../theme/themeOverride1.xml"/><Relationship Id="rId15" Type="http://schemas.openxmlformats.org/officeDocument/2006/relationships/tags" Target="../tags/tag425.xml"/><Relationship Id="rId14" Type="http://schemas.openxmlformats.org/officeDocument/2006/relationships/tags" Target="../tags/tag424.xml"/><Relationship Id="rId13" Type="http://schemas.openxmlformats.org/officeDocument/2006/relationships/tags" Target="../tags/tag423.xml"/><Relationship Id="rId12" Type="http://schemas.openxmlformats.org/officeDocument/2006/relationships/tags" Target="../tags/tag422.xml"/><Relationship Id="rId11" Type="http://schemas.openxmlformats.org/officeDocument/2006/relationships/tags" Target="../tags/tag421.xml"/><Relationship Id="rId10" Type="http://schemas.openxmlformats.org/officeDocument/2006/relationships/tags" Target="../tags/tag420.xml"/><Relationship Id="rId1" Type="http://schemas.openxmlformats.org/officeDocument/2006/relationships/tags" Target="../tags/tag41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552.xml"/><Relationship Id="rId2" Type="http://schemas.openxmlformats.org/officeDocument/2006/relationships/tags" Target="../tags/tag551.xml"/><Relationship Id="rId1" Type="http://schemas.openxmlformats.org/officeDocument/2006/relationships/tags" Target="../tags/tag55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tags" Target="../tags/tag55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558.xml"/><Relationship Id="rId2" Type="http://schemas.openxmlformats.org/officeDocument/2006/relationships/tags" Target="../tags/tag557.xml"/><Relationship Id="rId1" Type="http://schemas.openxmlformats.org/officeDocument/2006/relationships/tags" Target="../tags/tag55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tags" Target="../tags/tag4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7.xml"/><Relationship Id="rId8" Type="http://schemas.openxmlformats.org/officeDocument/2006/relationships/tags" Target="../tags/tag436.xml"/><Relationship Id="rId7" Type="http://schemas.openxmlformats.org/officeDocument/2006/relationships/tags" Target="../tags/tag435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454.xml"/><Relationship Id="rId25" Type="http://schemas.openxmlformats.org/officeDocument/2006/relationships/tags" Target="../tags/tag453.xml"/><Relationship Id="rId24" Type="http://schemas.openxmlformats.org/officeDocument/2006/relationships/tags" Target="../tags/tag452.xml"/><Relationship Id="rId23" Type="http://schemas.openxmlformats.org/officeDocument/2006/relationships/tags" Target="../tags/tag451.xml"/><Relationship Id="rId22" Type="http://schemas.openxmlformats.org/officeDocument/2006/relationships/tags" Target="../tags/tag450.xml"/><Relationship Id="rId21" Type="http://schemas.openxmlformats.org/officeDocument/2006/relationships/tags" Target="../tags/tag449.xml"/><Relationship Id="rId20" Type="http://schemas.openxmlformats.org/officeDocument/2006/relationships/tags" Target="../tags/tag448.xml"/><Relationship Id="rId2" Type="http://schemas.openxmlformats.org/officeDocument/2006/relationships/tags" Target="../tags/tag430.xml"/><Relationship Id="rId19" Type="http://schemas.openxmlformats.org/officeDocument/2006/relationships/tags" Target="../tags/tag447.xml"/><Relationship Id="rId18" Type="http://schemas.openxmlformats.org/officeDocument/2006/relationships/tags" Target="../tags/tag446.xml"/><Relationship Id="rId17" Type="http://schemas.openxmlformats.org/officeDocument/2006/relationships/tags" Target="../tags/tag445.xml"/><Relationship Id="rId16" Type="http://schemas.openxmlformats.org/officeDocument/2006/relationships/tags" Target="../tags/tag444.xml"/><Relationship Id="rId15" Type="http://schemas.openxmlformats.org/officeDocument/2006/relationships/tags" Target="../tags/tag443.xml"/><Relationship Id="rId14" Type="http://schemas.openxmlformats.org/officeDocument/2006/relationships/tags" Target="../tags/tag442.xml"/><Relationship Id="rId13" Type="http://schemas.openxmlformats.org/officeDocument/2006/relationships/tags" Target="../tags/tag441.xml"/><Relationship Id="rId12" Type="http://schemas.openxmlformats.org/officeDocument/2006/relationships/tags" Target="../tags/tag440.xml"/><Relationship Id="rId11" Type="http://schemas.openxmlformats.org/officeDocument/2006/relationships/tags" Target="../tags/tag439.xml"/><Relationship Id="rId10" Type="http://schemas.openxmlformats.org/officeDocument/2006/relationships/tags" Target="../tags/tag438.xml"/><Relationship Id="rId1" Type="http://schemas.openxmlformats.org/officeDocument/2006/relationships/tags" Target="../tags/tag4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62.xml"/><Relationship Id="rId7" Type="http://schemas.openxmlformats.org/officeDocument/2006/relationships/tags" Target="../tags/tag461.xml"/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tags" Target="../tags/tag45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tags" Target="../tags/tag466.xml"/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76.xml"/><Relationship Id="rId13" Type="http://schemas.openxmlformats.org/officeDocument/2006/relationships/tags" Target="../tags/tag475.xml"/><Relationship Id="rId12" Type="http://schemas.openxmlformats.org/officeDocument/2006/relationships/tags" Target="../tags/tag474.xml"/><Relationship Id="rId11" Type="http://schemas.openxmlformats.org/officeDocument/2006/relationships/tags" Target="../tags/tag473.xml"/><Relationship Id="rId10" Type="http://schemas.openxmlformats.org/officeDocument/2006/relationships/tags" Target="../tags/tag472.xml"/><Relationship Id="rId1" Type="http://schemas.openxmlformats.org/officeDocument/2006/relationships/tags" Target="../tags/tag46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481.xml"/><Relationship Id="rId5" Type="http://schemas.openxmlformats.org/officeDocument/2006/relationships/image" Target="../media/image4.png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tags" Target="../tags/tag47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90.xml"/><Relationship Id="rId8" Type="http://schemas.openxmlformats.org/officeDocument/2006/relationships/tags" Target="../tags/tag489.xml"/><Relationship Id="rId7" Type="http://schemas.openxmlformats.org/officeDocument/2006/relationships/tags" Target="../tags/tag488.xml"/><Relationship Id="rId6" Type="http://schemas.openxmlformats.org/officeDocument/2006/relationships/tags" Target="../tags/tag487.xml"/><Relationship Id="rId5" Type="http://schemas.openxmlformats.org/officeDocument/2006/relationships/tags" Target="../tags/tag486.xml"/><Relationship Id="rId4" Type="http://schemas.openxmlformats.org/officeDocument/2006/relationships/tags" Target="../tags/tag485.xml"/><Relationship Id="rId3" Type="http://schemas.openxmlformats.org/officeDocument/2006/relationships/tags" Target="../tags/tag484.xml"/><Relationship Id="rId2" Type="http://schemas.openxmlformats.org/officeDocument/2006/relationships/tags" Target="../tags/tag483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49.xml"/><Relationship Id="rId15" Type="http://schemas.openxmlformats.org/officeDocument/2006/relationships/tags" Target="../tags/tag496.xml"/><Relationship Id="rId14" Type="http://schemas.openxmlformats.org/officeDocument/2006/relationships/tags" Target="../tags/tag495.xml"/><Relationship Id="rId13" Type="http://schemas.openxmlformats.org/officeDocument/2006/relationships/tags" Target="../tags/tag494.xml"/><Relationship Id="rId12" Type="http://schemas.openxmlformats.org/officeDocument/2006/relationships/tags" Target="../tags/tag493.xml"/><Relationship Id="rId11" Type="http://schemas.openxmlformats.org/officeDocument/2006/relationships/tags" Target="../tags/tag492.xml"/><Relationship Id="rId10" Type="http://schemas.openxmlformats.org/officeDocument/2006/relationships/tags" Target="../tags/tag491.xml"/><Relationship Id="rId1" Type="http://schemas.openxmlformats.org/officeDocument/2006/relationships/tags" Target="../tags/tag48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9.xml"/><Relationship Id="rId5" Type="http://schemas.openxmlformats.org/officeDocument/2006/relationships/tags" Target="../tags/tag500.xml"/><Relationship Id="rId4" Type="http://schemas.openxmlformats.org/officeDocument/2006/relationships/image" Target="../media/image5.png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tags" Target="../tags/tag4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87675" y="1839595"/>
            <a:ext cx="7124700" cy="441960"/>
          </a:xfrm>
        </p:spPr>
        <p:txBody>
          <a:bodyPr wrap="square">
            <a:normAutofit fontScale="90000"/>
          </a:bodyPr>
          <a:lstStyle/>
          <a:p>
            <a:pPr algn="ctr"/>
            <a:r>
              <a:rPr lang="zh-CN" altLang="en-US" sz="4445">
                <a:solidFill>
                  <a:schemeClr val="tx1"/>
                </a:solidFill>
              </a:rPr>
              <a:t>SQL性能分析及优化指导</a:t>
            </a:r>
            <a:endParaRPr lang="zh-CN" altLang="en-US" sz="4445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8085" y="5814695"/>
            <a:ext cx="2894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黄伟锋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12"/>
          <p:cNvSpPr/>
          <p:nvPr>
            <p:custDataLst>
              <p:tags r:id="rId2"/>
            </p:custDataLst>
          </p:nvPr>
        </p:nvSpPr>
        <p:spPr>
          <a:xfrm>
            <a:off x="609605" y="2133616"/>
            <a:ext cx="3657629" cy="3657629"/>
          </a:xfrm>
          <a:prstGeom prst="rect">
            <a:avLst/>
          </a:prstGeom>
          <a:solidFill>
            <a:srgbClr val="000000">
              <a:alpha val="0"/>
            </a:srgbClr>
          </a:solidFill>
          <a:ln w="4445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3200" b="1" spc="16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物理执行计划</a:t>
            </a:r>
            <a:endParaRPr lang="zh-CN" altLang="zh-CN" sz="3200" b="1" spc="1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1066759" y="2560340"/>
            <a:ext cx="2743213" cy="28041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zh-CN" altLang="en-US" sz="2000" i="1" spc="100" dirty="0">
                <a:ln w="3175">
                  <a:noFill/>
                  <a:prstDash val="dash"/>
                </a:ln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explain analyze select 1 from t;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物理执行计划是数据库执行sql并同时收集相关信息。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2970" y="2318385"/>
            <a:ext cx="6420485" cy="30460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zh-CN" altLang="en-US" sz="1600"/>
              <a:t>-&gt; Table scan on &lt;temporary&gt;  (actual time=0.002..0.277 rows=976 loops=1)</a:t>
            </a:r>
            <a:endParaRPr lang="zh-CN" altLang="en-US" sz="1600"/>
          </a:p>
          <a:p>
            <a:r>
              <a:rPr lang="zh-CN" altLang="en-US" sz="1600"/>
              <a:t>    -&gt; Aggregate using temporary table  (actual time=36.188..36.569 rows=976 loops=1)</a:t>
            </a:r>
            <a:endParaRPr lang="zh-CN" altLang="en-US" sz="1600"/>
          </a:p>
          <a:p>
            <a:r>
              <a:rPr lang="zh-CN" altLang="en-US" sz="1600"/>
              <a:t>        -&gt; Inner hash join (cast(dwd.a.bid_id as double) = cast(dim.b.bid_id as double))  (cost=953.07 rows=655) (actual time=3.392..23.471 rows=1407 loops=1)</a:t>
            </a:r>
            <a:endParaRPr lang="zh-CN" altLang="en-US" sz="1600"/>
          </a:p>
          <a:p>
            <a:r>
              <a:rPr lang="zh-CN" altLang="en-US" sz="1600"/>
              <a:t>            -&gt; Table scan on b  </a:t>
            </a:r>
            <a:r>
              <a:rPr lang="zh-CN" altLang="en-US" sz="1600">
                <a:solidFill>
                  <a:srgbClr val="0070C0"/>
                </a:solidFill>
              </a:rPr>
              <a:t>(cost=363.22 rows=6550) </a:t>
            </a:r>
            <a:r>
              <a:rPr lang="zh-CN" altLang="en-US" sz="1600">
                <a:solidFill>
                  <a:srgbClr val="FF0000"/>
                </a:solidFill>
              </a:rPr>
              <a:t>(actual time=0.091..14.878 rows=8142 loops=1)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/>
              <a:t>            -&gt; Hash</a:t>
            </a:r>
            <a:endParaRPr lang="zh-CN" altLang="en-US" sz="1600"/>
          </a:p>
          <a:p>
            <a:r>
              <a:rPr lang="zh-CN" altLang="en-US" sz="1600"/>
              <a:t>                -&gt; Table scan on a  (cost=0.35 rows=1) (actual time=0.054..1.854 rows=1407 loops=1)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0"/>
          <p:cNvSpPr/>
          <p:nvPr>
            <p:custDataLst>
              <p:tags r:id="rId1"/>
            </p:custDataLst>
          </p:nvPr>
        </p:nvSpPr>
        <p:spPr>
          <a:xfrm>
            <a:off x="1841469" y="1674388"/>
            <a:ext cx="8534468" cy="447754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2451054" y="4180896"/>
            <a:ext cx="228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3"/>
            </p:custDataLst>
          </p:nvPr>
        </p:nvCxnSpPr>
        <p:spPr>
          <a:xfrm>
            <a:off x="9156654" y="4180896"/>
            <a:ext cx="6096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09562" y="609500"/>
            <a:ext cx="10972876" cy="63817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3600" b="1" spc="16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统计信息</a:t>
            </a:r>
            <a:endParaRPr lang="zh-CN" altLang="zh-CN" sz="3600" b="1" spc="16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10849" b="10849"/>
          <a:stretch>
            <a:fillRect/>
          </a:stretch>
        </p:blipFill>
        <p:spPr>
          <a:xfrm>
            <a:off x="2438373" y="1984266"/>
            <a:ext cx="7315250" cy="19629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2160">
                <a:moveTo>
                  <a:pt x="0" y="0"/>
                </a:moveTo>
                <a:lnTo>
                  <a:pt x="11520" y="0"/>
                </a:lnTo>
                <a:lnTo>
                  <a:pt x="11520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6"/>
          <p:cNvSpPr txBox="1"/>
          <p:nvPr>
            <p:custDataLst>
              <p:tags r:id="rId7"/>
            </p:custDataLst>
          </p:nvPr>
        </p:nvSpPr>
        <p:spPr>
          <a:xfrm>
            <a:off x="2438374" y="4414578"/>
            <a:ext cx="7315251" cy="14477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CBO的核心就是统计信息，成也萧何，败也萧何。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zh-CN" altLang="en-US" sz="2000" i="1" spc="100" dirty="0">
                <a:ln w="3175">
                  <a:noFill/>
                  <a:prstDash val="dash"/>
                </a:ln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analyze table xxxx;</a:t>
            </a:r>
            <a:endParaRPr lang="zh-CN" altLang="en-US" sz="2000" i="1" spc="100" dirty="0">
              <a:ln w="3175">
                <a:noFill/>
                <a:prstDash val="dash"/>
              </a:ln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注意：收集大表的统计信息，要慎重考虑。尤其是在</a:t>
            </a: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业务高峰期。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性能优化</a:t>
            </a:r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02505" y="1326515"/>
            <a:ext cx="2586990" cy="11080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609600"/>
            <a:r>
              <a:rPr lang="en-US" altLang="zh-CN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6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4000" b="1" spc="24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 = S/V</a:t>
            </a:r>
            <a:endParaRPr lang="en-US" altLang="zh-CN" sz="4000" b="1" spc="24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4"/>
            </p:custDataLst>
          </p:nvPr>
        </p:nvSpPr>
        <p:spPr>
          <a:xfrm>
            <a:off x="4523740" y="609600"/>
            <a:ext cx="6838315" cy="55841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t: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耗时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问题空间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v: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执行速率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要想减小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t,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要么减少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，要么增大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1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609605" y="6324651"/>
            <a:ext cx="762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09600" y="609600"/>
            <a:ext cx="2895613" cy="1442578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zh-CN" sz="4000" b="1" spc="24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调整SQL,参数</a:t>
            </a:r>
            <a:endParaRPr lang="zh-CN" altLang="zh-CN" sz="4000" b="1" spc="24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4"/>
            </p:custDataLst>
          </p:nvPr>
        </p:nvSpPr>
        <p:spPr>
          <a:xfrm>
            <a:off x="4561840" y="609600"/>
            <a:ext cx="6838315" cy="55841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根据运行视图，执行计划等判断sql是否正确执行。主要的耗时点是在哪里？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1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检索基数大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2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考虑是否可以增加索引，重新收集统计信息来解决。（热修复）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2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2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因为SQL本身的缺陷而导致执行慢的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○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锁等待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查询阻塞会话，评估影响，kill。（热修复）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时空复杂度高</a:t>
            </a:r>
            <a:endParaRPr lang="en-US" altLang="zh-CN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r>
              <a:rPr lang="en-US" altLang="zh-CN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SQL,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采用一定的预计算</a:t>
            </a:r>
            <a:r>
              <a:rPr lang="en-US" altLang="zh-CN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(mysql8.0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</a:t>
            </a:r>
            <a:r>
              <a:rPr lang="en-US" altLang="zh-CN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with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，缓存等。（冷修复）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矩形 11"/>
          <p:cNvSpPr/>
          <p:nvPr>
            <p:custDataLst>
              <p:tags r:id="rId2"/>
            </p:custDataLst>
          </p:nvPr>
        </p:nvSpPr>
        <p:spPr>
          <a:xfrm>
            <a:off x="0" y="2895623"/>
            <a:ext cx="12192098" cy="2895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12"/>
          <p:cNvSpPr/>
          <p:nvPr>
            <p:custDataLst>
              <p:tags r:id="rId3"/>
            </p:custDataLst>
          </p:nvPr>
        </p:nvSpPr>
        <p:spPr>
          <a:xfrm>
            <a:off x="6858055" y="1524012"/>
            <a:ext cx="4114833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dir="5400000" sx="102000" sy="102000" algn="ctr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索引设计原则</a:t>
            </a:r>
            <a:endParaRPr lang="zh-CN" altLang="en-US" sz="3200" b="1" spc="1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itle 6"/>
          <p:cNvSpPr txBox="1"/>
          <p:nvPr>
            <p:custDataLst>
              <p:tags r:id="rId5"/>
            </p:custDataLst>
          </p:nvPr>
        </p:nvSpPr>
        <p:spPr>
          <a:xfrm>
            <a:off x="1066760" y="3474749"/>
            <a:ext cx="4724400" cy="17373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左前匹配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Title 6"/>
          <p:cNvSpPr txBox="1"/>
          <p:nvPr>
            <p:custDataLst>
              <p:tags r:id="rId6"/>
            </p:custDataLst>
          </p:nvPr>
        </p:nvSpPr>
        <p:spPr>
          <a:xfrm>
            <a:off x="7162808" y="1826525"/>
            <a:ext cx="3505225" cy="410447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不宜过多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一般3-6个，要确保有效。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时间字段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查询数据基于时间条件的。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索引覆盖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查询的字段索引都包含的。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>
                <a:ln w="3175">
                  <a:noFill/>
                  <a:prstDash val="dash"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关联列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00">
                <a:ln w="3175">
                  <a:noFill/>
                  <a:prstDash val="dash"/>
                </a:ln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表关联的列上，区分度高的。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1" indent="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</a:pP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案例分析</a:t>
            </a:r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02505" y="1326515"/>
            <a:ext cx="2586990" cy="11080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609600"/>
            <a:r>
              <a:rPr lang="en-US" altLang="zh-CN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6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-34" y="60960"/>
            <a:ext cx="3505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案例分析</a:t>
            </a:r>
            <a:endParaRPr lang="zh-CN" altLang="en-US" sz="4000" b="1" spc="1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600041" y="1389380"/>
            <a:ext cx="3504603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en-US" altLang="zh-CN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1、现象</a:t>
            </a:r>
            <a:endParaRPr kumimoji="0" lang="en-US" altLang="zh-CN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4"/>
            </p:custDataLst>
          </p:nvPr>
        </p:nvSpPr>
        <p:spPr>
          <a:xfrm>
            <a:off x="600041" y="2092960"/>
            <a:ext cx="3504584" cy="15328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系统功能很卡，要10多秒才能反应过来，无法正常进行评标业务。</a:t>
            </a:r>
            <a:endParaRPr lang="zh-CN" altLang="en-US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5182244" y="3356597"/>
            <a:ext cx="5790590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en-US" altLang="zh-CN" sz="2400" b="1" i="0" spc="120" noProof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2、系统信息</a:t>
            </a:r>
            <a:endParaRPr kumimoji="0" lang="en-US" altLang="zh-CN" sz="2400" b="1" i="0" spc="120" noProof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6"/>
            </p:custDataLst>
          </p:nvPr>
        </p:nvSpPr>
        <p:spPr>
          <a:xfrm>
            <a:off x="5182235" y="4036695"/>
            <a:ext cx="5790565" cy="15621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 90%+</a:t>
            </a:r>
            <a:endParaRPr lang="en-US" altLang="zh-CN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360吃了20%的cpu，数据库吃了40-50%左右。</a:t>
            </a:r>
            <a:endParaRPr lang="zh-CN" altLang="en-US" sz="16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sqlserver堆积了大量的同一个请求</a:t>
            </a:r>
            <a:endParaRPr lang="en-US" altLang="zh-CN" sz="20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058035" y="1017905"/>
            <a:ext cx="7562850" cy="51390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 sz="800"/>
              <a:t>select</a:t>
            </a:r>
            <a:endParaRPr lang="zh-CN" altLang="en-US" sz="800"/>
          </a:p>
          <a:p>
            <a:r>
              <a:rPr lang="zh-CN" altLang="en-US" sz="800"/>
              <a:t>	m.File_Token,</a:t>
            </a:r>
            <a:endParaRPr lang="zh-CN" altLang="en-US" sz="800"/>
          </a:p>
          <a:p>
            <a:r>
              <a:rPr lang="zh-CN" altLang="en-US" sz="800"/>
              <a:t>	m.FILE_NAME,</a:t>
            </a:r>
            <a:endParaRPr lang="zh-CN" altLang="en-US" sz="800"/>
          </a:p>
          <a:p>
            <a:r>
              <a:rPr lang="zh-CN" altLang="en-US" sz="800"/>
              <a:t>	File_Ext,</a:t>
            </a:r>
            <a:endParaRPr lang="zh-CN" altLang="en-US" sz="800"/>
          </a:p>
          <a:p>
            <a:r>
              <a:rPr lang="zh-CN" altLang="en-US" sz="800"/>
              <a:t>	m.FILE_SIZE,</a:t>
            </a:r>
            <a:endParaRPr lang="zh-CN" altLang="en-US" sz="800"/>
          </a:p>
          <a:p>
            <a:r>
              <a:rPr lang="zh-CN" altLang="en-US" sz="800"/>
              <a:t>	File_URI,</a:t>
            </a:r>
            <a:endParaRPr lang="zh-CN" altLang="en-US" sz="800"/>
          </a:p>
          <a:p>
            <a:r>
              <a:rPr lang="zh-CN" altLang="en-US" sz="800"/>
              <a:t>	File_MD5,</a:t>
            </a:r>
            <a:endParaRPr lang="zh-CN" altLang="en-US" sz="800"/>
          </a:p>
          <a:p>
            <a:r>
              <a:rPr lang="zh-CN" altLang="en-US" sz="800"/>
              <a:t>	a.FILE_BIDDERNAME,</a:t>
            </a:r>
            <a:endParaRPr lang="zh-CN" altLang="en-US" sz="800"/>
          </a:p>
          <a:p>
            <a:r>
              <a:rPr lang="zh-CN" altLang="en-US" sz="800"/>
              <a:t>	a.FILE_NAME as tb_file_name,</a:t>
            </a:r>
            <a:endParaRPr lang="zh-CN" altLang="en-US" sz="800"/>
          </a:p>
          <a:p>
            <a:r>
              <a:rPr lang="zh-CN" altLang="en-US" sz="800"/>
              <a:t>	a.FILE_ID,</a:t>
            </a:r>
            <a:endParaRPr lang="zh-CN" altLang="en-US" sz="800"/>
          </a:p>
          <a:p>
            <a:r>
              <a:rPr lang="zh-CN" altLang="en-US" sz="800"/>
              <a:t>	(</a:t>
            </a:r>
            <a:endParaRPr lang="zh-CN" altLang="en-US" sz="800"/>
          </a:p>
          <a:p>
            <a:r>
              <a:rPr lang="zh-CN" altLang="en-US" sz="800"/>
              <a:t>	case</a:t>
            </a:r>
            <a:endParaRPr lang="zh-CN" altLang="en-US" sz="800"/>
          </a:p>
          <a:p>
            <a:r>
              <a:rPr lang="zh-CN" altLang="en-US" sz="800"/>
              <a:t>		a.File_type when '1' then (</a:t>
            </a:r>
            <a:endParaRPr lang="zh-CN" altLang="en-US" sz="800"/>
          </a:p>
          <a:p>
            <a:r>
              <a:rPr lang="zh-CN" altLang="en-US" sz="800"/>
              <a:t>		case</a:t>
            </a:r>
            <a:endParaRPr lang="zh-CN" altLang="en-US" sz="800"/>
          </a:p>
          <a:p>
            <a:r>
              <a:rPr lang="zh-CN" altLang="en-US" sz="800"/>
              <a:t>			when Charindex('\' + cast(a.File_id as VARCHAR) + '\',</a:t>
            </a:r>
            <a:endParaRPr lang="zh-CN" altLang="en-US" sz="800"/>
          </a:p>
          <a:p>
            <a:r>
              <a:rPr lang="zh-CN" altLang="en-US" sz="800"/>
              <a:t>			m.FILE_TOKEN) &gt; 1 then 'PBIM文件'</a:t>
            </a:r>
            <a:endParaRPr lang="zh-CN" altLang="en-US" sz="800"/>
          </a:p>
          <a:p>
            <a:r>
              <a:rPr lang="zh-CN" altLang="en-US" sz="800"/>
              <a:t>			else '招标文件'</a:t>
            </a:r>
            <a:endParaRPr lang="zh-CN" altLang="en-US" sz="800"/>
          </a:p>
          <a:p>
            <a:r>
              <a:rPr lang="zh-CN" altLang="en-US" sz="800"/>
              <a:t>		end )</a:t>
            </a:r>
            <a:endParaRPr lang="zh-CN" altLang="en-US" sz="800"/>
          </a:p>
          <a:p>
            <a:r>
              <a:rPr lang="zh-CN" altLang="en-US" sz="800"/>
              <a:t>		when '2' then '控件价文件'</a:t>
            </a:r>
            <a:endParaRPr lang="zh-CN" altLang="en-US" sz="800"/>
          </a:p>
          <a:p>
            <a:r>
              <a:rPr lang="zh-CN" altLang="en-US" sz="800"/>
              <a:t>		when '3' then (</a:t>
            </a:r>
            <a:endParaRPr lang="zh-CN" altLang="en-US" sz="800"/>
          </a:p>
          <a:p>
            <a:r>
              <a:rPr lang="zh-CN" altLang="en-US" sz="800"/>
              <a:t>		case</a:t>
            </a:r>
            <a:endParaRPr lang="zh-CN" altLang="en-US" sz="800"/>
          </a:p>
          <a:p>
            <a:r>
              <a:rPr lang="zh-CN" altLang="en-US" sz="800"/>
              <a:t>			when Charindex(a.FILE_TOKEN,</a:t>
            </a:r>
            <a:endParaRPr lang="zh-CN" altLang="en-US" sz="800"/>
          </a:p>
          <a:p>
            <a:r>
              <a:rPr lang="zh-CN" altLang="en-US" sz="800"/>
              <a:t>			m.FILE_TOKEN) &gt; 0 then</a:t>
            </a:r>
            <a:endParaRPr lang="zh-CN" altLang="en-US" sz="800"/>
          </a:p>
          <a:p>
            <a:r>
              <a:rPr lang="zh-CN" altLang="en-US" sz="800"/>
              <a:t>			case</a:t>
            </a:r>
            <a:endParaRPr lang="zh-CN" altLang="en-US" sz="800"/>
          </a:p>
          <a:p>
            <a:r>
              <a:rPr lang="zh-CN" altLang="en-US" sz="800"/>
              <a:t>				when m.FILE_NAME = 'TB.XML' then '双信封投标索引文件'</a:t>
            </a:r>
            <a:endParaRPr lang="zh-CN" altLang="en-US" sz="800"/>
          </a:p>
          <a:p>
            <a:r>
              <a:rPr lang="zh-CN" altLang="en-US" sz="800"/>
              <a:t>				else '投标文件'</a:t>
            </a:r>
            <a:endParaRPr lang="zh-CN" altLang="en-US" sz="800"/>
          </a:p>
          <a:p>
            <a:r>
              <a:rPr lang="zh-CN" altLang="en-US" sz="800"/>
              <a:t>			end</a:t>
            </a:r>
            <a:endParaRPr lang="zh-CN" altLang="en-US" sz="800"/>
          </a:p>
          <a:p>
            <a:r>
              <a:rPr lang="zh-CN" altLang="en-US" sz="800"/>
              <a:t>			else 'BIM投标文件'</a:t>
            </a:r>
            <a:endParaRPr lang="zh-CN" altLang="en-US" sz="800"/>
          </a:p>
          <a:p>
            <a:r>
              <a:rPr lang="zh-CN" altLang="en-US" sz="800"/>
              <a:t>		end )</a:t>
            </a:r>
            <a:endParaRPr lang="zh-CN" altLang="en-US" sz="800"/>
          </a:p>
          <a:p>
            <a:r>
              <a:rPr lang="zh-CN" altLang="en-US" sz="800"/>
              <a:t>		else ''</a:t>
            </a:r>
            <a:endParaRPr lang="zh-CN" altLang="en-US" sz="800"/>
          </a:p>
          <a:p>
            <a:r>
              <a:rPr lang="zh-CN" altLang="en-US" sz="800"/>
              <a:t>	end ) File_label</a:t>
            </a:r>
            <a:endParaRPr lang="zh-CN" altLang="en-US" sz="800"/>
          </a:p>
          <a:p>
            <a:r>
              <a:rPr lang="zh-CN" altLang="en-US" sz="800"/>
              <a:t>from</a:t>
            </a:r>
            <a:endParaRPr lang="zh-CN" altLang="en-US" sz="800"/>
          </a:p>
          <a:p>
            <a:r>
              <a:rPr lang="zh-CN" altLang="en-US" sz="800"/>
              <a:t>	prj_file_mnge m</a:t>
            </a:r>
            <a:endParaRPr lang="zh-CN" altLang="en-US" sz="800"/>
          </a:p>
          <a:p>
            <a:r>
              <a:rPr lang="zh-CN" altLang="en-US" sz="800"/>
              <a:t>left join prj_file_infor a on</a:t>
            </a:r>
            <a:endParaRPr lang="zh-CN" altLang="en-US" sz="800"/>
          </a:p>
          <a:p>
            <a:r>
              <a:rPr lang="zh-CN" altLang="en-US" sz="800"/>
              <a:t>	Charindex(a.FILE_TOKEN,</a:t>
            </a:r>
            <a:endParaRPr lang="zh-CN" altLang="en-US" sz="800"/>
          </a:p>
          <a:p>
            <a:r>
              <a:rPr lang="zh-CN" altLang="en-US" sz="800"/>
              <a:t>	m.FILE_TOKEN) &gt; 0</a:t>
            </a:r>
            <a:endParaRPr lang="zh-CN" altLang="en-US" sz="800"/>
          </a:p>
          <a:p>
            <a:r>
              <a:rPr lang="zh-CN" altLang="en-US" sz="800"/>
              <a:t>	or Charindex('\' + cast(a.File_id as VARCHAR) + '\',</a:t>
            </a:r>
            <a:endParaRPr lang="zh-CN" altLang="en-US" sz="800"/>
          </a:p>
          <a:p>
            <a:r>
              <a:rPr lang="zh-CN" altLang="en-US" sz="800"/>
              <a:t>	m.FILE_TOKEN) &gt; 1</a:t>
            </a:r>
            <a:endParaRPr lang="zh-CN" altLang="en-US" sz="800"/>
          </a:p>
          <a:p>
            <a:r>
              <a:rPr lang="zh-CN" altLang="en-US" sz="800"/>
              <a:t>where</a:t>
            </a:r>
            <a:endParaRPr lang="zh-CN" altLang="en-US" sz="800"/>
          </a:p>
          <a:p>
            <a:r>
              <a:rPr lang="zh-CN" altLang="en-US" sz="800"/>
              <a:t>	m.FILE_TYPE = 1</a:t>
            </a:r>
            <a:endParaRPr lang="zh-CN" altLang="en-US" sz="800"/>
          </a:p>
          <a:p>
            <a:r>
              <a:rPr lang="zh-CN" altLang="en-US" sz="800"/>
              <a:t>	and not FILE_ID is null</a:t>
            </a:r>
            <a:endParaRPr lang="zh-CN" altLang="en-US" sz="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68586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66809" y="1066781"/>
            <a:ext cx="10134681" cy="4724438"/>
          </a:xfrm>
          <a:prstGeom prst="rect">
            <a:avLst/>
          </a:prstGeom>
          <a:solidFill>
            <a:schemeClr val="lt2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2133617"/>
            <a:ext cx="4419635" cy="1371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066800" y="2438400"/>
            <a:ext cx="3048013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处理思路</a:t>
            </a:r>
            <a:endParaRPr lang="zh-CN" altLang="en-US" sz="4000" b="1" spc="16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5"/>
            </p:custDataLst>
          </p:nvPr>
        </p:nvSpPr>
        <p:spPr>
          <a:xfrm>
            <a:off x="5676948" y="1676520"/>
            <a:ext cx="4686325" cy="35049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定位是SQL级别，问了彪哥，是个查询sql，频繁调用。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查看了执行计划，发现使用nested loop，空间复杂度在180W左右。无法使用索引，这种级别不应该走nest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ed</a:t>
            </a:r>
            <a:r>
              <a:rPr 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loop。</a:t>
            </a:r>
            <a:endParaRPr 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通过重新收集统计信息，队列解除，CPU降低，系统故障解决。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10"/>
          <p:cNvSpPr/>
          <p:nvPr>
            <p:custDataLst>
              <p:tags r:id="rId1"/>
            </p:custDataLst>
          </p:nvPr>
        </p:nvSpPr>
        <p:spPr>
          <a:xfrm>
            <a:off x="6076916" y="2237504"/>
            <a:ext cx="477079" cy="4770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rmAutofit/>
          </a:bodyPr>
          <a:lstStyle/>
          <a:p>
            <a:pPr algn="ctr" defTabSz="228600"/>
            <a:endParaRPr lang="en-US" sz="9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ectangle 16"/>
          <p:cNvSpPr/>
          <p:nvPr>
            <p:custDataLst>
              <p:tags r:id="rId2"/>
            </p:custDataLst>
          </p:nvPr>
        </p:nvSpPr>
        <p:spPr>
          <a:xfrm>
            <a:off x="6683185" y="2299071"/>
            <a:ext cx="2818299" cy="353943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pPr defTabSz="228600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性能分析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Shape 1498"/>
          <p:cNvSpPr/>
          <p:nvPr>
            <p:custDataLst>
              <p:tags r:id="rId3"/>
            </p:custDataLst>
          </p:nvPr>
        </p:nvSpPr>
        <p:spPr>
          <a:xfrm>
            <a:off x="6186882" y="2350392"/>
            <a:ext cx="257147" cy="25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bg1"/>
          </a:solidFill>
          <a:ln w="3175">
            <a:noFill/>
            <a:miter/>
          </a:ln>
        </p:spPr>
        <p:txBody>
          <a:bodyPr lIns="9525" tIns="9525" rIns="9525" bIns="9525" anchor="ctr">
            <a:normAutofit/>
          </a:bodyPr>
          <a:lstStyle/>
          <a:p>
            <a:pPr defTabSz="1143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/>
            </a:endParaRPr>
          </a:p>
        </p:txBody>
      </p:sp>
      <p:sp>
        <p:nvSpPr>
          <p:cNvPr id="51" name="Oval 11"/>
          <p:cNvSpPr/>
          <p:nvPr>
            <p:custDataLst>
              <p:tags r:id="rId4"/>
            </p:custDataLst>
          </p:nvPr>
        </p:nvSpPr>
        <p:spPr>
          <a:xfrm>
            <a:off x="6320944" y="3008275"/>
            <a:ext cx="477079" cy="4770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rmAutofit/>
          </a:bodyPr>
          <a:lstStyle/>
          <a:p>
            <a:pPr algn="ctr" defTabSz="228600"/>
            <a:endParaRPr lang="en-US" sz="9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Shape 2590"/>
          <p:cNvSpPr/>
          <p:nvPr>
            <p:custDataLst>
              <p:tags r:id="rId5"/>
            </p:custDataLst>
          </p:nvPr>
        </p:nvSpPr>
        <p:spPr>
          <a:xfrm>
            <a:off x="6448363" y="3135694"/>
            <a:ext cx="222240" cy="222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9523" tIns="9523" rIns="9523" bIns="9523" anchor="ctr">
            <a:normAutofit/>
          </a:bodyPr>
          <a:lstStyle/>
          <a:p>
            <a:pPr defTabSz="1143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/>
            </a:endParaRPr>
          </a:p>
        </p:txBody>
      </p:sp>
      <p:sp>
        <p:nvSpPr>
          <p:cNvPr id="53" name="Rectangle 16"/>
          <p:cNvSpPr/>
          <p:nvPr>
            <p:custDataLst>
              <p:tags r:id="rId6"/>
            </p:custDataLst>
          </p:nvPr>
        </p:nvSpPr>
        <p:spPr>
          <a:xfrm>
            <a:off x="6927213" y="3069842"/>
            <a:ext cx="2818299" cy="353943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pPr defTabSz="228600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性能优化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5" name="Oval 11"/>
          <p:cNvSpPr/>
          <p:nvPr>
            <p:custDataLst>
              <p:tags r:id="rId7"/>
            </p:custDataLst>
          </p:nvPr>
        </p:nvSpPr>
        <p:spPr>
          <a:xfrm>
            <a:off x="6883198" y="4549817"/>
            <a:ext cx="477079" cy="4770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rmAutofit/>
          </a:bodyPr>
          <a:lstStyle/>
          <a:p>
            <a:pPr algn="ctr" defTabSz="228600"/>
            <a:endParaRPr lang="en-US" sz="9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ectangle 16"/>
          <p:cNvSpPr/>
          <p:nvPr>
            <p:custDataLst>
              <p:tags r:id="rId8"/>
            </p:custDataLst>
          </p:nvPr>
        </p:nvSpPr>
        <p:spPr>
          <a:xfrm>
            <a:off x="7489467" y="4611384"/>
            <a:ext cx="2818299" cy="353943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pPr defTabSz="228600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编写高效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Shape 2815"/>
          <p:cNvSpPr/>
          <p:nvPr>
            <p:custDataLst>
              <p:tags r:id="rId9"/>
            </p:custDataLst>
          </p:nvPr>
        </p:nvSpPr>
        <p:spPr>
          <a:xfrm>
            <a:off x="7020719" y="4677236"/>
            <a:ext cx="202037" cy="222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9523" tIns="9523" rIns="9523" bIns="9523" anchor="ctr">
            <a:normAutofit/>
          </a:bodyPr>
          <a:lstStyle/>
          <a:p>
            <a:pPr defTabSz="1143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5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/>
            </a:endParaRPr>
          </a:p>
        </p:txBody>
      </p:sp>
      <p:sp>
        <p:nvSpPr>
          <p:cNvPr id="59" name="Oval 10"/>
          <p:cNvSpPr/>
          <p:nvPr>
            <p:custDataLst>
              <p:tags r:id="rId10"/>
            </p:custDataLst>
          </p:nvPr>
        </p:nvSpPr>
        <p:spPr>
          <a:xfrm>
            <a:off x="6580064" y="3779046"/>
            <a:ext cx="477079" cy="4770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rmAutofit/>
          </a:bodyPr>
          <a:lstStyle/>
          <a:p>
            <a:pPr algn="ctr" defTabSz="228600"/>
            <a:endParaRPr lang="en-US" sz="9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ectangle 16"/>
          <p:cNvSpPr/>
          <p:nvPr>
            <p:custDataLst>
              <p:tags r:id="rId11"/>
            </p:custDataLst>
          </p:nvPr>
        </p:nvSpPr>
        <p:spPr>
          <a:xfrm>
            <a:off x="7186333" y="3840613"/>
            <a:ext cx="2818299" cy="353943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pPr defTabSz="228600"/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案例分析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1" name="AutoShape 47"/>
          <p:cNvSpPr/>
          <p:nvPr>
            <p:custDataLst>
              <p:tags r:id="rId12"/>
            </p:custDataLst>
          </p:nvPr>
        </p:nvSpPr>
        <p:spPr bwMode="auto">
          <a:xfrm>
            <a:off x="6707256" y="3906238"/>
            <a:ext cx="222695" cy="222695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9525" tIns="9525" rIns="9525" bIns="9525" anchor="ctr">
            <a:normAutofit/>
          </a:bodyPr>
          <a:lstStyle/>
          <a:p>
            <a:pPr algn="ctr" defTabSz="114300" fontAlgn="base" hangingPunct="0">
              <a:spcBef>
                <a:spcPct val="0"/>
              </a:spcBef>
              <a:spcAft>
                <a:spcPct val="0"/>
              </a:spcAft>
            </a:pPr>
            <a:endParaRPr lang="en-US" sz="75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16" name="Rectangle 45"/>
          <p:cNvSpPr/>
          <p:nvPr>
            <p:custDataLst>
              <p:tags r:id="rId13"/>
            </p:custDataLst>
          </p:nvPr>
        </p:nvSpPr>
        <p:spPr>
          <a:xfrm>
            <a:off x="5452776" y="559203"/>
            <a:ext cx="1286448" cy="4770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dist"/>
            <a:r>
              <a:rPr lang="zh-CN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汉仪旗黑-85S" panose="00020600040101010101" pitchFamily="18" charset="-122"/>
              </a:rPr>
              <a:t>目录</a:t>
            </a:r>
            <a:endParaRPr lang="zh-CN" altLang="en-US" sz="2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汉仪旗黑-85S" panose="00020600040101010101" pitchFamily="18" charset="-122"/>
            </a:endParaRPr>
          </a:p>
        </p:txBody>
      </p:sp>
      <p:sp>
        <p:nvSpPr>
          <p:cNvPr id="17" name="Rectangle 46"/>
          <p:cNvSpPr/>
          <p:nvPr>
            <p:custDataLst>
              <p:tags r:id="rId14"/>
            </p:custDataLst>
          </p:nvPr>
        </p:nvSpPr>
        <p:spPr>
          <a:xfrm>
            <a:off x="4797783" y="1038638"/>
            <a:ext cx="2691684" cy="2769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/>
            <a:r>
              <a:rPr lang="en-US" altLang="zh-CN" sz="1200" spc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1200" spc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编写高效</a:t>
            </a:r>
            <a:r>
              <a:rPr lang="en-US" altLang="zh-CN" dirty="0"/>
              <a:t>SQL</a:t>
            </a:r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02505" y="1326515"/>
            <a:ext cx="2586990" cy="11080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609600"/>
            <a:r>
              <a:rPr lang="en-US" altLang="zh-CN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6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编写高效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编写简单的</a:t>
            </a:r>
            <a:r>
              <a:rPr lang="en-US" altLang="zh-CN"/>
              <a:t>sql</a:t>
            </a:r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exists</a:t>
            </a:r>
            <a:r>
              <a:rPr lang="zh-CN" altLang="en-US"/>
              <a:t>代替</a:t>
            </a:r>
            <a:r>
              <a:rPr lang="en-US" altLang="zh-CN"/>
              <a:t>in</a:t>
            </a:r>
            <a:endParaRPr lang="en-US" altLang="zh-CN"/>
          </a:p>
          <a:p>
            <a:r>
              <a:rPr lang="zh-CN" altLang="en-US"/>
              <a:t>用关联代替</a:t>
            </a:r>
            <a:r>
              <a:rPr lang="en-US" altLang="zh-CN"/>
              <a:t>in</a:t>
            </a:r>
            <a:endParaRPr lang="en-US" altLang="zh-CN"/>
          </a:p>
          <a:p>
            <a:r>
              <a:rPr lang="zh-CN" altLang="en-US"/>
              <a:t>嵌套查询不超过</a:t>
            </a:r>
            <a:r>
              <a:rPr lang="en-US" altLang="zh-CN"/>
              <a:t>2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大表关联不超过</a:t>
            </a:r>
            <a:r>
              <a:rPr lang="en-US" altLang="zh-CN"/>
              <a:t>2</a:t>
            </a:r>
            <a:r>
              <a:rPr lang="zh-CN" altLang="en-US"/>
              <a:t>张</a:t>
            </a:r>
            <a:endParaRPr lang="zh-CN" altLang="en-US"/>
          </a:p>
          <a:p>
            <a:r>
              <a:rPr lang="en-US" altLang="zh-CN"/>
              <a:t>union</a:t>
            </a:r>
            <a:r>
              <a:rPr lang="zh-CN" altLang="en-US"/>
              <a:t>代替</a:t>
            </a:r>
            <a:r>
              <a:rPr lang="en-US" altLang="zh-CN"/>
              <a:t>all</a:t>
            </a:r>
            <a:endParaRPr lang="en-US" altLang="zh-CN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核心思路：</a:t>
            </a:r>
            <a:r>
              <a:rPr lang="en-US" altLang="zh-CN"/>
              <a:t> </a:t>
            </a:r>
            <a:r>
              <a:rPr lang="zh-CN" altLang="en-US"/>
              <a:t>不让时间复杂度超过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</a:rPr>
              <a:t> N * LogM</a:t>
            </a:r>
            <a:endParaRPr lang="en-US" altLang="zh-CN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/>
          <p:nvPr>
            <p:custDataLst>
              <p:tags r:id="rId1"/>
            </p:custDataLst>
          </p:nvPr>
        </p:nvSpPr>
        <p:spPr>
          <a:xfrm>
            <a:off x="118795" y="281"/>
            <a:ext cx="4826038" cy="1167778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90000"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7200" b="0" u="none" strike="noStrike" kern="1200" cap="none" spc="600" normalizeH="0" baseline="0">
                <a:solidFill>
                  <a:schemeClr val="accent1"/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uFillTx/>
                <a:sym typeface="Arial" panose="020B0604020202020204" pitchFamily="34" charset="0"/>
              </a:rPr>
              <a:t>参考书籍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uFillTx/>
              <a:sym typeface="Arial" panose="020B0604020202020204" pitchFamily="34" charset="0"/>
            </a:endParaRPr>
          </a:p>
        </p:txBody>
      </p:sp>
      <p:sp>
        <p:nvSpPr>
          <p:cNvPr id="4" name="副标题 4"/>
          <p:cNvSpPr txBox="1"/>
          <p:nvPr>
            <p:custDataLst>
              <p:tags r:id="rId2"/>
            </p:custDataLst>
          </p:nvPr>
        </p:nvSpPr>
        <p:spPr>
          <a:xfrm>
            <a:off x="1066850" y="1904915"/>
            <a:ext cx="3606683" cy="145141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kumimoji="0" lang="zh-CN" altLang="en-US" sz="2400" b="0" i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cs typeface="+mn-cs"/>
                <a:sym typeface="Arial" panose="020B0604020202020204" pitchFamily="34" charset="0"/>
              </a:rPr>
              <a:t>《高性能mysql》</a:t>
            </a:r>
            <a:endParaRPr kumimoji="0" lang="zh-CN" altLang="en-US" sz="2400" b="0" i="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cs typeface="+mn-cs"/>
              <a:sym typeface="Arial" panose="020B0604020202020204" pitchFamily="34" charset="0"/>
            </a:endParaRPr>
          </a:p>
          <a:p>
            <a:pPr marL="285750" marR="0" lvl="0" indent="-285750" algn="l" defTabSz="914400" rtl="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kumimoji="0" lang="zh-CN" altLang="en-US" sz="2400" b="0" i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cs typeface="+mn-cs"/>
                <a:sym typeface="Arial" panose="020B0604020202020204" pitchFamily="34" charset="0"/>
              </a:rPr>
              <a:t>《</a:t>
            </a:r>
            <a:r>
              <a:rPr kumimoji="0" lang="en-US" altLang="zh-CN" sz="2400" b="0" i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cs typeface="+mn-cs"/>
                <a:sym typeface="Arial" panose="020B0604020202020204" pitchFamily="34" charset="0"/>
              </a:rPr>
              <a:t>mysql官方文档</a:t>
            </a:r>
            <a:r>
              <a:rPr kumimoji="0" lang="zh-CN" altLang="en-US" sz="2400" b="0" i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cs typeface="+mn-cs"/>
                <a:sym typeface="Arial" panose="020B0604020202020204" pitchFamily="34" charset="0"/>
              </a:rPr>
              <a:t>》</a:t>
            </a:r>
            <a:endParaRPr kumimoji="0" lang="zh-CN" altLang="en-US" sz="2400" b="0" i="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性能分析</a:t>
            </a:r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81088" y="1286152"/>
            <a:ext cx="1229824" cy="11079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609600"/>
            <a:r>
              <a:rPr lang="en-US" altLang="zh-CN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6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五边形 2"/>
          <p:cNvSpPr/>
          <p:nvPr>
            <p:custDataLst>
              <p:tags r:id="rId1"/>
            </p:custDataLst>
          </p:nvPr>
        </p:nvSpPr>
        <p:spPr bwMode="auto">
          <a:xfrm>
            <a:off x="673103" y="3359295"/>
            <a:ext cx="849169" cy="558510"/>
          </a:xfrm>
          <a:prstGeom prst="homePlate">
            <a:avLst>
              <a:gd name="adj" fmla="val 31944"/>
            </a:avLst>
          </a:prstGeom>
          <a:solidFill>
            <a:sysClr val="window" lastClr="FFFFFF">
              <a:lumMod val="95000"/>
            </a:sysClr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algn="ctr"/>
            <a:r>
              <a:rPr lang="en-US" b="1" i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b="1" i="1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五边形 6"/>
          <p:cNvSpPr/>
          <p:nvPr>
            <p:custDataLst>
              <p:tags r:id="rId2"/>
            </p:custDataLst>
          </p:nvPr>
        </p:nvSpPr>
        <p:spPr bwMode="auto">
          <a:xfrm>
            <a:off x="3441202" y="3359295"/>
            <a:ext cx="849169" cy="558510"/>
          </a:xfrm>
          <a:prstGeom prst="homePlate">
            <a:avLst>
              <a:gd name="adj" fmla="val 31944"/>
            </a:avLst>
          </a:prstGeom>
          <a:solidFill>
            <a:sysClr val="window" lastClr="FFFFFF">
              <a:lumMod val="95000"/>
            </a:sysClr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algn="ctr"/>
            <a:r>
              <a:rPr lang="en-US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b="1" i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五边形 10"/>
          <p:cNvSpPr/>
          <p:nvPr>
            <p:custDataLst>
              <p:tags r:id="rId3"/>
            </p:custDataLst>
          </p:nvPr>
        </p:nvSpPr>
        <p:spPr bwMode="auto">
          <a:xfrm>
            <a:off x="6209299" y="3359295"/>
            <a:ext cx="849169" cy="558510"/>
          </a:xfrm>
          <a:prstGeom prst="homePlate">
            <a:avLst>
              <a:gd name="adj" fmla="val 31944"/>
            </a:avLst>
          </a:prstGeom>
          <a:solidFill>
            <a:sysClr val="window" lastClr="FFFFFF">
              <a:lumMod val="95000"/>
            </a:sysClr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algn="ctr"/>
            <a:r>
              <a:rPr lang="en-US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b="1" i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五边形 14"/>
          <p:cNvSpPr/>
          <p:nvPr>
            <p:custDataLst>
              <p:tags r:id="rId4"/>
            </p:custDataLst>
          </p:nvPr>
        </p:nvSpPr>
        <p:spPr bwMode="auto">
          <a:xfrm>
            <a:off x="8977400" y="3359295"/>
            <a:ext cx="849169" cy="558510"/>
          </a:xfrm>
          <a:prstGeom prst="homePlate">
            <a:avLst>
              <a:gd name="adj" fmla="val 31944"/>
            </a:avLst>
          </a:prstGeom>
          <a:solidFill>
            <a:sysClr val="window" lastClr="FFFFFF">
              <a:lumMod val="95000"/>
            </a:sysClr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algn="ctr"/>
            <a:r>
              <a:rPr lang="en-US" b="1" i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b="1" i="1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燕尾形箭头 1"/>
          <p:cNvSpPr/>
          <p:nvPr>
            <p:custDataLst>
              <p:tags r:id="rId5"/>
            </p:custDataLst>
          </p:nvPr>
        </p:nvSpPr>
        <p:spPr bwMode="auto">
          <a:xfrm>
            <a:off x="1088778" y="3191693"/>
            <a:ext cx="2120242" cy="893714"/>
          </a:xfrm>
          <a:prstGeom prst="notchedRightArrow">
            <a:avLst>
              <a:gd name="adj1" fmla="val 100000"/>
              <a:gd name="adj2" fmla="val 31781"/>
            </a:avLst>
          </a:prstGeom>
          <a:solidFill>
            <a:srgbClr val="1F74AD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810557" y="4551292"/>
            <a:ext cx="227498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0" anchor="t" anchorCtr="0">
            <a:normAutofit lnSpcReduction="1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</a:rPr>
              <a:t>定位慢</a:t>
            </a:r>
            <a:r>
              <a:rPr kumimoji="0" lang="en-US" altLang="zh-CN" sz="2000" b="1" i="0" u="none" strike="noStrike" kern="1200" cap="none" spc="30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</a:rPr>
              <a:t>SQL</a:t>
            </a:r>
            <a:endParaRPr kumimoji="0" lang="en-US" altLang="zh-CN" sz="2000" b="1" i="0" u="none" strike="noStrike" kern="1200" cap="none" spc="300" normalizeH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7"/>
            </p:custDataLst>
          </p:nvPr>
        </p:nvCxnSpPr>
        <p:spPr>
          <a:xfrm>
            <a:off x="1935604" y="4085407"/>
            <a:ext cx="10912" cy="465885"/>
          </a:xfrm>
          <a:prstGeom prst="line">
            <a:avLst/>
          </a:prstGeom>
          <a:ln w="3175" cap="rnd">
            <a:solidFill>
              <a:sysClr val="window" lastClr="FFFFFF">
                <a:lumMod val="75000"/>
              </a:sysClr>
            </a:solidFill>
            <a:prstDash val="dash"/>
            <a:round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6" name="燕尾形箭头 5"/>
          <p:cNvSpPr/>
          <p:nvPr>
            <p:custDataLst>
              <p:tags r:id="rId8"/>
            </p:custDataLst>
          </p:nvPr>
        </p:nvSpPr>
        <p:spPr bwMode="auto">
          <a:xfrm>
            <a:off x="3856876" y="3191693"/>
            <a:ext cx="2120241" cy="893714"/>
          </a:xfrm>
          <a:prstGeom prst="notchedRightArrow">
            <a:avLst>
              <a:gd name="adj1" fmla="val 100000"/>
              <a:gd name="adj2" fmla="val 31781"/>
            </a:avLst>
          </a:prstGeom>
          <a:solidFill>
            <a:srgbClr val="3498DB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3575859" y="5129370"/>
            <a:ext cx="227498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0" anchor="t" anchorCtr="0">
            <a:normAutofit lnSpcReduction="1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</a:rPr>
              <a:t>分析原因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7" name="直接连接符 46"/>
          <p:cNvCxnSpPr>
            <a:endCxn id="32" idx="0"/>
          </p:cNvCxnSpPr>
          <p:nvPr>
            <p:custDataLst>
              <p:tags r:id="rId10"/>
            </p:custDataLst>
          </p:nvPr>
        </p:nvCxnSpPr>
        <p:spPr>
          <a:xfrm>
            <a:off x="4705234" y="4085407"/>
            <a:ext cx="8115" cy="1043963"/>
          </a:xfrm>
          <a:prstGeom prst="line">
            <a:avLst/>
          </a:prstGeom>
          <a:ln w="3175" cap="rnd">
            <a:solidFill>
              <a:sysClr val="window" lastClr="FFFFFF">
                <a:lumMod val="75000"/>
              </a:sysClr>
            </a:solidFill>
            <a:prstDash val="dash"/>
            <a:round/>
            <a:tailEnd type="oval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0" name="燕尾形箭头 9"/>
          <p:cNvSpPr/>
          <p:nvPr>
            <p:custDataLst>
              <p:tags r:id="rId11"/>
            </p:custDataLst>
          </p:nvPr>
        </p:nvSpPr>
        <p:spPr bwMode="auto">
          <a:xfrm>
            <a:off x="6624973" y="3191693"/>
            <a:ext cx="2120241" cy="893714"/>
          </a:xfrm>
          <a:prstGeom prst="notchedRightArrow">
            <a:avLst>
              <a:gd name="adj1" fmla="val 100000"/>
              <a:gd name="adj2" fmla="val 31781"/>
            </a:avLst>
          </a:prstGeom>
          <a:solidFill>
            <a:srgbClr val="1AA3AA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2"/>
            </p:custDataLst>
          </p:nvPr>
        </p:nvSpPr>
        <p:spPr>
          <a:xfrm>
            <a:off x="6333541" y="4551292"/>
            <a:ext cx="227498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0" anchor="t" anchorCtr="0">
            <a:normAutofit lnSpcReduction="10000"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</a:rPr>
              <a:t>调整参数，</a:t>
            </a:r>
            <a:r>
              <a:rPr kumimoji="0" lang="en-US" altLang="zh-CN" sz="2000" b="1" i="0" u="none" strike="noStrike" kern="1200" cap="none" spc="300" normalizeH="0" noProof="0"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</a:rPr>
              <a:t>SQL</a:t>
            </a:r>
            <a:endParaRPr kumimoji="0" lang="en-US" altLang="zh-CN" sz="2000" b="1" i="0" u="none" strike="noStrike" kern="1200" cap="none" spc="300" normalizeH="0" noProof="0"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8" name="直接连接符 47"/>
          <p:cNvCxnSpPr>
            <a:stCxn id="35" idx="0"/>
          </p:cNvCxnSpPr>
          <p:nvPr>
            <p:custDataLst>
              <p:tags r:id="rId13"/>
            </p:custDataLst>
          </p:nvPr>
        </p:nvCxnSpPr>
        <p:spPr>
          <a:xfrm flipH="1" flipV="1">
            <a:off x="7466348" y="4085408"/>
            <a:ext cx="5318" cy="465884"/>
          </a:xfrm>
          <a:prstGeom prst="line">
            <a:avLst/>
          </a:prstGeom>
          <a:ln w="3175" cap="rnd">
            <a:solidFill>
              <a:sysClr val="window" lastClr="FFFFFF">
                <a:lumMod val="75000"/>
              </a:sysClr>
            </a:solidFill>
            <a:prstDash val="dash"/>
            <a:round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4" name="燕尾形箭头 13"/>
          <p:cNvSpPr/>
          <p:nvPr>
            <p:custDataLst>
              <p:tags r:id="rId14"/>
            </p:custDataLst>
          </p:nvPr>
        </p:nvSpPr>
        <p:spPr bwMode="auto">
          <a:xfrm>
            <a:off x="9393071" y="3191693"/>
            <a:ext cx="2120241" cy="893714"/>
          </a:xfrm>
          <a:prstGeom prst="notchedRightArrow">
            <a:avLst>
              <a:gd name="adj1" fmla="val 100000"/>
              <a:gd name="adj2" fmla="val 31781"/>
            </a:avLst>
          </a:prstGeom>
          <a:solidFill>
            <a:srgbClr val="69A35B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5"/>
            </p:custDataLst>
          </p:nvPr>
        </p:nvSpPr>
        <p:spPr>
          <a:xfrm>
            <a:off x="9106464" y="5129370"/>
            <a:ext cx="227498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0" anchor="t" anchorCtr="0">
            <a:normAutofit lnSpcReduction="1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000" b="1" i="0" u="none" strike="noStrike" kern="1200" cap="none" spc="30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</a:rPr>
              <a:t>解决</a:t>
            </a:r>
            <a:endParaRPr kumimoji="0" lang="zh-CN" altLang="en-US" sz="2000" b="1" i="0" u="none" strike="noStrike" kern="1200" cap="none" spc="300" normalizeH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9" name="直接连接符 48"/>
          <p:cNvCxnSpPr>
            <a:stCxn id="38" idx="0"/>
          </p:cNvCxnSpPr>
          <p:nvPr>
            <p:custDataLst>
              <p:tags r:id="rId16"/>
            </p:custDataLst>
          </p:nvPr>
        </p:nvCxnSpPr>
        <p:spPr>
          <a:xfrm flipH="1" flipV="1">
            <a:off x="10241432" y="4085408"/>
            <a:ext cx="2522" cy="1043962"/>
          </a:xfrm>
          <a:prstGeom prst="line">
            <a:avLst/>
          </a:prstGeom>
          <a:ln w="3175" cap="rnd">
            <a:solidFill>
              <a:sysClr val="window" lastClr="FFFFFF">
                <a:lumMod val="75000"/>
              </a:sysClr>
            </a:solidFill>
            <a:prstDash val="dash"/>
            <a:round/>
            <a:headEnd type="oval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" name="椭圆 3"/>
          <p:cNvSpPr/>
          <p:nvPr>
            <p:custDataLst>
              <p:tags r:id="rId17"/>
            </p:custDataLst>
          </p:nvPr>
        </p:nvSpPr>
        <p:spPr bwMode="auto">
          <a:xfrm>
            <a:off x="1657654" y="3348157"/>
            <a:ext cx="580787" cy="580787"/>
          </a:xfrm>
          <a:prstGeom prst="ellipse">
            <a:avLst/>
          </a:prstGeom>
          <a:noFill/>
          <a:ln w="19050">
            <a:solidFill>
              <a:sysClr val="window" lastClr="FFFFFF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18"/>
            </p:custDataLst>
          </p:nvPr>
        </p:nvSpPr>
        <p:spPr bwMode="auto">
          <a:xfrm>
            <a:off x="1768460" y="3476606"/>
            <a:ext cx="359174" cy="323888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19"/>
            </p:custDataLst>
          </p:nvPr>
        </p:nvSpPr>
        <p:spPr bwMode="auto">
          <a:xfrm>
            <a:off x="4422956" y="3348157"/>
            <a:ext cx="580787" cy="580787"/>
          </a:xfrm>
          <a:prstGeom prst="ellipse">
            <a:avLst/>
          </a:prstGeom>
          <a:noFill/>
          <a:ln w="19050">
            <a:solidFill>
              <a:sysClr val="window" lastClr="FFFFFF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 8"/>
          <p:cNvSpPr/>
          <p:nvPr>
            <p:custDataLst>
              <p:tags r:id="rId20"/>
            </p:custDataLst>
          </p:nvPr>
        </p:nvSpPr>
        <p:spPr bwMode="auto">
          <a:xfrm>
            <a:off x="4538534" y="3457555"/>
            <a:ext cx="349630" cy="361990"/>
          </a:xfrm>
          <a:custGeom>
            <a:avLst/>
            <a:gdLst>
              <a:gd name="connsiteX0" fmla="*/ 459289 w 585107"/>
              <a:gd name="connsiteY0" fmla="*/ 416179 h 605788"/>
              <a:gd name="connsiteX1" fmla="*/ 459289 w 585107"/>
              <a:gd name="connsiteY1" fmla="*/ 511030 h 605788"/>
              <a:gd name="connsiteX2" fmla="*/ 554270 w 585107"/>
              <a:gd name="connsiteY2" fmla="*/ 511030 h 605788"/>
              <a:gd name="connsiteX3" fmla="*/ 459289 w 585107"/>
              <a:gd name="connsiteY3" fmla="*/ 605788 h 605788"/>
              <a:gd name="connsiteX4" fmla="*/ 364308 w 585107"/>
              <a:gd name="connsiteY4" fmla="*/ 511030 h 605788"/>
              <a:gd name="connsiteX5" fmla="*/ 459289 w 585107"/>
              <a:gd name="connsiteY5" fmla="*/ 416179 h 605788"/>
              <a:gd name="connsiteX6" fmla="*/ 490126 w 585107"/>
              <a:gd name="connsiteY6" fmla="*/ 385412 h 605788"/>
              <a:gd name="connsiteX7" fmla="*/ 585107 w 585107"/>
              <a:gd name="connsiteY7" fmla="*/ 480252 h 605788"/>
              <a:gd name="connsiteX8" fmla="*/ 490126 w 585107"/>
              <a:gd name="connsiteY8" fmla="*/ 480252 h 605788"/>
              <a:gd name="connsiteX9" fmla="*/ 151337 w 585107"/>
              <a:gd name="connsiteY9" fmla="*/ 315411 h 605788"/>
              <a:gd name="connsiteX10" fmla="*/ 188565 w 585107"/>
              <a:gd name="connsiteY10" fmla="*/ 433251 h 605788"/>
              <a:gd name="connsiteX11" fmla="*/ 195621 w 585107"/>
              <a:gd name="connsiteY11" fmla="*/ 455410 h 605788"/>
              <a:gd name="connsiteX12" fmla="*/ 195714 w 585107"/>
              <a:gd name="connsiteY12" fmla="*/ 455132 h 605788"/>
              <a:gd name="connsiteX13" fmla="*/ 201841 w 585107"/>
              <a:gd name="connsiteY13" fmla="*/ 473953 h 605788"/>
              <a:gd name="connsiteX14" fmla="*/ 221523 w 585107"/>
              <a:gd name="connsiteY14" fmla="*/ 418138 h 605788"/>
              <a:gd name="connsiteX15" fmla="*/ 234521 w 585107"/>
              <a:gd name="connsiteY15" fmla="*/ 351570 h 605788"/>
              <a:gd name="connsiteX16" fmla="*/ 247518 w 585107"/>
              <a:gd name="connsiteY16" fmla="*/ 418138 h 605788"/>
              <a:gd name="connsiteX17" fmla="*/ 267200 w 585107"/>
              <a:gd name="connsiteY17" fmla="*/ 473953 h 605788"/>
              <a:gd name="connsiteX18" fmla="*/ 273235 w 585107"/>
              <a:gd name="connsiteY18" fmla="*/ 455132 h 605788"/>
              <a:gd name="connsiteX19" fmla="*/ 273327 w 585107"/>
              <a:gd name="connsiteY19" fmla="*/ 455410 h 605788"/>
              <a:gd name="connsiteX20" fmla="*/ 280383 w 585107"/>
              <a:gd name="connsiteY20" fmla="*/ 433251 h 605788"/>
              <a:gd name="connsiteX21" fmla="*/ 317705 w 585107"/>
              <a:gd name="connsiteY21" fmla="*/ 315411 h 605788"/>
              <a:gd name="connsiteX22" fmla="*/ 424377 w 585107"/>
              <a:gd name="connsiteY22" fmla="*/ 363993 h 605788"/>
              <a:gd name="connsiteX23" fmla="*/ 453714 w 585107"/>
              <a:gd name="connsiteY23" fmla="*/ 383185 h 605788"/>
              <a:gd name="connsiteX24" fmla="*/ 331630 w 585107"/>
              <a:gd name="connsiteY24" fmla="*/ 511131 h 605788"/>
              <a:gd name="connsiteX25" fmla="*/ 336365 w 585107"/>
              <a:gd name="connsiteY25" fmla="*/ 545528 h 605788"/>
              <a:gd name="connsiteX26" fmla="*/ 234521 w 585107"/>
              <a:gd name="connsiteY26" fmla="*/ 555263 h 605788"/>
              <a:gd name="connsiteX27" fmla="*/ 5486 w 585107"/>
              <a:gd name="connsiteY27" fmla="*/ 499634 h 605788"/>
              <a:gd name="connsiteX28" fmla="*/ 380 w 585107"/>
              <a:gd name="connsiteY28" fmla="*/ 450774 h 605788"/>
              <a:gd name="connsiteX29" fmla="*/ 44572 w 585107"/>
              <a:gd name="connsiteY29" fmla="*/ 363993 h 605788"/>
              <a:gd name="connsiteX30" fmla="*/ 151337 w 585107"/>
              <a:gd name="connsiteY30" fmla="*/ 315411 h 605788"/>
              <a:gd name="connsiteX31" fmla="*/ 227063 w 585107"/>
              <a:gd name="connsiteY31" fmla="*/ 445 h 605788"/>
              <a:gd name="connsiteX32" fmla="*/ 286856 w 585107"/>
              <a:gd name="connsiteY32" fmla="*/ 13052 h 605788"/>
              <a:gd name="connsiteX33" fmla="*/ 315917 w 585107"/>
              <a:gd name="connsiteY33" fmla="*/ 40120 h 605788"/>
              <a:gd name="connsiteX34" fmla="*/ 347856 w 585107"/>
              <a:gd name="connsiteY34" fmla="*/ 141531 h 605788"/>
              <a:gd name="connsiteX35" fmla="*/ 343678 w 585107"/>
              <a:gd name="connsiteY35" fmla="*/ 157104 h 605788"/>
              <a:gd name="connsiteX36" fmla="*/ 353891 w 585107"/>
              <a:gd name="connsiteY36" fmla="*/ 199653 h 605788"/>
              <a:gd name="connsiteX37" fmla="*/ 333279 w 585107"/>
              <a:gd name="connsiteY37" fmla="*/ 235527 h 605788"/>
              <a:gd name="connsiteX38" fmla="*/ 260859 w 585107"/>
              <a:gd name="connsiteY38" fmla="*/ 324888 h 605788"/>
              <a:gd name="connsiteX39" fmla="*/ 207843 w 585107"/>
              <a:gd name="connsiteY39" fmla="*/ 324981 h 605788"/>
              <a:gd name="connsiteX40" fmla="*/ 135516 w 585107"/>
              <a:gd name="connsiteY40" fmla="*/ 235527 h 605788"/>
              <a:gd name="connsiteX41" fmla="*/ 114904 w 585107"/>
              <a:gd name="connsiteY41" fmla="*/ 199653 h 605788"/>
              <a:gd name="connsiteX42" fmla="*/ 125396 w 585107"/>
              <a:gd name="connsiteY42" fmla="*/ 157012 h 605788"/>
              <a:gd name="connsiteX43" fmla="*/ 121218 w 585107"/>
              <a:gd name="connsiteY43" fmla="*/ 141438 h 605788"/>
              <a:gd name="connsiteX44" fmla="*/ 120939 w 585107"/>
              <a:gd name="connsiteY44" fmla="*/ 91660 h 605788"/>
              <a:gd name="connsiteX45" fmla="*/ 150000 w 585107"/>
              <a:gd name="connsiteY45" fmla="*/ 40583 h 605788"/>
              <a:gd name="connsiteX46" fmla="*/ 177018 w 585107"/>
              <a:gd name="connsiteY46" fmla="*/ 18335 h 605788"/>
              <a:gd name="connsiteX47" fmla="*/ 203294 w 585107"/>
              <a:gd name="connsiteY47" fmla="*/ 4987 h 605788"/>
              <a:gd name="connsiteX48" fmla="*/ 227063 w 585107"/>
              <a:gd name="connsiteY48" fmla="*/ 445 h 60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85107" h="605788">
                <a:moveTo>
                  <a:pt x="459289" y="416179"/>
                </a:moveTo>
                <a:lnTo>
                  <a:pt x="459289" y="511030"/>
                </a:lnTo>
                <a:lnTo>
                  <a:pt x="554270" y="511030"/>
                </a:lnTo>
                <a:cubicBezTo>
                  <a:pt x="554270" y="563416"/>
                  <a:pt x="511654" y="605788"/>
                  <a:pt x="459289" y="605788"/>
                </a:cubicBezTo>
                <a:cubicBezTo>
                  <a:pt x="406831" y="605788"/>
                  <a:pt x="364308" y="563323"/>
                  <a:pt x="364308" y="511030"/>
                </a:cubicBezTo>
                <a:cubicBezTo>
                  <a:pt x="364308" y="458551"/>
                  <a:pt x="406924" y="416179"/>
                  <a:pt x="459289" y="416179"/>
                </a:cubicBezTo>
                <a:close/>
                <a:moveTo>
                  <a:pt x="490126" y="385412"/>
                </a:moveTo>
                <a:cubicBezTo>
                  <a:pt x="542491" y="385412"/>
                  <a:pt x="584921" y="427779"/>
                  <a:pt x="585107" y="480252"/>
                </a:cubicBezTo>
                <a:lnTo>
                  <a:pt x="490126" y="480252"/>
                </a:lnTo>
                <a:close/>
                <a:moveTo>
                  <a:pt x="151337" y="315411"/>
                </a:moveTo>
                <a:lnTo>
                  <a:pt x="188565" y="433251"/>
                </a:lnTo>
                <a:lnTo>
                  <a:pt x="195621" y="455410"/>
                </a:lnTo>
                <a:lnTo>
                  <a:pt x="195714" y="455132"/>
                </a:lnTo>
                <a:lnTo>
                  <a:pt x="201841" y="473953"/>
                </a:lnTo>
                <a:lnTo>
                  <a:pt x="221523" y="418138"/>
                </a:lnTo>
                <a:cubicBezTo>
                  <a:pt x="173061" y="350828"/>
                  <a:pt x="231271" y="351384"/>
                  <a:pt x="234521" y="351570"/>
                </a:cubicBezTo>
                <a:cubicBezTo>
                  <a:pt x="237677" y="351384"/>
                  <a:pt x="295887" y="350828"/>
                  <a:pt x="247518" y="418138"/>
                </a:cubicBezTo>
                <a:lnTo>
                  <a:pt x="267200" y="473953"/>
                </a:lnTo>
                <a:lnTo>
                  <a:pt x="273235" y="455132"/>
                </a:lnTo>
                <a:lnTo>
                  <a:pt x="273327" y="455410"/>
                </a:lnTo>
                <a:lnTo>
                  <a:pt x="280383" y="433251"/>
                </a:lnTo>
                <a:lnTo>
                  <a:pt x="317705" y="315411"/>
                </a:lnTo>
                <a:cubicBezTo>
                  <a:pt x="317705" y="315411"/>
                  <a:pt x="365610" y="349066"/>
                  <a:pt x="424377" y="363993"/>
                </a:cubicBezTo>
                <a:cubicBezTo>
                  <a:pt x="437653" y="367331"/>
                  <a:pt x="447030" y="374377"/>
                  <a:pt x="453714" y="383185"/>
                </a:cubicBezTo>
                <a:cubicBezTo>
                  <a:pt x="385849" y="386523"/>
                  <a:pt x="331630" y="442615"/>
                  <a:pt x="331630" y="511131"/>
                </a:cubicBezTo>
                <a:cubicBezTo>
                  <a:pt x="331630" y="523091"/>
                  <a:pt x="333302" y="534588"/>
                  <a:pt x="336365" y="545528"/>
                </a:cubicBezTo>
                <a:cubicBezTo>
                  <a:pt x="306935" y="551276"/>
                  <a:pt x="272770" y="555263"/>
                  <a:pt x="234521" y="555263"/>
                </a:cubicBezTo>
                <a:cubicBezTo>
                  <a:pt x="91177" y="555263"/>
                  <a:pt x="5486" y="499634"/>
                  <a:pt x="5486" y="499634"/>
                </a:cubicBezTo>
                <a:cubicBezTo>
                  <a:pt x="2980" y="484800"/>
                  <a:pt x="380" y="450774"/>
                  <a:pt x="380" y="450774"/>
                </a:cubicBezTo>
                <a:cubicBezTo>
                  <a:pt x="-1291" y="425741"/>
                  <a:pt x="751" y="375119"/>
                  <a:pt x="44572" y="363993"/>
                </a:cubicBezTo>
                <a:cubicBezTo>
                  <a:pt x="103524" y="349066"/>
                  <a:pt x="151337" y="315411"/>
                  <a:pt x="151337" y="315411"/>
                </a:cubicBezTo>
                <a:close/>
                <a:moveTo>
                  <a:pt x="227063" y="445"/>
                </a:moveTo>
                <a:cubicBezTo>
                  <a:pt x="253060" y="-1780"/>
                  <a:pt x="272743" y="4616"/>
                  <a:pt x="286856" y="13052"/>
                </a:cubicBezTo>
                <a:cubicBezTo>
                  <a:pt x="307839" y="24639"/>
                  <a:pt x="315917" y="40120"/>
                  <a:pt x="315917" y="40120"/>
                </a:cubicBezTo>
                <a:cubicBezTo>
                  <a:pt x="315917" y="40120"/>
                  <a:pt x="364197" y="43549"/>
                  <a:pt x="347856" y="141531"/>
                </a:cubicBezTo>
                <a:cubicBezTo>
                  <a:pt x="346834" y="146722"/>
                  <a:pt x="345535" y="151913"/>
                  <a:pt x="343678" y="157104"/>
                </a:cubicBezTo>
                <a:cubicBezTo>
                  <a:pt x="353334" y="156177"/>
                  <a:pt x="364661" y="161832"/>
                  <a:pt x="353891" y="199653"/>
                </a:cubicBezTo>
                <a:cubicBezTo>
                  <a:pt x="346092" y="227370"/>
                  <a:pt x="338850" y="234971"/>
                  <a:pt x="333279" y="235527"/>
                </a:cubicBezTo>
                <a:cubicBezTo>
                  <a:pt x="328172" y="268342"/>
                  <a:pt x="301897" y="310056"/>
                  <a:pt x="260859" y="324888"/>
                </a:cubicBezTo>
                <a:cubicBezTo>
                  <a:pt x="243775" y="331006"/>
                  <a:pt x="224927" y="331006"/>
                  <a:pt x="207843" y="324981"/>
                </a:cubicBezTo>
                <a:cubicBezTo>
                  <a:pt x="165970" y="310242"/>
                  <a:pt x="140623" y="268342"/>
                  <a:pt x="135516" y="235527"/>
                </a:cubicBezTo>
                <a:cubicBezTo>
                  <a:pt x="129945" y="235156"/>
                  <a:pt x="122703" y="227370"/>
                  <a:pt x="114904" y="199653"/>
                </a:cubicBezTo>
                <a:cubicBezTo>
                  <a:pt x="104134" y="161739"/>
                  <a:pt x="115461" y="156177"/>
                  <a:pt x="125396" y="157012"/>
                </a:cubicBezTo>
                <a:cubicBezTo>
                  <a:pt x="123539" y="151821"/>
                  <a:pt x="122146" y="146630"/>
                  <a:pt x="121218" y="141438"/>
                </a:cubicBezTo>
                <a:cubicBezTo>
                  <a:pt x="117690" y="123733"/>
                  <a:pt x="116854" y="107326"/>
                  <a:pt x="120939" y="91660"/>
                </a:cubicBezTo>
                <a:cubicBezTo>
                  <a:pt x="125767" y="70524"/>
                  <a:pt x="137280" y="53653"/>
                  <a:pt x="150000" y="40583"/>
                </a:cubicBezTo>
                <a:cubicBezTo>
                  <a:pt x="158171" y="32055"/>
                  <a:pt x="167362" y="24546"/>
                  <a:pt x="177018" y="18335"/>
                </a:cubicBezTo>
                <a:cubicBezTo>
                  <a:pt x="184910" y="12866"/>
                  <a:pt x="193731" y="8231"/>
                  <a:pt x="203294" y="4987"/>
                </a:cubicBezTo>
                <a:cubicBezTo>
                  <a:pt x="210722" y="2391"/>
                  <a:pt x="218614" y="816"/>
                  <a:pt x="227063" y="445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21"/>
            </p:custDataLst>
          </p:nvPr>
        </p:nvSpPr>
        <p:spPr bwMode="auto">
          <a:xfrm>
            <a:off x="7188258" y="3348157"/>
            <a:ext cx="580787" cy="580787"/>
          </a:xfrm>
          <a:prstGeom prst="ellipse">
            <a:avLst/>
          </a:prstGeom>
          <a:noFill/>
          <a:ln w="19050">
            <a:solidFill>
              <a:sysClr val="window" lastClr="FFFFFF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任意多边形 12"/>
          <p:cNvSpPr/>
          <p:nvPr>
            <p:custDataLst>
              <p:tags r:id="rId22"/>
            </p:custDataLst>
          </p:nvPr>
        </p:nvSpPr>
        <p:spPr bwMode="auto">
          <a:xfrm>
            <a:off x="7331582" y="3476606"/>
            <a:ext cx="294138" cy="323888"/>
          </a:xfrm>
          <a:custGeom>
            <a:avLst/>
            <a:gdLst>
              <a:gd name="T0" fmla="*/ 409 w 409"/>
              <a:gd name="T1" fmla="*/ 391 h 451"/>
              <a:gd name="T2" fmla="*/ 409 w 409"/>
              <a:gd name="T3" fmla="*/ 451 h 451"/>
              <a:gd name="T4" fmla="*/ 0 w 409"/>
              <a:gd name="T5" fmla="*/ 451 h 451"/>
              <a:gd name="T6" fmla="*/ 0 w 409"/>
              <a:gd name="T7" fmla="*/ 391 h 451"/>
              <a:gd name="T8" fmla="*/ 54 w 409"/>
              <a:gd name="T9" fmla="*/ 314 h 451"/>
              <a:gd name="T10" fmla="*/ 121 w 409"/>
              <a:gd name="T11" fmla="*/ 282 h 451"/>
              <a:gd name="T12" fmla="*/ 167 w 409"/>
              <a:gd name="T13" fmla="*/ 378 h 451"/>
              <a:gd name="T14" fmla="*/ 190 w 409"/>
              <a:gd name="T15" fmla="*/ 314 h 451"/>
              <a:gd name="T16" fmla="*/ 205 w 409"/>
              <a:gd name="T17" fmla="*/ 316 h 451"/>
              <a:gd name="T18" fmla="*/ 219 w 409"/>
              <a:gd name="T19" fmla="*/ 314 h 451"/>
              <a:gd name="T20" fmla="*/ 241 w 409"/>
              <a:gd name="T21" fmla="*/ 375 h 451"/>
              <a:gd name="T22" fmla="*/ 286 w 409"/>
              <a:gd name="T23" fmla="*/ 281 h 451"/>
              <a:gd name="T24" fmla="*/ 355 w 409"/>
              <a:gd name="T25" fmla="*/ 314 h 451"/>
              <a:gd name="T26" fmla="*/ 409 w 409"/>
              <a:gd name="T27" fmla="*/ 391 h 451"/>
              <a:gd name="T28" fmla="*/ 60 w 409"/>
              <a:gd name="T29" fmla="*/ 181 h 451"/>
              <a:gd name="T30" fmla="*/ 60 w 409"/>
              <a:gd name="T31" fmla="*/ 137 h 451"/>
              <a:gd name="T32" fmla="*/ 70 w 409"/>
              <a:gd name="T33" fmla="*/ 120 h 451"/>
              <a:gd name="T34" fmla="*/ 205 w 409"/>
              <a:gd name="T35" fmla="*/ 0 h 451"/>
              <a:gd name="T36" fmla="*/ 339 w 409"/>
              <a:gd name="T37" fmla="*/ 120 h 451"/>
              <a:gd name="T38" fmla="*/ 349 w 409"/>
              <a:gd name="T39" fmla="*/ 137 h 451"/>
              <a:gd name="T40" fmla="*/ 349 w 409"/>
              <a:gd name="T41" fmla="*/ 181 h 451"/>
              <a:gd name="T42" fmla="*/ 328 w 409"/>
              <a:gd name="T43" fmla="*/ 202 h 451"/>
              <a:gd name="T44" fmla="*/ 307 w 409"/>
              <a:gd name="T45" fmla="*/ 181 h 451"/>
              <a:gd name="T46" fmla="*/ 307 w 409"/>
              <a:gd name="T47" fmla="*/ 172 h 451"/>
              <a:gd name="T48" fmla="*/ 205 w 409"/>
              <a:gd name="T49" fmla="*/ 281 h 451"/>
              <a:gd name="T50" fmla="*/ 102 w 409"/>
              <a:gd name="T51" fmla="*/ 172 h 451"/>
              <a:gd name="T52" fmla="*/ 102 w 409"/>
              <a:gd name="T53" fmla="*/ 181 h 451"/>
              <a:gd name="T54" fmla="*/ 87 w 409"/>
              <a:gd name="T55" fmla="*/ 201 h 451"/>
              <a:gd name="T56" fmla="*/ 140 w 409"/>
              <a:gd name="T57" fmla="*/ 269 h 451"/>
              <a:gd name="T58" fmla="*/ 156 w 409"/>
              <a:gd name="T59" fmla="*/ 271 h 451"/>
              <a:gd name="T60" fmla="*/ 166 w 409"/>
              <a:gd name="T61" fmla="*/ 292 h 451"/>
              <a:gd name="T62" fmla="*/ 143 w 409"/>
              <a:gd name="T63" fmla="*/ 295 h 451"/>
              <a:gd name="T64" fmla="*/ 132 w 409"/>
              <a:gd name="T65" fmla="*/ 280 h 451"/>
              <a:gd name="T66" fmla="*/ 73 w 409"/>
              <a:gd name="T67" fmla="*/ 200 h 451"/>
              <a:gd name="T68" fmla="*/ 60 w 409"/>
              <a:gd name="T69" fmla="*/ 181 h 451"/>
              <a:gd name="T70" fmla="*/ 84 w 409"/>
              <a:gd name="T71" fmla="*/ 115 h 451"/>
              <a:gd name="T72" fmla="*/ 86 w 409"/>
              <a:gd name="T73" fmla="*/ 115 h 451"/>
              <a:gd name="T74" fmla="*/ 89 w 409"/>
              <a:gd name="T75" fmla="*/ 118 h 451"/>
              <a:gd name="T76" fmla="*/ 100 w 409"/>
              <a:gd name="T77" fmla="*/ 128 h 451"/>
              <a:gd name="T78" fmla="*/ 205 w 409"/>
              <a:gd name="T79" fmla="*/ 40 h 451"/>
              <a:gd name="T80" fmla="*/ 309 w 409"/>
              <a:gd name="T81" fmla="*/ 128 h 451"/>
              <a:gd name="T82" fmla="*/ 325 w 409"/>
              <a:gd name="T83" fmla="*/ 117 h 451"/>
              <a:gd name="T84" fmla="*/ 205 w 409"/>
              <a:gd name="T85" fmla="*/ 13 h 451"/>
              <a:gd name="T86" fmla="*/ 84 w 409"/>
              <a:gd name="T87" fmla="*/ 115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9" h="451">
                <a:moveTo>
                  <a:pt x="409" y="391"/>
                </a:moveTo>
                <a:lnTo>
                  <a:pt x="409" y="451"/>
                </a:lnTo>
                <a:lnTo>
                  <a:pt x="0" y="451"/>
                </a:lnTo>
                <a:lnTo>
                  <a:pt x="0" y="391"/>
                </a:lnTo>
                <a:cubicBezTo>
                  <a:pt x="0" y="363"/>
                  <a:pt x="25" y="328"/>
                  <a:pt x="54" y="314"/>
                </a:cubicBezTo>
                <a:lnTo>
                  <a:pt x="121" y="282"/>
                </a:lnTo>
                <a:lnTo>
                  <a:pt x="167" y="378"/>
                </a:lnTo>
                <a:lnTo>
                  <a:pt x="190" y="314"/>
                </a:lnTo>
                <a:cubicBezTo>
                  <a:pt x="195" y="315"/>
                  <a:pt x="200" y="316"/>
                  <a:pt x="205" y="316"/>
                </a:cubicBezTo>
                <a:cubicBezTo>
                  <a:pt x="209" y="316"/>
                  <a:pt x="214" y="315"/>
                  <a:pt x="219" y="314"/>
                </a:cubicBezTo>
                <a:lnTo>
                  <a:pt x="241" y="375"/>
                </a:lnTo>
                <a:lnTo>
                  <a:pt x="286" y="281"/>
                </a:lnTo>
                <a:lnTo>
                  <a:pt x="355" y="314"/>
                </a:lnTo>
                <a:cubicBezTo>
                  <a:pt x="385" y="328"/>
                  <a:pt x="409" y="363"/>
                  <a:pt x="409" y="391"/>
                </a:cubicBezTo>
                <a:close/>
                <a:moveTo>
                  <a:pt x="60" y="181"/>
                </a:moveTo>
                <a:lnTo>
                  <a:pt x="60" y="137"/>
                </a:lnTo>
                <a:cubicBezTo>
                  <a:pt x="60" y="130"/>
                  <a:pt x="64" y="124"/>
                  <a:pt x="70" y="120"/>
                </a:cubicBezTo>
                <a:cubicBezTo>
                  <a:pt x="78" y="53"/>
                  <a:pt x="135" y="0"/>
                  <a:pt x="205" y="0"/>
                </a:cubicBezTo>
                <a:cubicBezTo>
                  <a:pt x="274" y="0"/>
                  <a:pt x="331" y="53"/>
                  <a:pt x="339" y="120"/>
                </a:cubicBezTo>
                <a:cubicBezTo>
                  <a:pt x="345" y="124"/>
                  <a:pt x="349" y="130"/>
                  <a:pt x="349" y="137"/>
                </a:cubicBezTo>
                <a:lnTo>
                  <a:pt x="349" y="181"/>
                </a:lnTo>
                <a:cubicBezTo>
                  <a:pt x="349" y="192"/>
                  <a:pt x="339" y="202"/>
                  <a:pt x="328" y="202"/>
                </a:cubicBezTo>
                <a:cubicBezTo>
                  <a:pt x="316" y="202"/>
                  <a:pt x="307" y="192"/>
                  <a:pt x="307" y="181"/>
                </a:cubicBezTo>
                <a:lnTo>
                  <a:pt x="307" y="172"/>
                </a:lnTo>
                <a:cubicBezTo>
                  <a:pt x="296" y="228"/>
                  <a:pt x="254" y="281"/>
                  <a:pt x="205" y="281"/>
                </a:cubicBezTo>
                <a:cubicBezTo>
                  <a:pt x="155" y="281"/>
                  <a:pt x="113" y="228"/>
                  <a:pt x="102" y="172"/>
                </a:cubicBezTo>
                <a:lnTo>
                  <a:pt x="102" y="181"/>
                </a:lnTo>
                <a:cubicBezTo>
                  <a:pt x="102" y="190"/>
                  <a:pt x="96" y="198"/>
                  <a:pt x="87" y="201"/>
                </a:cubicBezTo>
                <a:cubicBezTo>
                  <a:pt x="96" y="229"/>
                  <a:pt x="114" y="253"/>
                  <a:pt x="140" y="269"/>
                </a:cubicBezTo>
                <a:cubicBezTo>
                  <a:pt x="144" y="268"/>
                  <a:pt x="150" y="268"/>
                  <a:pt x="156" y="271"/>
                </a:cubicBezTo>
                <a:cubicBezTo>
                  <a:pt x="165" y="276"/>
                  <a:pt x="170" y="285"/>
                  <a:pt x="166" y="292"/>
                </a:cubicBezTo>
                <a:cubicBezTo>
                  <a:pt x="163" y="298"/>
                  <a:pt x="153" y="300"/>
                  <a:pt x="143" y="295"/>
                </a:cubicBezTo>
                <a:cubicBezTo>
                  <a:pt x="137" y="292"/>
                  <a:pt x="132" y="286"/>
                  <a:pt x="132" y="280"/>
                </a:cubicBezTo>
                <a:cubicBezTo>
                  <a:pt x="103" y="261"/>
                  <a:pt x="82" y="233"/>
                  <a:pt x="73" y="200"/>
                </a:cubicBezTo>
                <a:cubicBezTo>
                  <a:pt x="66" y="197"/>
                  <a:pt x="60" y="190"/>
                  <a:pt x="60" y="181"/>
                </a:cubicBezTo>
                <a:close/>
                <a:moveTo>
                  <a:pt x="84" y="115"/>
                </a:moveTo>
                <a:cubicBezTo>
                  <a:pt x="85" y="115"/>
                  <a:pt x="85" y="115"/>
                  <a:pt x="86" y="115"/>
                </a:cubicBezTo>
                <a:cubicBezTo>
                  <a:pt x="88" y="116"/>
                  <a:pt x="89" y="117"/>
                  <a:pt x="89" y="118"/>
                </a:cubicBezTo>
                <a:cubicBezTo>
                  <a:pt x="94" y="120"/>
                  <a:pt x="98" y="124"/>
                  <a:pt x="100" y="128"/>
                </a:cubicBezTo>
                <a:cubicBezTo>
                  <a:pt x="106" y="70"/>
                  <a:pt x="150" y="40"/>
                  <a:pt x="205" y="40"/>
                </a:cubicBezTo>
                <a:cubicBezTo>
                  <a:pt x="259" y="40"/>
                  <a:pt x="303" y="70"/>
                  <a:pt x="309" y="128"/>
                </a:cubicBezTo>
                <a:cubicBezTo>
                  <a:pt x="312" y="122"/>
                  <a:pt x="318" y="118"/>
                  <a:pt x="325" y="117"/>
                </a:cubicBezTo>
                <a:cubicBezTo>
                  <a:pt x="316" y="58"/>
                  <a:pt x="266" y="13"/>
                  <a:pt x="205" y="13"/>
                </a:cubicBezTo>
                <a:cubicBezTo>
                  <a:pt x="144" y="13"/>
                  <a:pt x="94" y="57"/>
                  <a:pt x="84" y="115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3"/>
            </p:custDataLst>
          </p:nvPr>
        </p:nvSpPr>
        <p:spPr bwMode="auto">
          <a:xfrm>
            <a:off x="9953561" y="3348157"/>
            <a:ext cx="580787" cy="580787"/>
          </a:xfrm>
          <a:prstGeom prst="ellipse">
            <a:avLst/>
          </a:prstGeom>
          <a:noFill/>
          <a:ln w="19050">
            <a:solidFill>
              <a:sysClr val="window" lastClr="FFFFFF"/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任意多边形 16"/>
          <p:cNvSpPr/>
          <p:nvPr>
            <p:custDataLst>
              <p:tags r:id="rId24"/>
            </p:custDataLst>
          </p:nvPr>
        </p:nvSpPr>
        <p:spPr bwMode="auto">
          <a:xfrm>
            <a:off x="10068349" y="3476606"/>
            <a:ext cx="351210" cy="323888"/>
          </a:xfrm>
          <a:custGeom>
            <a:avLst/>
            <a:gdLst>
              <a:gd name="connsiteX0" fmla="*/ 392435 w 609156"/>
              <a:gd name="connsiteY0" fmla="*/ 452324 h 561771"/>
              <a:gd name="connsiteX1" fmla="*/ 427863 w 609156"/>
              <a:gd name="connsiteY1" fmla="*/ 452324 h 561771"/>
              <a:gd name="connsiteX2" fmla="*/ 435435 w 609156"/>
              <a:gd name="connsiteY2" fmla="*/ 459885 h 561771"/>
              <a:gd name="connsiteX3" fmla="*/ 435435 w 609156"/>
              <a:gd name="connsiteY3" fmla="*/ 474634 h 561771"/>
              <a:gd name="connsiteX4" fmla="*/ 435435 w 609156"/>
              <a:gd name="connsiteY4" fmla="*/ 539321 h 561771"/>
              <a:gd name="connsiteX5" fmla="*/ 435435 w 609156"/>
              <a:gd name="connsiteY5" fmla="*/ 553976 h 561771"/>
              <a:gd name="connsiteX6" fmla="*/ 427863 w 609156"/>
              <a:gd name="connsiteY6" fmla="*/ 561630 h 561771"/>
              <a:gd name="connsiteX7" fmla="*/ 392435 w 609156"/>
              <a:gd name="connsiteY7" fmla="*/ 561630 h 561771"/>
              <a:gd name="connsiteX8" fmla="*/ 384863 w 609156"/>
              <a:gd name="connsiteY8" fmla="*/ 553976 h 561771"/>
              <a:gd name="connsiteX9" fmla="*/ 384863 w 609156"/>
              <a:gd name="connsiteY9" fmla="*/ 539321 h 561771"/>
              <a:gd name="connsiteX10" fmla="*/ 384863 w 609156"/>
              <a:gd name="connsiteY10" fmla="*/ 474634 h 561771"/>
              <a:gd name="connsiteX11" fmla="*/ 384863 w 609156"/>
              <a:gd name="connsiteY11" fmla="*/ 459885 h 561771"/>
              <a:gd name="connsiteX12" fmla="*/ 392435 w 609156"/>
              <a:gd name="connsiteY12" fmla="*/ 452324 h 561771"/>
              <a:gd name="connsiteX13" fmla="*/ 464152 w 609156"/>
              <a:gd name="connsiteY13" fmla="*/ 409985 h 561771"/>
              <a:gd name="connsiteX14" fmla="*/ 499488 w 609156"/>
              <a:gd name="connsiteY14" fmla="*/ 409985 h 561771"/>
              <a:gd name="connsiteX15" fmla="*/ 507153 w 609156"/>
              <a:gd name="connsiteY15" fmla="*/ 417551 h 561771"/>
              <a:gd name="connsiteX16" fmla="*/ 507153 w 609156"/>
              <a:gd name="connsiteY16" fmla="*/ 474622 h 561771"/>
              <a:gd name="connsiteX17" fmla="*/ 507153 w 609156"/>
              <a:gd name="connsiteY17" fmla="*/ 496853 h 561771"/>
              <a:gd name="connsiteX18" fmla="*/ 507153 w 609156"/>
              <a:gd name="connsiteY18" fmla="*/ 553923 h 561771"/>
              <a:gd name="connsiteX19" fmla="*/ 499488 w 609156"/>
              <a:gd name="connsiteY19" fmla="*/ 561489 h 561771"/>
              <a:gd name="connsiteX20" fmla="*/ 464152 w 609156"/>
              <a:gd name="connsiteY20" fmla="*/ 561489 h 561771"/>
              <a:gd name="connsiteX21" fmla="*/ 456487 w 609156"/>
              <a:gd name="connsiteY21" fmla="*/ 553923 h 561771"/>
              <a:gd name="connsiteX22" fmla="*/ 456487 w 609156"/>
              <a:gd name="connsiteY22" fmla="*/ 496853 h 561771"/>
              <a:gd name="connsiteX23" fmla="*/ 456487 w 609156"/>
              <a:gd name="connsiteY23" fmla="*/ 474622 h 561771"/>
              <a:gd name="connsiteX24" fmla="*/ 456487 w 609156"/>
              <a:gd name="connsiteY24" fmla="*/ 417551 h 561771"/>
              <a:gd name="connsiteX25" fmla="*/ 464152 w 609156"/>
              <a:gd name="connsiteY25" fmla="*/ 409985 h 561771"/>
              <a:gd name="connsiteX26" fmla="*/ 553539 w 609156"/>
              <a:gd name="connsiteY26" fmla="*/ 277886 h 561771"/>
              <a:gd name="connsiteX27" fmla="*/ 558399 w 609156"/>
              <a:gd name="connsiteY27" fmla="*/ 280594 h 561771"/>
              <a:gd name="connsiteX28" fmla="*/ 608220 w 609156"/>
              <a:gd name="connsiteY28" fmla="*/ 360717 h 561771"/>
              <a:gd name="connsiteX29" fmla="*/ 603359 w 609156"/>
              <a:gd name="connsiteY29" fmla="*/ 369402 h 561771"/>
              <a:gd name="connsiteX30" fmla="*/ 578776 w 609156"/>
              <a:gd name="connsiteY30" fmla="*/ 369402 h 561771"/>
              <a:gd name="connsiteX31" fmla="*/ 578776 w 609156"/>
              <a:gd name="connsiteY31" fmla="*/ 429074 h 561771"/>
              <a:gd name="connsiteX32" fmla="*/ 578776 w 609156"/>
              <a:gd name="connsiteY32" fmla="*/ 432529 h 561771"/>
              <a:gd name="connsiteX33" fmla="*/ 578776 w 609156"/>
              <a:gd name="connsiteY33" fmla="*/ 554674 h 561771"/>
              <a:gd name="connsiteX34" fmla="*/ 571205 w 609156"/>
              <a:gd name="connsiteY34" fmla="*/ 561771 h 561771"/>
              <a:gd name="connsiteX35" fmla="*/ 535779 w 609156"/>
              <a:gd name="connsiteY35" fmla="*/ 561771 h 561771"/>
              <a:gd name="connsiteX36" fmla="*/ 528208 w 609156"/>
              <a:gd name="connsiteY36" fmla="*/ 554207 h 561771"/>
              <a:gd name="connsiteX37" fmla="*/ 528208 w 609156"/>
              <a:gd name="connsiteY37" fmla="*/ 369495 h 561771"/>
              <a:gd name="connsiteX38" fmla="*/ 503625 w 609156"/>
              <a:gd name="connsiteY38" fmla="*/ 369495 h 561771"/>
              <a:gd name="connsiteX39" fmla="*/ 498764 w 609156"/>
              <a:gd name="connsiteY39" fmla="*/ 360717 h 561771"/>
              <a:gd name="connsiteX40" fmla="*/ 548678 w 609156"/>
              <a:gd name="connsiteY40" fmla="*/ 280594 h 561771"/>
              <a:gd name="connsiteX41" fmla="*/ 553539 w 609156"/>
              <a:gd name="connsiteY41" fmla="*/ 277886 h 561771"/>
              <a:gd name="connsiteX42" fmla="*/ 248743 w 609156"/>
              <a:gd name="connsiteY42" fmla="*/ 0 h 561771"/>
              <a:gd name="connsiteX43" fmla="*/ 260245 w 609156"/>
              <a:gd name="connsiteY43" fmla="*/ 0 h 561771"/>
              <a:gd name="connsiteX44" fmla="*/ 271654 w 609156"/>
              <a:gd name="connsiteY44" fmla="*/ 0 h 561771"/>
              <a:gd name="connsiteX45" fmla="*/ 368159 w 609156"/>
              <a:gd name="connsiteY45" fmla="*/ 96367 h 561771"/>
              <a:gd name="connsiteX46" fmla="*/ 368159 w 609156"/>
              <a:gd name="connsiteY46" fmla="*/ 203287 h 561771"/>
              <a:gd name="connsiteX47" fmla="*/ 346651 w 609156"/>
              <a:gd name="connsiteY47" fmla="*/ 243440 h 561771"/>
              <a:gd name="connsiteX48" fmla="*/ 346651 w 609156"/>
              <a:gd name="connsiteY48" fmla="*/ 346532 h 561771"/>
              <a:gd name="connsiteX49" fmla="*/ 349269 w 609156"/>
              <a:gd name="connsiteY49" fmla="*/ 351014 h 561771"/>
              <a:gd name="connsiteX50" fmla="*/ 440257 w 609156"/>
              <a:gd name="connsiteY50" fmla="*/ 403493 h 561771"/>
              <a:gd name="connsiteX51" fmla="*/ 436236 w 609156"/>
              <a:gd name="connsiteY51" fmla="*/ 417687 h 561771"/>
              <a:gd name="connsiteX52" fmla="*/ 436236 w 609156"/>
              <a:gd name="connsiteY52" fmla="*/ 433748 h 561771"/>
              <a:gd name="connsiteX53" fmla="*/ 427820 w 609156"/>
              <a:gd name="connsiteY53" fmla="*/ 432441 h 561771"/>
              <a:gd name="connsiteX54" fmla="*/ 392378 w 609156"/>
              <a:gd name="connsiteY54" fmla="*/ 432441 h 561771"/>
              <a:gd name="connsiteX55" fmla="*/ 364699 w 609156"/>
              <a:gd name="connsiteY55" fmla="*/ 460081 h 561771"/>
              <a:gd name="connsiteX56" fmla="*/ 364699 w 609156"/>
              <a:gd name="connsiteY56" fmla="*/ 474742 h 561771"/>
              <a:gd name="connsiteX57" fmla="*/ 364699 w 609156"/>
              <a:gd name="connsiteY57" fmla="*/ 539454 h 561771"/>
              <a:gd name="connsiteX58" fmla="*/ 364699 w 609156"/>
              <a:gd name="connsiteY58" fmla="*/ 554207 h 561771"/>
              <a:gd name="connsiteX59" fmla="*/ 365821 w 609156"/>
              <a:gd name="connsiteY59" fmla="*/ 561771 h 561771"/>
              <a:gd name="connsiteX60" fmla="*/ 294471 w 609156"/>
              <a:gd name="connsiteY60" fmla="*/ 561771 h 561771"/>
              <a:gd name="connsiteX61" fmla="*/ 272215 w 609156"/>
              <a:gd name="connsiteY61" fmla="*/ 459521 h 561771"/>
              <a:gd name="connsiteX62" fmla="*/ 260339 w 609156"/>
              <a:gd name="connsiteY62" fmla="*/ 393595 h 561771"/>
              <a:gd name="connsiteX63" fmla="*/ 248463 w 609156"/>
              <a:gd name="connsiteY63" fmla="*/ 459521 h 561771"/>
              <a:gd name="connsiteX64" fmla="*/ 226207 w 609156"/>
              <a:gd name="connsiteY64" fmla="*/ 561771 h 561771"/>
              <a:gd name="connsiteX65" fmla="*/ 0 w 609156"/>
              <a:gd name="connsiteY65" fmla="*/ 561771 h 561771"/>
              <a:gd name="connsiteX66" fmla="*/ 0 w 609156"/>
              <a:gd name="connsiteY66" fmla="*/ 488468 h 561771"/>
              <a:gd name="connsiteX67" fmla="*/ 18796 w 609156"/>
              <a:gd name="connsiteY67" fmla="*/ 448315 h 561771"/>
              <a:gd name="connsiteX68" fmla="*/ 171221 w 609156"/>
              <a:gd name="connsiteY68" fmla="*/ 350734 h 561771"/>
              <a:gd name="connsiteX69" fmla="*/ 173840 w 609156"/>
              <a:gd name="connsiteY69" fmla="*/ 346532 h 561771"/>
              <a:gd name="connsiteX70" fmla="*/ 173840 w 609156"/>
              <a:gd name="connsiteY70" fmla="*/ 243440 h 561771"/>
              <a:gd name="connsiteX71" fmla="*/ 152238 w 609156"/>
              <a:gd name="connsiteY71" fmla="*/ 203287 h 561771"/>
              <a:gd name="connsiteX72" fmla="*/ 152238 w 609156"/>
              <a:gd name="connsiteY72" fmla="*/ 96367 h 561771"/>
              <a:gd name="connsiteX73" fmla="*/ 248743 w 609156"/>
              <a:gd name="connsiteY73" fmla="*/ 0 h 56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09156" h="561771">
                <a:moveTo>
                  <a:pt x="392435" y="452324"/>
                </a:moveTo>
                <a:lnTo>
                  <a:pt x="427863" y="452324"/>
                </a:lnTo>
                <a:cubicBezTo>
                  <a:pt x="432070" y="452324"/>
                  <a:pt x="435529" y="455685"/>
                  <a:pt x="435435" y="459885"/>
                </a:cubicBezTo>
                <a:lnTo>
                  <a:pt x="435435" y="474634"/>
                </a:lnTo>
                <a:lnTo>
                  <a:pt x="435435" y="539321"/>
                </a:lnTo>
                <a:lnTo>
                  <a:pt x="435435" y="553976"/>
                </a:lnTo>
                <a:cubicBezTo>
                  <a:pt x="435435" y="558270"/>
                  <a:pt x="432070" y="561630"/>
                  <a:pt x="427863" y="561630"/>
                </a:cubicBezTo>
                <a:lnTo>
                  <a:pt x="392435" y="561630"/>
                </a:lnTo>
                <a:cubicBezTo>
                  <a:pt x="388228" y="561630"/>
                  <a:pt x="384863" y="558270"/>
                  <a:pt x="384863" y="553976"/>
                </a:cubicBezTo>
                <a:lnTo>
                  <a:pt x="384863" y="539321"/>
                </a:lnTo>
                <a:lnTo>
                  <a:pt x="384863" y="474634"/>
                </a:lnTo>
                <a:lnTo>
                  <a:pt x="384863" y="459885"/>
                </a:lnTo>
                <a:cubicBezTo>
                  <a:pt x="384863" y="455685"/>
                  <a:pt x="388228" y="452324"/>
                  <a:pt x="392435" y="452324"/>
                </a:cubicBezTo>
                <a:close/>
                <a:moveTo>
                  <a:pt x="464152" y="409985"/>
                </a:moveTo>
                <a:lnTo>
                  <a:pt x="499488" y="409985"/>
                </a:lnTo>
                <a:cubicBezTo>
                  <a:pt x="503788" y="409985"/>
                  <a:pt x="507153" y="413348"/>
                  <a:pt x="507153" y="417551"/>
                </a:cubicBezTo>
                <a:lnTo>
                  <a:pt x="507153" y="474622"/>
                </a:lnTo>
                <a:lnTo>
                  <a:pt x="507153" y="496853"/>
                </a:lnTo>
                <a:lnTo>
                  <a:pt x="507153" y="553923"/>
                </a:lnTo>
                <a:cubicBezTo>
                  <a:pt x="507153" y="558127"/>
                  <a:pt x="503788" y="561489"/>
                  <a:pt x="499488" y="561489"/>
                </a:cubicBezTo>
                <a:lnTo>
                  <a:pt x="464152" y="561489"/>
                </a:lnTo>
                <a:cubicBezTo>
                  <a:pt x="459852" y="561489"/>
                  <a:pt x="456487" y="558127"/>
                  <a:pt x="456487" y="553923"/>
                </a:cubicBezTo>
                <a:lnTo>
                  <a:pt x="456487" y="496853"/>
                </a:lnTo>
                <a:lnTo>
                  <a:pt x="456487" y="474622"/>
                </a:lnTo>
                <a:lnTo>
                  <a:pt x="456487" y="417551"/>
                </a:lnTo>
                <a:cubicBezTo>
                  <a:pt x="456487" y="413348"/>
                  <a:pt x="459852" y="409985"/>
                  <a:pt x="464152" y="409985"/>
                </a:cubicBezTo>
                <a:close/>
                <a:moveTo>
                  <a:pt x="553539" y="277886"/>
                </a:moveTo>
                <a:cubicBezTo>
                  <a:pt x="555408" y="277886"/>
                  <a:pt x="557277" y="278727"/>
                  <a:pt x="558399" y="280594"/>
                </a:cubicBezTo>
                <a:lnTo>
                  <a:pt x="608220" y="360717"/>
                </a:lnTo>
                <a:cubicBezTo>
                  <a:pt x="610743" y="364546"/>
                  <a:pt x="607846" y="369495"/>
                  <a:pt x="603359" y="369402"/>
                </a:cubicBezTo>
                <a:lnTo>
                  <a:pt x="578776" y="369402"/>
                </a:lnTo>
                <a:lnTo>
                  <a:pt x="578776" y="429074"/>
                </a:lnTo>
                <a:lnTo>
                  <a:pt x="578776" y="432529"/>
                </a:lnTo>
                <a:lnTo>
                  <a:pt x="578776" y="554674"/>
                </a:lnTo>
                <a:cubicBezTo>
                  <a:pt x="578589" y="558690"/>
                  <a:pt x="575224" y="561771"/>
                  <a:pt x="571205" y="561771"/>
                </a:cubicBezTo>
                <a:lnTo>
                  <a:pt x="535779" y="561771"/>
                </a:lnTo>
                <a:cubicBezTo>
                  <a:pt x="531573" y="561771"/>
                  <a:pt x="528208" y="558409"/>
                  <a:pt x="528208" y="554207"/>
                </a:cubicBezTo>
                <a:lnTo>
                  <a:pt x="528208" y="369495"/>
                </a:lnTo>
                <a:lnTo>
                  <a:pt x="503625" y="369495"/>
                </a:lnTo>
                <a:cubicBezTo>
                  <a:pt x="499138" y="369495"/>
                  <a:pt x="496427" y="364546"/>
                  <a:pt x="498764" y="360717"/>
                </a:cubicBezTo>
                <a:lnTo>
                  <a:pt x="548678" y="280594"/>
                </a:lnTo>
                <a:cubicBezTo>
                  <a:pt x="549800" y="278727"/>
                  <a:pt x="551669" y="277886"/>
                  <a:pt x="553539" y="277886"/>
                </a:cubicBezTo>
                <a:close/>
                <a:moveTo>
                  <a:pt x="248743" y="0"/>
                </a:moveTo>
                <a:lnTo>
                  <a:pt x="260245" y="0"/>
                </a:lnTo>
                <a:lnTo>
                  <a:pt x="271654" y="0"/>
                </a:lnTo>
                <a:cubicBezTo>
                  <a:pt x="325049" y="0"/>
                  <a:pt x="368159" y="43234"/>
                  <a:pt x="368159" y="96367"/>
                </a:cubicBezTo>
                <a:lnTo>
                  <a:pt x="368159" y="203287"/>
                </a:lnTo>
                <a:cubicBezTo>
                  <a:pt x="368159" y="220002"/>
                  <a:pt x="359555" y="234849"/>
                  <a:pt x="346651" y="243440"/>
                </a:cubicBezTo>
                <a:lnTo>
                  <a:pt x="346651" y="346532"/>
                </a:lnTo>
                <a:cubicBezTo>
                  <a:pt x="346651" y="348399"/>
                  <a:pt x="347586" y="349987"/>
                  <a:pt x="349269" y="351014"/>
                </a:cubicBezTo>
                <a:cubicBezTo>
                  <a:pt x="359368" y="355869"/>
                  <a:pt x="396399" y="374545"/>
                  <a:pt x="440257" y="403493"/>
                </a:cubicBezTo>
                <a:cubicBezTo>
                  <a:pt x="437732" y="407602"/>
                  <a:pt x="436236" y="412457"/>
                  <a:pt x="436236" y="417687"/>
                </a:cubicBezTo>
                <a:lnTo>
                  <a:pt x="436236" y="433748"/>
                </a:lnTo>
                <a:cubicBezTo>
                  <a:pt x="433617" y="432908"/>
                  <a:pt x="430812" y="432441"/>
                  <a:pt x="427820" y="432441"/>
                </a:cubicBezTo>
                <a:lnTo>
                  <a:pt x="392378" y="432441"/>
                </a:lnTo>
                <a:cubicBezTo>
                  <a:pt x="377136" y="432441"/>
                  <a:pt x="364699" y="444767"/>
                  <a:pt x="364699" y="460081"/>
                </a:cubicBezTo>
                <a:lnTo>
                  <a:pt x="364699" y="474742"/>
                </a:lnTo>
                <a:lnTo>
                  <a:pt x="364699" y="539454"/>
                </a:lnTo>
                <a:lnTo>
                  <a:pt x="364699" y="554207"/>
                </a:lnTo>
                <a:cubicBezTo>
                  <a:pt x="364699" y="556822"/>
                  <a:pt x="365073" y="559250"/>
                  <a:pt x="365821" y="561771"/>
                </a:cubicBezTo>
                <a:lnTo>
                  <a:pt x="294471" y="561771"/>
                </a:lnTo>
                <a:lnTo>
                  <a:pt x="272215" y="459521"/>
                </a:lnTo>
                <a:cubicBezTo>
                  <a:pt x="317288" y="396676"/>
                  <a:pt x="268848" y="393688"/>
                  <a:pt x="260339" y="393595"/>
                </a:cubicBezTo>
                <a:cubicBezTo>
                  <a:pt x="251829" y="393688"/>
                  <a:pt x="203390" y="396676"/>
                  <a:pt x="248463" y="459521"/>
                </a:cubicBezTo>
                <a:lnTo>
                  <a:pt x="226207" y="561771"/>
                </a:lnTo>
                <a:lnTo>
                  <a:pt x="0" y="561771"/>
                </a:lnTo>
                <a:lnTo>
                  <a:pt x="0" y="488468"/>
                </a:lnTo>
                <a:cubicBezTo>
                  <a:pt x="0" y="472874"/>
                  <a:pt x="6826" y="458213"/>
                  <a:pt x="18796" y="448315"/>
                </a:cubicBezTo>
                <a:cubicBezTo>
                  <a:pt x="85190" y="393968"/>
                  <a:pt x="156633" y="357830"/>
                  <a:pt x="171221" y="350734"/>
                </a:cubicBezTo>
                <a:cubicBezTo>
                  <a:pt x="172811" y="349987"/>
                  <a:pt x="173840" y="348399"/>
                  <a:pt x="173840" y="346532"/>
                </a:cubicBezTo>
                <a:lnTo>
                  <a:pt x="173840" y="243440"/>
                </a:lnTo>
                <a:cubicBezTo>
                  <a:pt x="160841" y="234849"/>
                  <a:pt x="152238" y="220095"/>
                  <a:pt x="152238" y="203287"/>
                </a:cubicBezTo>
                <a:lnTo>
                  <a:pt x="152238" y="96367"/>
                </a:lnTo>
                <a:cubicBezTo>
                  <a:pt x="152238" y="43048"/>
                  <a:pt x="195534" y="0"/>
                  <a:pt x="248743" y="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</a:defRPr>
            </a:lvl9pPr>
          </a:lstStyle>
          <a:p>
            <a:pPr algn="ctr"/>
            <a:endParaRPr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25"/>
            </p:custDataLst>
          </p:nvPr>
        </p:nvSpPr>
        <p:spPr>
          <a:xfrm>
            <a:off x="661692" y="1146704"/>
            <a:ext cx="10845800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</a:rPr>
              <a:t>性能分析步骤</a:t>
            </a:r>
            <a:endParaRPr kumimoji="0" lang="zh-CN" altLang="en-US" sz="2400" b="1" i="0" u="none" strike="noStrike" kern="1200" cap="none" spc="300" normalizeH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3"/>
          <p:cNvSpPr/>
          <p:nvPr>
            <p:custDataLst>
              <p:tags r:id="rId2"/>
            </p:custDataLst>
          </p:nvPr>
        </p:nvSpPr>
        <p:spPr>
          <a:xfrm>
            <a:off x="2743222" y="1524012"/>
            <a:ext cx="6705653" cy="472443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254000" dir="5400000" algn="ctr" rotWithShape="0">
              <a:schemeClr val="lt2">
                <a:lumMod val="75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457204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业务系统运行期间，80%的软件故障和SQL有关</a:t>
            </a:r>
            <a:endParaRPr lang="zh-CN" altLang="en-US" sz="3200" b="1" spc="16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itle 6"/>
          <p:cNvSpPr txBox="1"/>
          <p:nvPr>
            <p:custDataLst>
              <p:tags r:id="rId4"/>
            </p:custDataLst>
          </p:nvPr>
        </p:nvSpPr>
        <p:spPr>
          <a:xfrm>
            <a:off x="3048659" y="1828815"/>
            <a:ext cx="6095403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数据库系统的雪崩</a:t>
            </a:r>
            <a:endParaRPr kumimoji="0" lang="zh-CN" sz="24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Title 6"/>
          <p:cNvSpPr txBox="1"/>
          <p:nvPr>
            <p:custDataLst>
              <p:tags r:id="rId5"/>
            </p:custDataLst>
          </p:nvPr>
        </p:nvSpPr>
        <p:spPr>
          <a:xfrm>
            <a:off x="3108349" y="2498740"/>
            <a:ext cx="6095384" cy="35141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None/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大事务，大Query长时间运行。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随着sql的运行，继而持有各种资源的锁，持续消耗服务器的内存，cpu。</a:t>
            </a:r>
            <a:endParaRPr lang="zh-CN" altLang="en-US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cpu100%，内存100%，内存开始频繁换页，io进一步上涨，服务器大量请求pending，应用系统出现无法响应的情况...</a:t>
            </a:r>
            <a:endParaRPr lang="en-US" alt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6"/>
            </p:custDataLst>
          </p:nvPr>
        </p:nvSpPr>
        <p:spPr>
          <a:xfrm>
            <a:off x="10058481" y="2743222"/>
            <a:ext cx="2133617" cy="25908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0" y="2743222"/>
            <a:ext cx="2133617" cy="25908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平行四边形 10"/>
          <p:cNvSpPr/>
          <p:nvPr>
            <p:custDataLst>
              <p:tags r:id="rId1"/>
            </p:custDataLst>
          </p:nvPr>
        </p:nvSpPr>
        <p:spPr>
          <a:xfrm>
            <a:off x="6578600" y="0"/>
            <a:ext cx="3218689" cy="6858000"/>
          </a:xfrm>
          <a:prstGeom prst="parallelogram">
            <a:avLst>
              <a:gd name="adj" fmla="val 93597"/>
            </a:avLst>
          </a:prstGeom>
          <a:solidFill>
            <a:srgbClr val="BDC7D3">
              <a:alpha val="42000"/>
            </a:srgbClr>
          </a:solidFill>
          <a:ln>
            <a:noFill/>
          </a:ln>
        </p:spPr>
        <p:style>
          <a:lnRef idx="2">
            <a:srgbClr val="BBC5D2">
              <a:shade val="50000"/>
            </a:srgbClr>
          </a:lnRef>
          <a:fillRef idx="1">
            <a:srgbClr val="BBC5D2"/>
          </a:fillRef>
          <a:effectRef idx="0">
            <a:srgbClr val="BBC5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2" name="平行四边形 11"/>
          <p:cNvSpPr/>
          <p:nvPr>
            <p:custDataLst>
              <p:tags r:id="rId2"/>
            </p:custDataLst>
          </p:nvPr>
        </p:nvSpPr>
        <p:spPr>
          <a:xfrm>
            <a:off x="7183372" y="0"/>
            <a:ext cx="4495800" cy="6858000"/>
          </a:xfrm>
          <a:prstGeom prst="parallelogram">
            <a:avLst>
              <a:gd name="adj" fmla="val 65395"/>
            </a:avLst>
          </a:prstGeom>
          <a:solidFill>
            <a:srgbClr val="BBC5D2">
              <a:alpha val="80000"/>
            </a:srgbClr>
          </a:solidFill>
          <a:ln>
            <a:noFill/>
          </a:ln>
        </p:spPr>
        <p:style>
          <a:lnRef idx="2">
            <a:srgbClr val="BBC5D2">
              <a:shade val="50000"/>
            </a:srgbClr>
          </a:lnRef>
          <a:fillRef idx="1">
            <a:srgbClr val="BBC5D2"/>
          </a:fillRef>
          <a:effectRef idx="0">
            <a:srgbClr val="BBC5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" y="1"/>
            <a:ext cx="1103575" cy="2417361"/>
          </a:xfrm>
          <a:custGeom>
            <a:avLst/>
            <a:gdLst>
              <a:gd name="connsiteX0" fmla="*/ 1015705 w 1103575"/>
              <a:gd name="connsiteY0" fmla="*/ 0 h 2417361"/>
              <a:gd name="connsiteX1" fmla="*/ 1103575 w 1103575"/>
              <a:gd name="connsiteY1" fmla="*/ 0 h 2417361"/>
              <a:gd name="connsiteX2" fmla="*/ 0 w 1103575"/>
              <a:gd name="connsiteY2" fmla="*/ 2417361 h 2417361"/>
              <a:gd name="connsiteX3" fmla="*/ 0 w 1103575"/>
              <a:gd name="connsiteY3" fmla="*/ 2224883 h 241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575" h="2417361">
                <a:moveTo>
                  <a:pt x="1015705" y="0"/>
                </a:moveTo>
                <a:lnTo>
                  <a:pt x="1103575" y="0"/>
                </a:lnTo>
                <a:lnTo>
                  <a:pt x="0" y="2417361"/>
                </a:lnTo>
                <a:lnTo>
                  <a:pt x="0" y="2224883"/>
                </a:lnTo>
                <a:close/>
              </a:path>
            </a:pathLst>
          </a:custGeom>
          <a:solidFill>
            <a:srgbClr val="BBC5D2">
              <a:alpha val="80000"/>
            </a:srgbClr>
          </a:solidFill>
          <a:ln>
            <a:noFill/>
          </a:ln>
        </p:spPr>
        <p:style>
          <a:lnRef idx="2">
            <a:srgbClr val="BBC5D2">
              <a:shade val="50000"/>
            </a:srgbClr>
          </a:lnRef>
          <a:fillRef idx="1">
            <a:srgbClr val="BBC5D2"/>
          </a:fillRef>
          <a:effectRef idx="0">
            <a:srgbClr val="BBC5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337972" y="1984491"/>
            <a:ext cx="11523355" cy="4458405"/>
            <a:chOff x="357022" y="2235683"/>
            <a:chExt cx="11523355" cy="4025140"/>
          </a:xfrm>
        </p:grpSpPr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383774" y="2260457"/>
              <a:ext cx="11462493" cy="39478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rgbClr val="BBC5D2">
                <a:shade val="50000"/>
              </a:srgbClr>
            </a:lnRef>
            <a:fillRef idx="1">
              <a:srgbClr val="BBC5D2"/>
            </a:fillRef>
            <a:effectRef idx="0">
              <a:srgbClr val="BBC5D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>
                <a:solidFill>
                  <a:sysClr val="window" lastClr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5" name="任意多边形: 形状 4"/>
            <p:cNvSpPr/>
            <p:nvPr>
              <p:custDataLst>
                <p:tags r:id="rId6"/>
              </p:custDataLst>
            </p:nvPr>
          </p:nvSpPr>
          <p:spPr>
            <a:xfrm>
              <a:off x="357022" y="2235683"/>
              <a:ext cx="11523355" cy="654488"/>
            </a:xfrm>
            <a:custGeom>
              <a:avLst/>
              <a:gdLst>
                <a:gd name="connsiteX0" fmla="*/ 0 w 8575304"/>
                <a:gd name="connsiteY0" fmla="*/ 0 h 497113"/>
                <a:gd name="connsiteX1" fmla="*/ 8575304 w 8575304"/>
                <a:gd name="connsiteY1" fmla="*/ 0 h 497113"/>
                <a:gd name="connsiteX2" fmla="*/ 8575304 w 8575304"/>
                <a:gd name="connsiteY2" fmla="*/ 497113 h 497113"/>
                <a:gd name="connsiteX3" fmla="*/ 8505371 w 8575304"/>
                <a:gd name="connsiteY3" fmla="*/ 497113 h 497113"/>
                <a:gd name="connsiteX4" fmla="*/ 8505371 w 8575304"/>
                <a:gd name="connsiteY4" fmla="*/ 72983 h 497113"/>
                <a:gd name="connsiteX5" fmla="*/ 81177 w 8575304"/>
                <a:gd name="connsiteY5" fmla="*/ 72983 h 497113"/>
                <a:gd name="connsiteX6" fmla="*/ 81177 w 8575304"/>
                <a:gd name="connsiteY6" fmla="*/ 73656 h 497113"/>
                <a:gd name="connsiteX7" fmla="*/ 76555 w 8575304"/>
                <a:gd name="connsiteY7" fmla="*/ 73656 h 497113"/>
                <a:gd name="connsiteX8" fmla="*/ 76555 w 8575304"/>
                <a:gd name="connsiteY8" fmla="*/ 497113 h 497113"/>
                <a:gd name="connsiteX9" fmla="*/ 0 w 8575304"/>
                <a:gd name="connsiteY9" fmla="*/ 497113 h 49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5304" h="497113">
                  <a:moveTo>
                    <a:pt x="0" y="0"/>
                  </a:moveTo>
                  <a:lnTo>
                    <a:pt x="8575304" y="0"/>
                  </a:lnTo>
                  <a:lnTo>
                    <a:pt x="8575304" y="497113"/>
                  </a:lnTo>
                  <a:lnTo>
                    <a:pt x="8505371" y="497113"/>
                  </a:lnTo>
                  <a:lnTo>
                    <a:pt x="8505371" y="72983"/>
                  </a:lnTo>
                  <a:lnTo>
                    <a:pt x="81177" y="72983"/>
                  </a:lnTo>
                  <a:lnTo>
                    <a:pt x="81177" y="73656"/>
                  </a:lnTo>
                  <a:lnTo>
                    <a:pt x="76555" y="73656"/>
                  </a:lnTo>
                  <a:lnTo>
                    <a:pt x="76555" y="497113"/>
                  </a:lnTo>
                  <a:lnTo>
                    <a:pt x="0" y="49711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style>
            <a:lnRef idx="2">
              <a:srgbClr val="BBC5D2">
                <a:shade val="50000"/>
              </a:srgbClr>
            </a:lnRef>
            <a:fillRef idx="1">
              <a:srgbClr val="BBC5D2"/>
            </a:fillRef>
            <a:effectRef idx="0">
              <a:srgbClr val="BBC5D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ysClr val="window" lastClr="FFFFFF"/>
                </a:solidFill>
                <a:latin typeface="微软雅黑" panose="020B0503020204020204" charset="-122"/>
              </a:endParaRPr>
            </a:p>
          </p:txBody>
        </p:sp>
        <p:sp>
          <p:nvSpPr>
            <p:cNvPr id="6" name="任意多边形: 形状 5"/>
            <p:cNvSpPr/>
            <p:nvPr>
              <p:custDataLst>
                <p:tags r:id="rId7"/>
              </p:custDataLst>
            </p:nvPr>
          </p:nvSpPr>
          <p:spPr>
            <a:xfrm flipV="1">
              <a:off x="357022" y="5606335"/>
              <a:ext cx="11523355" cy="654488"/>
            </a:xfrm>
            <a:custGeom>
              <a:avLst/>
              <a:gdLst>
                <a:gd name="connsiteX0" fmla="*/ 0 w 8575304"/>
                <a:gd name="connsiteY0" fmla="*/ 497113 h 497113"/>
                <a:gd name="connsiteX1" fmla="*/ 76555 w 8575304"/>
                <a:gd name="connsiteY1" fmla="*/ 497113 h 497113"/>
                <a:gd name="connsiteX2" fmla="*/ 76555 w 8575304"/>
                <a:gd name="connsiteY2" fmla="*/ 74415 h 497113"/>
                <a:gd name="connsiteX3" fmla="*/ 81177 w 8575304"/>
                <a:gd name="connsiteY3" fmla="*/ 74415 h 497113"/>
                <a:gd name="connsiteX4" fmla="*/ 81177 w 8575304"/>
                <a:gd name="connsiteY4" fmla="*/ 72983 h 497113"/>
                <a:gd name="connsiteX5" fmla="*/ 8505371 w 8575304"/>
                <a:gd name="connsiteY5" fmla="*/ 72983 h 497113"/>
                <a:gd name="connsiteX6" fmla="*/ 8505371 w 8575304"/>
                <a:gd name="connsiteY6" fmla="*/ 497113 h 497113"/>
                <a:gd name="connsiteX7" fmla="*/ 8575304 w 8575304"/>
                <a:gd name="connsiteY7" fmla="*/ 497113 h 497113"/>
                <a:gd name="connsiteX8" fmla="*/ 8575304 w 8575304"/>
                <a:gd name="connsiteY8" fmla="*/ 0 h 497113"/>
                <a:gd name="connsiteX9" fmla="*/ 0 w 8575304"/>
                <a:gd name="connsiteY9" fmla="*/ 0 h 49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5304" h="497113">
                  <a:moveTo>
                    <a:pt x="0" y="497113"/>
                  </a:moveTo>
                  <a:lnTo>
                    <a:pt x="76555" y="497113"/>
                  </a:lnTo>
                  <a:lnTo>
                    <a:pt x="76555" y="74415"/>
                  </a:lnTo>
                  <a:lnTo>
                    <a:pt x="81177" y="74415"/>
                  </a:lnTo>
                  <a:lnTo>
                    <a:pt x="81177" y="72983"/>
                  </a:lnTo>
                  <a:lnTo>
                    <a:pt x="8505371" y="72983"/>
                  </a:lnTo>
                  <a:lnTo>
                    <a:pt x="8505371" y="497113"/>
                  </a:lnTo>
                  <a:lnTo>
                    <a:pt x="8575304" y="497113"/>
                  </a:lnTo>
                  <a:lnTo>
                    <a:pt x="8575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style>
            <a:lnRef idx="2">
              <a:srgbClr val="BBC5D2">
                <a:shade val="50000"/>
              </a:srgbClr>
            </a:lnRef>
            <a:fillRef idx="1">
              <a:srgbClr val="BBC5D2"/>
            </a:fillRef>
            <a:effectRef idx="0">
              <a:srgbClr val="BBC5D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ysClr val="window" lastClr="FFFFFF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16" name="组合 15"/>
            <p:cNvGrpSpPr/>
            <p:nvPr>
              <p:custDataLst>
                <p:tags r:id="rId8"/>
              </p:custDataLst>
            </p:nvPr>
          </p:nvGrpSpPr>
          <p:grpSpPr>
            <a:xfrm>
              <a:off x="395520" y="2595470"/>
              <a:ext cx="11425224" cy="3277861"/>
              <a:chOff x="305985" y="1705916"/>
              <a:chExt cx="11425224" cy="4266806"/>
            </a:xfrm>
          </p:grpSpPr>
          <p:cxnSp>
            <p:nvCxnSpPr>
              <p:cNvPr id="7" name="直接连接符 6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305985" y="1705916"/>
                <a:ext cx="0" cy="4266806"/>
              </a:xfrm>
              <a:prstGeom prst="line">
                <a:avLst/>
              </a:prstGeom>
              <a:solidFill>
                <a:sysClr val="window" lastClr="FFFFFF">
                  <a:lumMod val="65000"/>
                </a:sysClr>
              </a:solidFill>
              <a:ln w="6350">
                <a:solidFill>
                  <a:sysClr val="window" lastClr="FFFFFF">
                    <a:lumMod val="75000"/>
                  </a:sysClr>
                </a:solidFill>
                <a:prstDash val="dash"/>
              </a:ln>
            </p:spPr>
            <p:style>
              <a:lnRef idx="1">
                <a:srgbClr val="BBC5D2"/>
              </a:lnRef>
              <a:fillRef idx="0">
                <a:srgbClr val="BBC5D2"/>
              </a:fillRef>
              <a:effectRef idx="0">
                <a:srgbClr val="BBC5D2"/>
              </a:effectRef>
              <a:fontRef idx="minor">
                <a:sysClr val="windowText" lastClr="000000"/>
              </a:fontRef>
            </p:style>
          </p:cxnSp>
          <p:cxnSp>
            <p:nvCxnSpPr>
              <p:cNvPr id="8" name="直接连接符 7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11731209" y="1705916"/>
                <a:ext cx="0" cy="4266806"/>
              </a:xfrm>
              <a:prstGeom prst="line">
                <a:avLst/>
              </a:prstGeom>
              <a:solidFill>
                <a:sysClr val="window" lastClr="FFFFFF">
                  <a:lumMod val="65000"/>
                </a:sysClr>
              </a:solidFill>
              <a:ln w="6350">
                <a:solidFill>
                  <a:sysClr val="window" lastClr="FFFFFF">
                    <a:lumMod val="75000"/>
                  </a:sysClr>
                </a:solidFill>
                <a:prstDash val="dash"/>
              </a:ln>
            </p:spPr>
            <p:style>
              <a:lnRef idx="1">
                <a:srgbClr val="BBC5D2"/>
              </a:lnRef>
              <a:fillRef idx="0">
                <a:srgbClr val="BBC5D2"/>
              </a:fillRef>
              <a:effectRef idx="0">
                <a:srgbClr val="BBC5D2"/>
              </a:effectRef>
              <a:fontRef idx="minor">
                <a:sysClr val="windowText" lastClr="000000"/>
              </a:fontRef>
            </p:style>
          </p:cxnSp>
        </p:grpSp>
      </p:grp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092200" y="728980"/>
            <a:ext cx="10008235" cy="7391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en-US" altLang="zh-CN" sz="35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Mysql</a:t>
            </a:r>
            <a:r>
              <a:rPr lang="zh-CN" altLang="en-US" sz="35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相关视图</a:t>
            </a:r>
            <a:endParaRPr lang="zh-CN" altLang="en-US" sz="3500" b="1" spc="3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6181725" y="2476500"/>
            <a:ext cx="5153025" cy="57785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锁</a:t>
            </a:r>
            <a:endParaRPr lang="zh-CN" altLang="en-US" sz="1400" b="1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endParaRPr lang="zh-CN" altLang="en-US" sz="14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1102360" y="2259330"/>
            <a:ext cx="4005580" cy="187515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85750" lvl="0" indent="-28575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information.processlist</a:t>
            </a:r>
            <a:endParaRPr lang="en-US" altLang="zh-CN" sz="1400" b="1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    mysql</a:t>
            </a:r>
            <a:r>
              <a:rPr lang="zh-CN" altLang="en-US" sz="14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会话视图，记录了各个</a:t>
            </a:r>
            <a:r>
              <a:rPr lang="en-US" altLang="zh-CN" sz="14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sql</a:t>
            </a:r>
            <a:r>
              <a:rPr lang="zh-CN" altLang="en-US" sz="14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会话的执行情况，包括执行时间，</a:t>
            </a:r>
            <a:r>
              <a:rPr lang="en-US" altLang="zh-CN" sz="14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sql</a:t>
            </a:r>
            <a:r>
              <a:rPr lang="zh-CN" altLang="en-US" sz="1400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语句等。</a:t>
            </a:r>
            <a:endParaRPr lang="zh-CN" altLang="en-US" sz="14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endParaRPr lang="zh-CN" altLang="en-US" sz="1400" dirty="0">
              <a:solidFill>
                <a:sysClr val="windowText" lastClr="000000">
                  <a:lumMod val="85000"/>
                  <a:lumOff val="1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370" y="3967480"/>
            <a:ext cx="43535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select * </a:t>
            </a:r>
            <a:endParaRPr lang="zh-CN" altLang="en-US" sz="16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from information_</a:t>
            </a:r>
            <a:r>
              <a:rPr lang="zh-CN" altLang="en-US" sz="16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schema.processlist p </a:t>
            </a:r>
            <a:endParaRPr lang="zh-CN" altLang="en-US" sz="16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None/>
            </a:pPr>
            <a:r>
              <a:rPr lang="zh-CN" altLang="en-US" sz="16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where p.command = 'Query'</a:t>
            </a:r>
            <a:endParaRPr lang="zh-CN" altLang="en-US" sz="16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None/>
            </a:pPr>
            <a:r>
              <a:rPr lang="zh-CN" altLang="en-US" sz="16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order by time desc</a:t>
            </a:r>
            <a:endParaRPr lang="zh-CN" altLang="en-US" sz="16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 sz="16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5095" y="2939415"/>
            <a:ext cx="413321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# 5.7</a:t>
            </a:r>
            <a:endParaRPr lang="zh-CN" altLang="en-US" sz="14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select * from information_schema.innodb_locks;</a:t>
            </a:r>
            <a:endParaRPr lang="zh-CN" altLang="en-US" sz="14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select * from information_schema.innodb_lock_waits;</a:t>
            </a:r>
            <a:endParaRPr lang="zh-CN" altLang="en-US" sz="14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# 8.0</a:t>
            </a:r>
            <a:endParaRPr lang="zh-CN" altLang="en-US" sz="14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select * from performance_schema.data_locks dl; </a:t>
            </a:r>
            <a:endParaRPr lang="zh-CN" altLang="en-US" sz="14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algn="l" fontAlgn="ctr">
              <a:lnSpc>
                <a:spcPct val="150000"/>
              </a:lnSpc>
              <a:buClr>
                <a:srgbClr val="BBC5D2">
                  <a:lumMod val="60000"/>
                  <a:lumOff val="40000"/>
                </a:srgbClr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B0F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select * from performance_schema.data_lock_waits dlw; </a:t>
            </a:r>
            <a:endParaRPr lang="zh-CN" altLang="en-US" sz="14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 sz="1400" dirty="0">
              <a:solidFill>
                <a:srgbClr val="00B0F0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14357" y="2133617"/>
            <a:ext cx="442573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16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slow log</a:t>
            </a:r>
            <a:endParaRPr lang="en-US" altLang="zh-CN" sz="4000" b="1" spc="16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914357" y="3198996"/>
            <a:ext cx="4425696" cy="14325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mysql 默认3秒以上的sql记录为慢sql。在配置文件/etc/my.cnf中配置开启。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1724" b="1724"/>
          <a:stretch>
            <a:fillRect/>
          </a:stretch>
        </p:blipFill>
        <p:spPr>
          <a:xfrm>
            <a:off x="5797313" y="914400"/>
            <a:ext cx="5480329" cy="50292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0" h="7920">
                <a:moveTo>
                  <a:pt x="0" y="0"/>
                </a:moveTo>
                <a:lnTo>
                  <a:pt x="6000" y="0"/>
                </a:lnTo>
                <a:lnTo>
                  <a:pt x="600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23"/>
          <p:cNvSpPr/>
          <p:nvPr>
            <p:custDataLst>
              <p:tags r:id="rId1"/>
            </p:custDataLst>
          </p:nvPr>
        </p:nvSpPr>
        <p:spPr>
          <a:xfrm>
            <a:off x="635" y="462280"/>
            <a:ext cx="9232519" cy="762000"/>
          </a:xfrm>
          <a:custGeom>
            <a:avLst/>
            <a:gdLst>
              <a:gd name="connsiteX0" fmla="*/ 0 w 5034915"/>
              <a:gd name="connsiteY0" fmla="*/ 0 h 761995"/>
              <a:gd name="connsiteX1" fmla="*/ 5034915 w 5034915"/>
              <a:gd name="connsiteY1" fmla="*/ 0 h 761995"/>
              <a:gd name="connsiteX2" fmla="*/ 5034915 w 5034915"/>
              <a:gd name="connsiteY2" fmla="*/ 761995 h 761995"/>
              <a:gd name="connsiteX3" fmla="*/ 0 w 5034915"/>
              <a:gd name="connsiteY3" fmla="*/ 761995 h 761995"/>
              <a:gd name="connsiteX4" fmla="*/ 0 w 5034915"/>
              <a:gd name="connsiteY4" fmla="*/ 0 h 76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4915" h="761995">
                <a:moveTo>
                  <a:pt x="0" y="0"/>
                </a:moveTo>
                <a:lnTo>
                  <a:pt x="5034915" y="0"/>
                </a:lnTo>
                <a:lnTo>
                  <a:pt x="5034915" y="761995"/>
                </a:lnTo>
                <a:lnTo>
                  <a:pt x="0" y="761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25"/>
          <p:cNvSpPr/>
          <p:nvPr>
            <p:custDataLst>
              <p:tags r:id="rId2"/>
            </p:custDataLst>
          </p:nvPr>
        </p:nvSpPr>
        <p:spPr>
          <a:xfrm>
            <a:off x="9227568" y="462285"/>
            <a:ext cx="451485" cy="762006"/>
          </a:xfrm>
          <a:custGeom>
            <a:avLst/>
            <a:gdLst>
              <a:gd name="connsiteX0" fmla="*/ 0 w 451485"/>
              <a:gd name="connsiteY0" fmla="*/ 0 h 762006"/>
              <a:gd name="connsiteX1" fmla="*/ 105657 w 451485"/>
              <a:gd name="connsiteY1" fmla="*/ 0 h 762006"/>
              <a:gd name="connsiteX2" fmla="*/ 451485 w 451485"/>
              <a:gd name="connsiteY2" fmla="*/ 381003 h 762006"/>
              <a:gd name="connsiteX3" fmla="*/ 105657 w 451485"/>
              <a:gd name="connsiteY3" fmla="*/ 762006 h 762006"/>
              <a:gd name="connsiteX4" fmla="*/ 0 w 451485"/>
              <a:gd name="connsiteY4" fmla="*/ 762006 h 762006"/>
              <a:gd name="connsiteX5" fmla="*/ 0 w 451485"/>
              <a:gd name="connsiteY5" fmla="*/ 761995 h 7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485" h="762006">
                <a:moveTo>
                  <a:pt x="0" y="0"/>
                </a:moveTo>
                <a:lnTo>
                  <a:pt x="105657" y="0"/>
                </a:lnTo>
                <a:cubicBezTo>
                  <a:pt x="296652" y="0"/>
                  <a:pt x="451485" y="170581"/>
                  <a:pt x="451485" y="381003"/>
                </a:cubicBezTo>
                <a:cubicBezTo>
                  <a:pt x="451485" y="591425"/>
                  <a:pt x="296652" y="762006"/>
                  <a:pt x="105657" y="762006"/>
                </a:cubicBezTo>
                <a:lnTo>
                  <a:pt x="0" y="762006"/>
                </a:lnTo>
                <a:lnTo>
                  <a:pt x="0" y="7619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1676413"/>
            <a:ext cx="12192098" cy="4724438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609562" y="3200426"/>
            <a:ext cx="10972888" cy="0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609562" y="4724438"/>
            <a:ext cx="10972888" cy="0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22"/>
          <p:cNvSpPr/>
          <p:nvPr>
            <p:custDataLst>
              <p:tags r:id="rId6"/>
            </p:custDataLst>
          </p:nvPr>
        </p:nvSpPr>
        <p:spPr>
          <a:xfrm>
            <a:off x="0" y="609600"/>
            <a:ext cx="9147429" cy="762000"/>
          </a:xfrm>
          <a:custGeom>
            <a:avLst/>
            <a:gdLst>
              <a:gd name="connsiteX0" fmla="*/ 0 w 5034915"/>
              <a:gd name="connsiteY0" fmla="*/ 0 h 761995"/>
              <a:gd name="connsiteX1" fmla="*/ 5034915 w 5034915"/>
              <a:gd name="connsiteY1" fmla="*/ 0 h 761995"/>
              <a:gd name="connsiteX2" fmla="*/ 5034915 w 5034915"/>
              <a:gd name="connsiteY2" fmla="*/ 761995 h 761995"/>
              <a:gd name="connsiteX3" fmla="*/ 0 w 5034915"/>
              <a:gd name="connsiteY3" fmla="*/ 761995 h 761995"/>
              <a:gd name="connsiteX4" fmla="*/ 0 w 5034915"/>
              <a:gd name="connsiteY4" fmla="*/ 0 h 76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4915" h="761995">
                <a:moveTo>
                  <a:pt x="0" y="0"/>
                </a:moveTo>
                <a:lnTo>
                  <a:pt x="5034915" y="0"/>
                </a:lnTo>
                <a:lnTo>
                  <a:pt x="5034915" y="761995"/>
                </a:lnTo>
                <a:lnTo>
                  <a:pt x="0" y="761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: 形状 24"/>
          <p:cNvSpPr/>
          <p:nvPr>
            <p:custDataLst>
              <p:tags r:id="rId7"/>
            </p:custDataLst>
          </p:nvPr>
        </p:nvSpPr>
        <p:spPr>
          <a:xfrm>
            <a:off x="9139303" y="609605"/>
            <a:ext cx="451485" cy="762006"/>
          </a:xfrm>
          <a:custGeom>
            <a:avLst/>
            <a:gdLst>
              <a:gd name="connsiteX0" fmla="*/ 0 w 451485"/>
              <a:gd name="connsiteY0" fmla="*/ 0 h 762006"/>
              <a:gd name="connsiteX1" fmla="*/ 105657 w 451485"/>
              <a:gd name="connsiteY1" fmla="*/ 0 h 762006"/>
              <a:gd name="connsiteX2" fmla="*/ 451485 w 451485"/>
              <a:gd name="connsiteY2" fmla="*/ 381003 h 762006"/>
              <a:gd name="connsiteX3" fmla="*/ 105657 w 451485"/>
              <a:gd name="connsiteY3" fmla="*/ 762006 h 762006"/>
              <a:gd name="connsiteX4" fmla="*/ 0 w 451485"/>
              <a:gd name="connsiteY4" fmla="*/ 762006 h 762006"/>
              <a:gd name="connsiteX5" fmla="*/ 0 w 451485"/>
              <a:gd name="connsiteY5" fmla="*/ 761995 h 7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485" h="762006">
                <a:moveTo>
                  <a:pt x="0" y="0"/>
                </a:moveTo>
                <a:lnTo>
                  <a:pt x="105657" y="0"/>
                </a:lnTo>
                <a:cubicBezTo>
                  <a:pt x="296652" y="0"/>
                  <a:pt x="451485" y="170581"/>
                  <a:pt x="451485" y="381003"/>
                </a:cubicBezTo>
                <a:cubicBezTo>
                  <a:pt x="451485" y="591425"/>
                  <a:pt x="296652" y="762006"/>
                  <a:pt x="105657" y="762006"/>
                </a:cubicBezTo>
                <a:lnTo>
                  <a:pt x="0" y="762006"/>
                </a:lnTo>
                <a:lnTo>
                  <a:pt x="0" y="7619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10197" y="1828815"/>
            <a:ext cx="10972241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逻辑执行计划</a:t>
            </a:r>
            <a:endParaRPr kumimoji="0" lang="zh-CN" altLang="en-US" sz="24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9"/>
            </p:custDataLst>
          </p:nvPr>
        </p:nvSpPr>
        <p:spPr>
          <a:xfrm>
            <a:off x="609562" y="2429525"/>
            <a:ext cx="10972222" cy="6184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数据库接收到client的请求后，会经过语法分析生成一棵逻辑执行树。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0"/>
            </p:custDataLst>
          </p:nvPr>
        </p:nvSpPr>
        <p:spPr>
          <a:xfrm>
            <a:off x="610197" y="3352827"/>
            <a:ext cx="10972241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统计信息</a:t>
            </a:r>
            <a:endParaRPr kumimoji="0" lang="zh-CN" altLang="en-US" sz="24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11"/>
            </p:custDataLst>
          </p:nvPr>
        </p:nvSpPr>
        <p:spPr>
          <a:xfrm>
            <a:off x="609562" y="3953537"/>
            <a:ext cx="10972222" cy="6184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记录一个表的数据量，</a:t>
            </a:r>
            <a:r>
              <a:rPr lang="zh-CN" altLang="en-US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字段值的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数据分布情况。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12"/>
            </p:custDataLst>
          </p:nvPr>
        </p:nvSpPr>
        <p:spPr>
          <a:xfrm>
            <a:off x="610197" y="4876839"/>
            <a:ext cx="10972241" cy="530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lang="zh-CN" altLang="en-US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物理执行计划</a:t>
            </a:r>
            <a:endParaRPr kumimoji="0" lang="zh-CN" altLang="en-US" sz="24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13"/>
            </p:custDataLst>
          </p:nvPr>
        </p:nvSpPr>
        <p:spPr>
          <a:xfrm>
            <a:off x="609562" y="5477549"/>
            <a:ext cx="10972222" cy="6184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CBO根据统计信息分析每个逻辑算子的物理实现方式和代价，根据</a:t>
            </a:r>
            <a:r>
              <a:rPr lang="en-US" altLang="zh-CN" sz="2000" spc="60" dirty="0">
                <a:ln w="3175">
                  <a:noFill/>
                  <a:prstDash val="dash"/>
                </a:ln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Cost</a:t>
            </a:r>
            <a:r>
              <a:rPr lang="en-US"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最低选择。</a:t>
            </a:r>
            <a:endParaRPr lang="en-US" altLang="zh-CN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609054" y="609605"/>
            <a:ext cx="8535289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4000" b="1" spc="1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执行计划</a:t>
            </a:r>
            <a:endParaRPr lang="zh-CN" altLang="zh-CN" sz="4000" b="1" spc="1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09562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3200" b="1" spc="16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逻辑执行计划</a:t>
            </a:r>
            <a:endParaRPr lang="zh-CN" altLang="zh-CN" sz="3200" b="1" spc="16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2"/>
            </p:custDataLst>
          </p:nvPr>
        </p:nvSpPr>
        <p:spPr>
          <a:xfrm>
            <a:off x="8495665" y="1535430"/>
            <a:ext cx="3086735" cy="47129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zh-CN" altLang="en-US" sz="2000" i="1" spc="100" dirty="0">
                <a:ln w="3175">
                  <a:noFill/>
                  <a:prstDash val="dash"/>
                </a:ln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explain select 1 from t;</a:t>
            </a:r>
            <a:endParaRPr lang="zh-CN" altLang="en-US" sz="2000" i="1" spc="100" dirty="0">
              <a:ln w="3175">
                <a:noFill/>
                <a:prstDash val="dash"/>
              </a:ln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根据统计信息，估计的一个执行计划，并不会真正的执行。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优点：快。    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缺点：非真实执行计划。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1229" b="1229"/>
          <a:stretch>
            <a:fillRect/>
          </a:stretch>
        </p:blipFill>
        <p:spPr>
          <a:xfrm>
            <a:off x="859778" y="2258060"/>
            <a:ext cx="6858000" cy="26289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2880">
                <a:moveTo>
                  <a:pt x="0" y="0"/>
                </a:moveTo>
                <a:lnTo>
                  <a:pt x="10800" y="0"/>
                </a:lnTo>
                <a:lnTo>
                  <a:pt x="10800" y="2880"/>
                </a:lnTo>
                <a:lnTo>
                  <a:pt x="0" y="28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工作汇报"/>
  <p:tag name="KSO_WM_TEMPLATE_CATEGORY" val="custom"/>
  <p:tag name="KSO_WM_TEMPLATE_INDEX" val="20204450"/>
  <p:tag name="KSO_WM_UNIT_ID" val="custom20204450_1*a*1"/>
  <p:tag name="KSO_WM_UNIT_ISNUMDGMTITLE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2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450"/>
  <p:tag name="KSO_WM_SLIDE_ID" val="custom20204450_1"/>
  <p:tag name="KSO_WM_TEMPLATE_MASTER_THUMB_INDEX" val="12"/>
  <p:tag name="KSO_WM_TEMPLATE_THUMBS_INDEX" val="1、4、7、9、12、16、20、23、24、26、27、30、34、38、39、40、4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1_2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f*1_1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1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14"/>
  <p:tag name="KSO_WM_UNI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2_2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USESOURCEFORMAT_APPLY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2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14"/>
  <p:tag name="KSO_WM_UNIT_FILL_TYPE" val="1"/>
  <p:tag name="KSO_WM_UNIT_USESOURCEFORMAT_APPLY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f*1_2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4_2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FILL_FORE_SCHEMECOLOR_INDEX" val="6"/>
  <p:tag name="KSO_WM_UNIT_FILL_TYPE" val="1"/>
  <p:tag name="KSO_WM_UNIT_USESOURCEFORMAT_APPLY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f*1_4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4_1"/>
  <p:tag name="KSO_WM_UNIT_PRESET_TEXT" val="单击此处添加文本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4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14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3_2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" val="5"/>
  <p:tag name="KSO_WM_UNIT_FILL_TYPE" val="1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f*1_3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l_h_i*1_3_1"/>
  <p:tag name="KSO_WM_TEMPLATE_CATEGORY" val="custom"/>
  <p:tag name="KSO_WM_TEMPLATE_INDEX" val="202009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14"/>
  <p:tag name="KSO_WM_UNI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UNIT_TYPE" val="a"/>
  <p:tag name="KSO_WM_UNIT_INDEX" val="1"/>
  <p:tag name="KSO_WM_DIAGRAM_GROUP_CODE" val="l1-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4*b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6"/>
  <p:tag name="KSO_WM_UNIT_TYPE" val="b"/>
  <p:tag name="KSO_WM_UNIT_INDEX" val="1"/>
  <p:tag name="KSO_WM_DIAGRAM_GROUP_CODE" val="l1-1"/>
  <p:tag name="KSO_WM_UNIT_PRESET_TEXT" val="Contents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SLIDE_ID" val="custom20200994_4"/>
  <p:tag name="KSO_WM_TEMPLATE_SUBCATEGORY" val="0"/>
  <p:tag name="KSO_WM_SLIDE_TYPE" val="contents"/>
  <p:tag name="KSO_WM_SLIDE_SUBTYPE" val="diag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0994"/>
  <p:tag name="KSO_WM_SLIDE_LAYOUT" val="a_b_l"/>
  <p:tag name="KSO_WM_SLIDE_LAYOUT_CNT" val="1_1_1"/>
  <p:tag name="KSO_WM_DIAGRAM_GROUP_CODE" val="l1-1"/>
  <p:tag name="KSO_WM_SLIDE_DIAGTYPE" val="l"/>
  <p:tag name="KSO_WM_TEMPLATE_MASTER_TYPE" val="1"/>
  <p:tag name="KSO_WM_TEMPLATE_COLOR_TYPE" val="1"/>
</p:tagLst>
</file>

<file path=ppt/tags/tag426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7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添加小标题"/>
  <p:tag name="KSO_WM_UNIT_ISNUMDGMTITLE" val="0"/>
</p:tagLst>
</file>

<file path=ppt/tags/tag42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994_7*e*1"/>
  <p:tag name="KSO_WM_TEMPLATE_CATEGORY" val="custom"/>
  <p:tag name="KSO_WM_TEMPLATE_INDEX" val="20200994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ID" val="custom20200994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994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</p:tagLst>
</file>

<file path=ppt/tags/tag429.xml><?xml version="1.0" encoding="utf-8"?>
<p:tagLst xmlns:p="http://schemas.openxmlformats.org/presentationml/2006/main">
  <p:tag name="KSO_WM_UNIT_COLOR_SCHEME_SHAPE_ID" val="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1985_3*m_h_i*1_1_1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COLOR_SCHEME_SHAPE_ID" val="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1985_3*m_h_i*1_2_1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1985_3*m_h_i*1_3_1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1985_3*m_h_i*1_4_1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COLOR_SCHEME_SHAPE_ID" val="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1985_3*m_h_i*1_1_2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COLOR_SCHEME_SHAPE_ID" val="29"/>
  <p:tag name="KSO_WM_UNIT_COLOR_SCHEME_PARENT_PAGE" val="0_3"/>
  <p:tag name="KSO_WM_UNIT_ISCONTENTS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1985_3*m_h_a*1_1_1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COLOR_SCHEME_SHAPE_ID" val="46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1985_3*m_h_i*1_1_3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6.xml><?xml version="1.0" encoding="utf-8"?>
<p:tagLst xmlns:p="http://schemas.openxmlformats.org/presentationml/2006/main">
  <p:tag name="KSO_WM_UNIT_COLOR_SCHEME_SHAPE_ID" val="6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1985_3*m_h_i*1_2_2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COLOR_SCHEME_SHAPE_ID" val="32"/>
  <p:tag name="KSO_WM_UNIT_COLOR_SCHEME_PARENT_PAGE" val="0_3"/>
  <p:tag name="KSO_WM_UNIT_ISCONTENTS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1985_3*m_h_a*1_2_1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COLOR_SCHEME_SHAPE_ID" val="47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1985_3*m_h_i*1_2_3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9.xml><?xml version="1.0" encoding="utf-8"?>
<p:tagLst xmlns:p="http://schemas.openxmlformats.org/presentationml/2006/main">
  <p:tag name="KSO_WM_UNIT_COLOR_SCHEME_SHAPE_ID" val="1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1985_3*m_h_i*1_3_2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COLOR_SCHEME_SHAPE_ID" val="35"/>
  <p:tag name="KSO_WM_UNIT_COLOR_SCHEME_PARENT_PAGE" val="0_3"/>
  <p:tag name="KSO_WM_UNIT_ISCONTENTS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1985_3*m_h_a*1_3_1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COLOR_SCHEME_SHAPE_ID" val="48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1985_3*m_h_i*1_3_3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42.xml><?xml version="1.0" encoding="utf-8"?>
<p:tagLst xmlns:p="http://schemas.openxmlformats.org/presentationml/2006/main">
  <p:tag name="KSO_WM_UNIT_COLOR_SCHEME_SHAPE_ID" val="14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1985_3*m_h_i*1_4_2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COLOR_SCHEME_SHAPE_ID" val="38"/>
  <p:tag name="KSO_WM_UNIT_COLOR_SCHEME_PARENT_PAGE" val="0_3"/>
  <p:tag name="KSO_WM_UNIT_ISCONTENTS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1985_3*m_h_a*1_4_1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UNIT_COLOR_SCHEME_SHAPE_ID" val="49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1985_3*m_h_i*1_4_3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45.xml><?xml version="1.0" encoding="utf-8"?>
<p:tagLst xmlns:p="http://schemas.openxmlformats.org/presentationml/2006/main">
  <p:tag name="KSO_WM_UNIT_COLOR_SCHEME_SHAPE_ID" val="4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1985_3*m_h_i*1_1_4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UNIT_COLOR_SCHEME_SHAPE_ID" val="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1985_3*m_h_i*1_1_5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UNIT_COLOR_SCHEME_SHAPE_ID" val="8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1985_3*m_h_i*1_2_4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91985_3*m_h_i*1_2_5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p="http://schemas.openxmlformats.org/presentationml/2006/main">
  <p:tag name="KSO_WM_UNIT_COLOR_SCHEME_SHAPE_ID" val="1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1985_3*m_h_i*1_3_4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1985_3*m_h_i*1_3_5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p="http://schemas.openxmlformats.org/presentationml/2006/main">
  <p:tag name="KSO_WM_UNIT_COLOR_SCHEME_SHAPE_ID" val="16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1985_3*m_h_i*1_4_4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p="http://schemas.openxmlformats.org/presentationml/2006/main">
  <p:tag name="KSO_WM_UNIT_COLOR_SCHEME_SHAPE_ID" val="17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191985_3*m_h_i*1_4_5"/>
  <p:tag name="KSO_WM_TEMPLATE_CATEGORY" val="diagram"/>
  <p:tag name="KSO_WM_TEMPLATE_INDEX" val="2019198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3.xml><?xml version="1.0" encoding="utf-8"?>
<p:tagLst xmlns:p="http://schemas.openxmlformats.org/presentationml/2006/main">
  <p:tag name="KSO_WM_UNIT_COLOR_SCHEME_SHAPE_ID" val="18"/>
  <p:tag name="KSO_WM_UNIT_COLOR_SCHEME_PARENT_PAGE" val="0_1"/>
  <p:tag name="KSO_WM_UNIT_ISCONTENTSTITLE" val="0"/>
  <p:tag name="KSO_WM_UNIT_PRESET_TEXT" val="单击此处添加标题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91985_3*a*1"/>
  <p:tag name="KSO_WM_TEMPLATE_CATEGORY" val="diagram"/>
  <p:tag name="KSO_WM_TEMPLATE_INDEX" val="201919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SLIDE_COLORSCHEME_VERSION" val="3.2"/>
  <p:tag name="KSO_WM_SLIDE_ID" val="diagram20191985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3.56*234.867"/>
  <p:tag name="KSO_WM_SLIDE_POSITION" val="53.0002*251.314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1985"/>
  <p:tag name="KSO_WM_SLIDE_LAYOUT" val="a_f_m"/>
  <p:tag name="KSO_WM_SLIDE_LAYOUT_CNT" val="1_1_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37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37"/>
  <p:tag name="KSO_WM_UNIT_VALUE" val="159"/>
  <p:tag name="KSO_WM_TEMPLATE_ASSEMBLE_XID" val="60656ea94054ed1e2fb7fd48"/>
  <p:tag name="KSO_WM_TEMPLATE_ASSEMBLE_GROUPID" val="60656ea94054ed1e2fb7fd48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237_1*i*2"/>
  <p:tag name="KSO_WM_TEMPLATE_CATEGORY" val="diagram"/>
  <p:tag name="KSO_WM_TEMPLATE_INDEX" val="2021123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26e1bf8bf2854514a6de2a57da304cf6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1fcc6e64974144d79999cb4b9d8f41be;5c9bff6da3744ff3860b401c60fe4afc&quot;,&quot;X&quot;:{&quot;Pos&quot;:1},&quot;Y&quot;:{&quot;Pos&quot;:1}},&quot;whChangeMode&quot;:0}"/>
  <p:tag name="KSO_WM_CHIP_GROUPID" val="5f5ee1ca4d6848d78f644aeb"/>
  <p:tag name="KSO_WM_CHIP_XID" val="5f5f3b658e478fb0c58a9404"/>
  <p:tag name="KSO_WM_UNIT_FILL_FORE_SCHEMECOLOR_INDEX_BRIGHTNESS" val="0"/>
  <p:tag name="KSO_WM_UNIT_FILL_FORE_SCHEMECOLOR_INDEX" val="16"/>
  <p:tag name="KSO_WM_UNIT_FILL_TYPE" val="1"/>
  <p:tag name="KSO_WM_UNIT_SHADOW_SCHEMECOLOR_INDEX_BRIGHTNESS" val="-0.25"/>
  <p:tag name="KSO_WM_UNIT_SHADOW_SCHEMECOLOR_INDEX" val="16"/>
  <p:tag name="KSO_WM_UNIT_TEXT_FILL_FORE_SCHEMECOLOR_INDEX_BRIGHTNESS" val="0"/>
  <p:tag name="KSO_WM_UNIT_TEXT_FILL_FORE_SCHEMECOLOR_INDEX" val="2"/>
  <p:tag name="KSO_WM_UNIT_TEXT_FILL_TYPE" val="1"/>
  <p:tag name="KSO_WM_UNIT_VALUE" val="493"/>
  <p:tag name="KSO_WM_TEMPLATE_ASSEMBLE_XID" val="60656ea94054ed1e2fb7fd48"/>
  <p:tag name="KSO_WM_TEMPLATE_ASSEMBLE_GROUPID" val="60656ea94054ed1e2fb7fd48"/>
</p:tagLst>
</file>

<file path=ppt/tags/tag4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37_1*a*1"/>
  <p:tag name="KSO_WM_TEMPLATE_CATEGORY" val="diagram"/>
  <p:tag name="KSO_WM_TEMPLATE_INDEX" val="2021123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6235b0cf1074dd6bdcf34fe399af7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ad1c640d04942dbae536a7d44acd3ca"/>
  <p:tag name="KSO_WM_UNIT_TEXT_FILL_FORE_SCHEMECOLOR_INDEX_BRIGHTNESS" val="0"/>
  <p:tag name="KSO_WM_UNIT_TEXT_FILL_FORE_SCHEMECOLOR_INDEX" val="13"/>
  <p:tag name="KSO_WM_UNIT_TEXT_FILL_TYPE" val="1"/>
  <p:tag name="KSO_WM_TEMPLATE_ASSEMBLE_XID" val="60656ea94054ed1e2fb7fd48"/>
  <p:tag name="KSO_WM_TEMPLATE_ASSEMBLE_GROUPID" val="60656ea94054ed1e2fb7fd48"/>
</p:tagLst>
</file>

<file path=ppt/tags/tag4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1237_1*h_a*1_1"/>
  <p:tag name="KSO_WM_TEMPLATE_CATEGORY" val="diagram"/>
  <p:tag name="KSO_WM_TEMPLATE_INDEX" val="20211237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1fcc6e64974144d79999cb4b9d8f41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4a7099205784ebb9e8a6c88070007f8"/>
  <p:tag name="KSO_WM_UNIT_TEXT_FILL_FORE_SCHEMECOLOR_INDEX_BRIGHTNESS" val="0"/>
  <p:tag name="KSO_WM_UNIT_TEXT_FILL_FORE_SCHEMECOLOR_INDEX" val="13"/>
  <p:tag name="KSO_WM_UNIT_TEXT_FILL_TYPE" val="1"/>
  <p:tag name="KSO_WM_TEMPLATE_ASSEMBLE_XID" val="60656ea94054ed1e2fb7fd48"/>
  <p:tag name="KSO_WM_TEMPLATE_ASSEMBLE_GROUPID" val="60656ea94054ed1e2fb7fd48"/>
</p:tagLst>
</file>

<file path=ppt/tags/tag459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1237_1*h_f*1_1"/>
  <p:tag name="KSO_WM_TEMPLATE_CATEGORY" val="diagram"/>
  <p:tag name="KSO_WM_TEMPLATE_INDEX" val="20211237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207"/>
  <p:tag name="KSO_WM_UNIT_SHOW_EDIT_AREA_INDICATION" val="1"/>
  <p:tag name="KSO_WM_CHIP_GROUPID" val="5e6b05b36848fb12bee65ad8"/>
  <p:tag name="KSO_WM_CHIP_XID" val="5e6b05b36848fb12bee65ada"/>
  <p:tag name="KSO_WM_UNIT_DEC_AREA_ID" val="5c9bff6da3744ff3860b401c60fe4af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4a7099205784ebb9e8a6c88070007f8"/>
  <p:tag name="KSO_WM_UNIT_TEXT_FILL_FORE_SCHEMECOLOR_INDEX_BRIGHTNESS" val="0.25"/>
  <p:tag name="KSO_WM_UNIT_TEXT_FILL_FORE_SCHEMECOLOR_INDEX" val="13"/>
  <p:tag name="KSO_WM_UNIT_TEXT_FILL_TYPE" val="1"/>
  <p:tag name="KSO_WM_TEMPLATE_ASSEMBLE_XID" val="60656ea94054ed1e2fb7fd48"/>
  <p:tag name="KSO_WM_TEMPLATE_ASSEMBLE_GROUPID" val="60656ea94054ed1e2fb7fd48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37_1*i*3"/>
  <p:tag name="KSO_WM_TEMPLATE_CATEGORY" val="diagram"/>
  <p:tag name="KSO_WM_TEMPLATE_INDEX" val="2021123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4b32df71aa3b4b56b94539aaf452f757"/>
  <p:tag name="KSO_WM_UNIT_TYPE" val="i"/>
  <p:tag name="KSO_WM_UNIT_INDEX" val="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658e478fb0c58a940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"/>
  <p:tag name="KSO_WM_TEMPLATE_ASSEMBLE_XID" val="60656ea94054ed1e2fb7fd48"/>
  <p:tag name="KSO_WM_TEMPLATE_ASSEMBLE_GROUPID" val="60656ea94054ed1e2fb7fd48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37_1*i*4"/>
  <p:tag name="KSO_WM_TEMPLATE_CATEGORY" val="diagram"/>
  <p:tag name="KSO_WM_TEMPLATE_INDEX" val="2021123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5bed5b55032478aa8b8af2e5407bba5"/>
  <p:tag name="KSO_WM_UNIT_TYPE" val="i"/>
  <p:tag name="KSO_WM_UNIT_INDEX" val="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658e478fb0c58a940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"/>
  <p:tag name="KSO_WM_TEMPLATE_ASSEMBLE_XID" val="60656ea94054ed1e2fb7fd48"/>
  <p:tag name="KSO_WM_TEMPLATE_ASSEMBLE_GROUPID" val="60656ea94054ed1e2fb7fd48"/>
</p:tagLst>
</file>

<file path=ppt/tags/tag462.xml><?xml version="1.0" encoding="utf-8"?>
<p:tagLst xmlns:p="http://schemas.openxmlformats.org/presentationml/2006/main">
  <p:tag name="KSO_WM_SLIDE_ID" val="diagram20211237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479.952*276.702"/>
  <p:tag name="KSO_WM_SLIDE_POSITION" val="240.002*191.301"/>
  <p:tag name="KSO_WM_TAG_VERSION" val="1.0"/>
  <p:tag name="KSO_WM_BEAUTIFY_FLAG" val="#wm#"/>
  <p:tag name="KSO_WM_TEMPLATE_CATEGORY" val="diagram"/>
  <p:tag name="KSO_WM_TEMPLATE_INDEX" val="20211237"/>
  <p:tag name="KSO_WM_SLIDE_LAYOUT" val="a_h"/>
  <p:tag name="KSO_WM_SLIDE_LAYOUT_CNT" val="1_1"/>
  <p:tag name="KSO_WM_SLIDE_LAYOUT_INFO" val="{&quot;id&quot;:&quot;2021-04-01T15:11:24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24&quot;,&quot;margin&quot;:{&quot;bottom&quot;:0.4230000078678131,&quot;left&quot;:1.2699999809265137,&quot;right&quot;:1.2699999809265137,&quot;top&quot;:0.4230000078678131},&quot;type&quot;:0},{&quot;id&quot;:&quot;2021-04-01T15:11:24&quot;,&quot;margin&quot;:{&quot;bottom&quot;:2.117000102996826,&quot;left&quot;:7.619999885559082,&quot;right&quot;:7.619999885559082,&quot;top&quot;:2.117000102996826},&quot;maxSize&quot;:{&quot;size1&quot;:40.519052914176974},&quot;minSize&quot;:{&quot;size1&quot;:24.61905291417697},&quot;normalSize&quot;:{&quot;size1&quot;:24.61905291417697},&quot;subLayout&quot;:[{&quot;id&quot;:&quot;2021-04-01T15:11:24&quot;,&quot;margin&quot;:{&quot;bottom&quot;:0.04693020507693291,&quot;left&quot;:7.619999885559082,&quot;right&quot;:7.619999885559082,&quot;top&quot;:2.117000102996826},&quot;type&quot;:0},{&quot;id&quot;:&quot;2021-04-01T15:11:24&quot;,&quot;margin&quot;:{&quot;bottom&quot;:2.117000102996826,&quot;left&quot;:7.619999885559082,&quot;right&quot;:7.619999885559082,&quot;top&quot;:0.14886131882667542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658e478fb0c58a9404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2ca697fb6ed3405a815a26366cd6d128&quot;,&quot;fill_align&quot;:&quot;cm&quot;,&quot;chip_types&quot;:[&quot;diagram&quot;,&quot;text&quot;,&quot;picture&quot;,&quot;chart&quot;,&quot;table&quot;,&quot;video&quot;]}]]"/>
  <p:tag name="FIXED_XID_TMP" val="5f5ee1ca4d6848d78f644aeb"/>
  <p:tag name="KSO_WM_SLIDE_CAN_ADD_NAVIGATION" val="1"/>
  <p:tag name="KSO_WM_CHIP_DECFILLPROP" val="[]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94054ed1e2fb7fd48"/>
  <p:tag name="KSO_WM_TEMPLATE_ASSEMBLE_GROUPID" val="60656ea94054ed1e2fb7fd48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2_1*i*1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2_1*i*2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72_1*i*3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572_1*i*8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72_1*i*4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72_1*i*5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72_1*i*6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2_1*i*7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72_1*i*7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572_1*i*9"/>
  <p:tag name="KSO_WM_TEMPLATE_CATEGORY" val="diagram"/>
  <p:tag name="KSO_WM_TEMPLATE_INDEX" val="20202572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2_1*a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74.xml><?xml version="1.0" encoding="utf-8"?>
<p:tagLst xmlns:p="http://schemas.openxmlformats.org/presentationml/2006/main">
  <p:tag name="KSO_WM_UNIT_TEXT_PART_ID_V2" val="d-5-1"/>
  <p:tag name="KSO_WM_UNIT_PRESET_TEXT" val="点击此处添加正文，文字是您思想的提炼，请言简意赅的阐述您的观点。&#13;根据需要您可以酌情增减文字，以便观者可以准确的理解您所传达的完整信息。为了最终演示发布的良好效果，请您尽量提炼思想的精髓。&#13;根据需要您可以酌情增减文字，以便观者可以准确的理解您所传达的完整信息。为了最终演示发布的良好效果，请您尽量提炼思想的精髓。"/>
  <p:tag name="KSO_WM_UNIT_NOCLEAR" val="1"/>
  <p:tag name="KSO_WM_UNIT_VALUE" val="14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2_1*f*2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SUBTYPE" val="a"/>
</p:tagLst>
</file>

<file path=ppt/tags/tag475.xml><?xml version="1.0" encoding="utf-8"?>
<p:tagLst xmlns:p="http://schemas.openxmlformats.org/presentationml/2006/main">
  <p:tag name="KSO_WM_UNIT_TEXT_PART_ID_V2" val="d-5-1"/>
  <p:tag name="KSO_WM_UNIT_PRESET_TEXT" val="点击此处添加正文，文字是您思想的提炼，请言简意赅的阐述您的观点。&#13;根据需要您可以酌情增减文字，以便观者可以准确的理解您所传达的完整信息。为了最终演示发布的良好效果，请您尽量提炼思想的精髓。&#13;根据需要您可以酌情增减文字，以便观者可以准确的理解您所传达的完整信息。为了最终演示发布的良好效果，请您尽量提炼思想的精髓。"/>
  <p:tag name="KSO_WM_UNIT_NOCLEAR" val="1"/>
  <p:tag name="KSO_WM_UNIT_VALUE" val="14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72_1*f*1"/>
  <p:tag name="KSO_WM_TEMPLATE_CATEGORY" val="diagram"/>
  <p:tag name="KSO_WM_TEMPLATE_INDEX" val="20202572"/>
  <p:tag name="KSO_WM_UNIT_LAYERLEVEL" val="1"/>
  <p:tag name="KSO_WM_TAG_VERSION" val="1.0"/>
  <p:tag name="KSO_WM_BEAUTIFY_FLAG" val="#wm#"/>
  <p:tag name="KSO_WM_UNIT_SUBTYPE" val="a"/>
</p:tagLst>
</file>

<file path=ppt/tags/tag476.xml><?xml version="1.0" encoding="utf-8"?>
<p:tagLst xmlns:p="http://schemas.openxmlformats.org/presentationml/2006/main">
  <p:tag name="KSO_WM_SLIDE_ID" val="diagram2020257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5*540"/>
  <p:tag name="KSO_WM_SLIDE_POSITION" val="0*0"/>
  <p:tag name="KSO_WM_TAG_VERSION" val="1.0"/>
  <p:tag name="KSO_WM_BEAUTIFY_FLAG" val="#wm#"/>
  <p:tag name="KSO_WM_TEMPLATE_CATEGORY" val="diagram"/>
  <p:tag name="KSO_WM_TEMPLATE_INDEX" val="20202572"/>
  <p:tag name="KSO_WM_SLIDE_LAYOUT" val="a_f"/>
  <p:tag name="KSO_WM_SLIDE_LAYOUT_CNT" val="1_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4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47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79_1*f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e4202ac7cbb743b3bfc77074fcb5a32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b282a935caa418eaf9cabfd6f925442"/>
  <p:tag name="KSO_WM_UNIT_TEXT_FILL_FORE_SCHEMECOLOR_INDEX_BRIGHTNESS" val="0.25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VALUE" val="1396*105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979_1*d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5083281cb76401abc00243c5961fc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1b38dd4db4042a2adb361fc66f16278"/>
  <p:tag name="KSO_WM_UNIT_PLACING_PICTURE" val="21b38dd4db4042a2adb361fc66f16278"/>
  <p:tag name="KSO_WM_UNIT_SUPPORT_UNIT_TYPE" val="[&quot;d&quot;,&quot;α&quot;,&quot;β&quot;,&quot;θ&quot;]"/>
  <p:tag name="KSO_WM_TEMPLATE_ASSEMBLE_XID" val="60656f204054ed1e2fb803d3"/>
  <p:tag name="KSO_WM_TEMPLATE_ASSEMBLE_GROUPID" val="60656f204054ed1e2fb803d3"/>
</p:tagLst>
</file>

<file path=ppt/tags/tag48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43.79965111414591},&quot;subLayout&quot;:[{&quot;id&quot;:&quot;2021-04-01T15:29:20&quot;,&quot;maxSize&quot;:{&quot;size1&quot;:66.7},&quot;minSize&quot;:{&quot;size1&quot;:24.4},&quot;normalSize&quot;:{&quot;size1&quot;:42.2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886_1*i*1"/>
  <p:tag name="KSO_WM_TEMPLATE_CATEGORY" val="diagram"/>
  <p:tag name="KSO_WM_TEMPLATE_INDEX" val="2020888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e55f4c8f52641ae8ce6bbe80a14f8d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fbba97fc16884a0889cfd9c70711ced3&quot;,&quot;X&quot;:{&quot;Pos&quot;:0},&quot;Y&quot;:{&quot;Pos&quot;:0}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SHADOW_SCHEMECOLOR_INDEX_BRIGHTNESS" val="0.8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VALUE" val="50"/>
  <p:tag name="KSO_WM_TEMPLATE_ASSEMBLE_XID" val="60656e814054ed1e2fb7fa19"/>
  <p:tag name="KSO_WM_TEMPLATE_ASSEMBLE_GROUPID" val="60656e814054ed1e2fb7fa19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886_1*i*2"/>
  <p:tag name="KSO_WM_TEMPLATE_CATEGORY" val="diagram"/>
  <p:tag name="KSO_WM_TEMPLATE_INDEX" val="2020888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628876034aac4d0e819708098ba2cc2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2ee28589597e4680a7e34e0b13c678c4&quot;,&quot;X&quot;:{&quot;Pos&quot;:0},&quot;Y&quot;:{&quot;Pos&quot;:0}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SHADOW_SCHEMECOLOR_INDEX_BRIGHTNESS" val="0.8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14054ed1e2fb7fa19"/>
  <p:tag name="KSO_WM_TEMPLATE_ASSEMBLE_GROUPID" val="60656e814054ed1e2fb7fa19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886_1*i*3"/>
  <p:tag name="KSO_WM_TEMPLATE_CATEGORY" val="diagram"/>
  <p:tag name="KSO_WM_TEMPLATE_INDEX" val="2020888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ae90038a3e81428195290be0d359e70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f3acf1c417157da4516a"/>
  <p:tag name="KSO_WM_CHIP_XID" val="5ef2f3acf1c417157da4516b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42"/>
  <p:tag name="KSO_WM_TEMPLATE_ASSEMBLE_XID" val="60656e814054ed1e2fb7fa19"/>
  <p:tag name="KSO_WM_TEMPLATE_ASSEMBLE_GROUPID" val="60656e814054ed1e2fb7fa19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886_1*i*4"/>
  <p:tag name="KSO_WM_TEMPLATE_CATEGORY" val="diagram"/>
  <p:tag name="KSO_WM_TEMPLATE_INDEX" val="2020888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ec4c71b48da4fd2848b1a4dc3baa5e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c30ea5ef54a44bfbe04167b4bd6e7a3;d43c193a73e042a695b40882771942f2&quot;,&quot;X&quot;:{&quot;Pos&quot;:1},&quot;Y&quot;:{&quot;Pos&quot;:2}},&quot;whChangeMode&quot;:0}"/>
  <p:tag name="KSO_WM_CHIP_GROUPID" val="5ef2f3acf1c417157da4516a"/>
  <p:tag name="KSO_WM_CHIP_XID" val="5ef2f3acf1c417157da4516b"/>
  <p:tag name="KSO_WM_UNIT_LINE_FORE_SCHEMECOLOR_INDEX_BRIGHTNESS" val="-0.15"/>
  <p:tag name="KSO_WM_UNIT_LINE_FORE_SCHEMECOLOR_INDEX" val="14"/>
  <p:tag name="KSO_WM_UNIT_LINE_FILL_TYPE" val="2"/>
  <p:tag name="KSO_WM_TEMPLATE_ASSEMBLE_XID" val="60656e814054ed1e2fb7fa19"/>
  <p:tag name="KSO_WM_TEMPLATE_ASSEMBLE_GROUPID" val="60656e814054ed1e2fb7fa19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886_1*i*5"/>
  <p:tag name="KSO_WM_TEMPLATE_CATEGORY" val="diagram"/>
  <p:tag name="KSO_WM_TEMPLATE_INDEX" val="2020888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690031f983744df4a52248791a05de8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195c680fff4f4a87abeb9fe3caf14e89;955f7df134ed4dd3ad0eaa051a843e61&quot;,&quot;X&quot;:{&quot;Pos&quot;:1},&quot;Y&quot;:{&quot;Pos&quot;:2}},&quot;whChangeMode&quot;:0}"/>
  <p:tag name="KSO_WM_CHIP_GROUPID" val="5ef2f3acf1c417157da4516a"/>
  <p:tag name="KSO_WM_CHIP_XID" val="5ef2f3acf1c417157da4516b"/>
  <p:tag name="KSO_WM_UNIT_LINE_FORE_SCHEMECOLOR_INDEX_BRIGHTNESS" val="-0.15"/>
  <p:tag name="KSO_WM_UNIT_LINE_FORE_SCHEMECOLOR_INDEX" val="14"/>
  <p:tag name="KSO_WM_UNIT_LINE_FILL_TYPE" val="2"/>
  <p:tag name="KSO_WM_TEMPLATE_ASSEMBLE_XID" val="60656e814054ed1e2fb7fa19"/>
  <p:tag name="KSO_WM_TEMPLATE_ASSEMBLE_GROUPID" val="60656e814054ed1e2fb7fa19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886_1*i*6"/>
  <p:tag name="KSO_WM_TEMPLATE_CATEGORY" val="diagram"/>
  <p:tag name="KSO_WM_TEMPLATE_INDEX" val="2020888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bba97fc16884a0889cfd9c70711ced3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c17f967cfddc40a1beca281724f13347&quot;,&quot;X&quot;:{&quot;Pos&quot;:2},&quot;Y&quot;:{&quot;Pos&quot;:0}},&quot;whChangeMode&quot;:0}"/>
  <p:tag name="KSO_WM_CHIP_GROUPID" val="5ef2f3acf1c417157da4516a"/>
  <p:tag name="KSO_WM_CHIP_XID" val="5ef2f3acf1c417157da451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e814054ed1e2fb7fa19"/>
  <p:tag name="KSO_WM_TEMPLATE_ASSEMBLE_GROUPID" val="60656e814054ed1e2fb7fa19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886_1*i*7"/>
  <p:tag name="KSO_WM_TEMPLATE_CATEGORY" val="diagram"/>
  <p:tag name="KSO_WM_TEMPLATE_INDEX" val="2020888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ee28589597e4680a7e34e0b13c678c4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17f967cfddc40a1beca281724f13347&quot;,&quot;X&quot;:{&quot;Pos&quot;:2},&quot;Y&quot;:{&quot;Pos&quot;:0}},&quot;whChangeMode&quot;:0}"/>
  <p:tag name="KSO_WM_CHIP_GROUPID" val="5ef2f3acf1c417157da4516a"/>
  <p:tag name="KSO_WM_CHIP_XID" val="5ef2f3acf1c417157da4516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814054ed1e2fb7fa19"/>
  <p:tag name="KSO_WM_TEMPLATE_ASSEMBLE_GROUPID" val="60656e814054ed1e2fb7fa19"/>
</p:tagLst>
</file>

<file path=ppt/tags/tag4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8886_1*h_a*1_1"/>
  <p:tag name="KSO_WM_TEMPLATE_CATEGORY" val="diagram"/>
  <p:tag name="KSO_WM_TEMPLATE_INDEX" val="2020888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bc30ea5ef54a44bfbe04167b4bd6e7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2dde2a299a74a58a127dcf5f09e8897"/>
  <p:tag name="KSO_WM_UNIT_TEXT_FILL_FORE_SCHEMECOLOR_INDEX_BRIGHTNESS" val="0"/>
  <p:tag name="KSO_WM_UNIT_TEXT_FILL_FORE_SCHEMECOLOR_INDEX" val="13"/>
  <p:tag name="KSO_WM_UNIT_TEXT_FILL_TYPE" val="1"/>
  <p:tag name="KSO_WM_TEMPLATE_ASSEMBLE_XID" val="60656e814054ed1e2fb7fa19"/>
  <p:tag name="KSO_WM_TEMPLATE_ASSEMBLE_GROUPID" val="60656e814054ed1e2fb7fa19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8886_1*h_f*1_1"/>
  <p:tag name="KSO_WM_TEMPLATE_CATEGORY" val="diagram"/>
  <p:tag name="KSO_WM_TEMPLATE_INDEX" val="2020888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43"/>
  <p:tag name="KSO_WM_UNIT_SHOW_EDIT_AREA_INDICATION" val="1"/>
  <p:tag name="KSO_WM_CHIP_GROUPID" val="5e6b05b36848fb12bee65ad8"/>
  <p:tag name="KSO_WM_CHIP_XID" val="5e6b05b36848fb12bee65ada"/>
  <p:tag name="KSO_WM_UNIT_DEC_AREA_ID" val="d43c193a73e042a695b40882771942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2dde2a299a74a58a127dcf5f09e8897"/>
  <p:tag name="KSO_WM_UNIT_TEXT_FILL_FORE_SCHEMECOLOR_INDEX_BRIGHTNESS" val="0.25"/>
  <p:tag name="KSO_WM_UNIT_TEXT_FILL_FORE_SCHEMECOLOR_INDEX" val="13"/>
  <p:tag name="KSO_WM_UNIT_TEXT_FILL_TYPE" val="1"/>
  <p:tag name="KSO_WM_TEMPLATE_ASSEMBLE_XID" val="60656e814054ed1e2fb7fa19"/>
  <p:tag name="KSO_WM_TEMPLATE_ASSEMBLE_GROUPID" val="60656e814054ed1e2fb7fa19"/>
</p:tagLst>
</file>

<file path=ppt/tags/tag4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3_1"/>
  <p:tag name="KSO_WM_UNIT_ID" val="diagram20208886_1*h_a*3_1"/>
  <p:tag name="KSO_WM_TEMPLATE_CATEGORY" val="diagram"/>
  <p:tag name="KSO_WM_TEMPLATE_INDEX" val="2020888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195c680fff4f4a87abeb9fe3caf14e8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ae96d52ced04eb0b1c1f7264a6b367d"/>
  <p:tag name="KSO_WM_UNIT_TEXT_FILL_FORE_SCHEMECOLOR_INDEX_BRIGHTNESS" val="0"/>
  <p:tag name="KSO_WM_UNIT_TEXT_FILL_FORE_SCHEMECOLOR_INDEX" val="13"/>
  <p:tag name="KSO_WM_UNIT_TEXT_FILL_TYPE" val="1"/>
  <p:tag name="KSO_WM_TEMPLATE_ASSEMBLE_XID" val="60656e814054ed1e2fb7fa19"/>
  <p:tag name="KSO_WM_TEMPLATE_ASSEMBLE_GROUPID" val="60656e814054ed1e2fb7fa19"/>
</p:tagLst>
</file>

<file path=ppt/tags/tag492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diagram20208886_1*h_f*3_1"/>
  <p:tag name="KSO_WM_TEMPLATE_CATEGORY" val="diagram"/>
  <p:tag name="KSO_WM_TEMPLATE_INDEX" val="2020888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43"/>
  <p:tag name="KSO_WM_UNIT_SHOW_EDIT_AREA_INDICATION" val="1"/>
  <p:tag name="KSO_WM_CHIP_GROUPID" val="5e6b05b36848fb12bee65ad8"/>
  <p:tag name="KSO_WM_CHIP_XID" val="5e6b05b36848fb12bee65ada"/>
  <p:tag name="KSO_WM_UNIT_DEC_AREA_ID" val="955f7df134ed4dd3ad0eaa051a843e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ae96d52ced04eb0b1c1f7264a6b367d"/>
  <p:tag name="KSO_WM_UNIT_TEXT_FILL_FORE_SCHEMECOLOR_INDEX_BRIGHTNESS" val="0.25"/>
  <p:tag name="KSO_WM_UNIT_TEXT_FILL_FORE_SCHEMECOLOR_INDEX" val="13"/>
  <p:tag name="KSO_WM_UNIT_TEXT_FILL_TYPE" val="1"/>
  <p:tag name="KSO_WM_TEMPLATE_ASSEMBLE_XID" val="60656e814054ed1e2fb7fa19"/>
  <p:tag name="KSO_WM_TEMPLATE_ASSEMBLE_GROUPID" val="60656e814054ed1e2fb7fa19"/>
</p:tagLst>
</file>

<file path=ppt/tags/tag4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8886_1*h_a*2_1"/>
  <p:tag name="KSO_WM_TEMPLATE_CATEGORY" val="diagram"/>
  <p:tag name="KSO_WM_TEMPLATE_INDEX" val="2020888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311b91058d8045838610afec7c3d42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b04292d13904326af2cfe033368c45a"/>
  <p:tag name="KSO_WM_UNIT_TEXT_FILL_FORE_SCHEMECOLOR_INDEX_BRIGHTNESS" val="0"/>
  <p:tag name="KSO_WM_UNIT_TEXT_FILL_FORE_SCHEMECOLOR_INDEX" val="13"/>
  <p:tag name="KSO_WM_UNIT_TEXT_FILL_TYPE" val="1"/>
  <p:tag name="KSO_WM_TEMPLATE_ASSEMBLE_XID" val="60656e814054ed1e2fb7fa19"/>
  <p:tag name="KSO_WM_TEMPLATE_ASSEMBLE_GROUPID" val="60656e814054ed1e2fb7fa19"/>
</p:tagLst>
</file>

<file path=ppt/tags/tag494.xml><?xml version="1.0" encoding="utf-8"?>
<p:tagLst xmlns:p="http://schemas.openxmlformats.org/presentationml/2006/main">
  <p:tag name="KSO_WM_UNIT_TEX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8886_1*h_f*2_1"/>
  <p:tag name="KSO_WM_TEMPLATE_CATEGORY" val="diagram"/>
  <p:tag name="KSO_WM_TEMPLATE_INDEX" val="2020888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43"/>
  <p:tag name="KSO_WM_UNIT_SHOW_EDIT_AREA_INDICATION" val="1"/>
  <p:tag name="KSO_WM_CHIP_GROUPID" val="5e6b05b36848fb12bee65ad8"/>
  <p:tag name="KSO_WM_CHIP_XID" val="5e6b05b36848fb12bee65ada"/>
  <p:tag name="KSO_WM_UNIT_DEC_AREA_ID" val="f0e4417510914def95c2581baf92950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b04292d13904326af2cfe033368c45a"/>
  <p:tag name="KSO_WM_UNIT_TEXT_FILL_FORE_SCHEMECOLOR_INDEX_BRIGHTNESS" val="0.25"/>
  <p:tag name="KSO_WM_UNIT_TEXT_FILL_FORE_SCHEMECOLOR_INDEX" val="13"/>
  <p:tag name="KSO_WM_UNIT_TEXT_FILL_TYPE" val="1"/>
  <p:tag name="KSO_WM_TEMPLATE_ASSEMBLE_XID" val="60656e814054ed1e2fb7fa19"/>
  <p:tag name="KSO_WM_TEMPLATE_ASSEMBLE_GROUPID" val="60656e814054ed1e2fb7fa19"/>
</p:tagLst>
</file>

<file path=ppt/tags/tag4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886_1*a*1"/>
  <p:tag name="KSO_WM_TEMPLATE_CATEGORY" val="diagram"/>
  <p:tag name="KSO_WM_TEMPLATE_INDEX" val="20208886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7f967cfddc40a1beca281724f133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b74b747a8054292958fd50aed08bd69"/>
  <p:tag name="KSO_WM_UNIT_TEXT_FILL_FORE_SCHEMECOLOR_INDEX_BRIGHTNESS" val="0"/>
  <p:tag name="KSO_WM_UNIT_TEXT_FILL_FORE_SCHEMECOLOR_INDEX" val="13"/>
  <p:tag name="KSO_WM_UNIT_TEXT_FILL_TYPE" val="1"/>
  <p:tag name="KSO_WM_TEMPLATE_ASSEMBLE_XID" val="60656e814054ed1e2fb7fa19"/>
  <p:tag name="KSO_WM_TEMPLATE_ASSEMBLE_GROUPID" val="60656e814054ed1e2fb7fa19"/>
</p:tagLst>
</file>

<file path=ppt/tags/tag496.xml><?xml version="1.0" encoding="utf-8"?>
<p:tagLst xmlns:p="http://schemas.openxmlformats.org/presentationml/2006/main">
  <p:tag name="KSO_WM_SLIDE_LAYOUT_INFO" val="{&quot;id&quot;:&quot;2021-04-01T15:02:39&quot;,&quot;maxSize&quot;:{&quot;size1&quot;:20.1},&quot;minSize&quot;:{&quot;size1&quot;:20.1},&quot;normalSize&quot;:{&quot;size1&quot;:20.1},&quot;subLayout&quot;:[{&quot;id&quot;:&quot;2021-04-01T15:02:40&quot;,&quot;margin&quot;:{&quot;bottom&quot;:0.026000002399086952,&quot;left&quot;:1.6929999589920044,&quot;right&quot;:8.467000007629395,&quot;top&quot;:1.6929999589920044},&quot;type&quot;:0},{&quot;id&quot;:&quot;2021-04-01T15:02:39&quot;,&quot;maxSize&quot;:{&quot;size1&quot;:52.9},&quot;minSize&quot;:{&quot;size1&quot;:16.7},&quot;normalSize&quot;:{&quot;size1&quot;:30.6},&quot;subLayout&quot;:[{&quot;id&quot;:&quot;2021-04-01T15:02:39&quot;,&quot;margin&quot;:{&quot;bottom&quot;:0.026000002399086952,&quot;left&quot;:1.6929999589920044,&quot;right&quot;:1.6929999589920044,&quot;top&quot;:1.2439998388290405},&quot;maxSize&quot;:{&quot;size1&quot;:75.38905106419693},&quot;minSize&quot;:{&quot;size1&quot;:59.48905106419692},&quot;normalSize&quot;:{&quot;size1&quot;:59.48905106419692},&quot;subLayout&quot;:[{&quot;id&quot;:&quot;2021-04-01T15:02:39&quot;,&quot;margin&quot;:{&quot;bottom&quot;:0.04692979156970978,&quot;left&quot;:1.6929999589920044,&quot;right&quot;:1.6929999589920044,&quot;top&quot;:1.2439998388290405},&quot;type&quot;:0},{&quot;id&quot;:&quot;2021-04-01T15:02:39&quot;,&quot;margin&quot;:{&quot;bottom&quot;:0.026000002399086952,&quot;left&quot;:1.6929999589920044,&quot;right&quot;:1.6929999589920044,&quot;top&quot;:0.14886198937892914},&quot;type&quot;:0}],&quot;type&quot;:0},{&quot;id&quot;:&quot;2021-04-01T15:02:39&quot;,&quot;maxSize&quot;:{&quot;size1&quot;:52.1},&quot;minSize&quot;:{&quot;size1&quot;:8},&quot;normalSize&quot;:{&quot;size1&quot;:40.1},&quot;subLayout&quot;:[{&quot;id&quot;:&quot;2021-04-01T15:02:39&quot;,&quot;margin&quot;:{&quot;bottom&quot;:0.026000002399086952,&quot;left&quot;:1.6929999589920044,&quot;right&quot;:1.6929999589920044,&quot;top&quot;:0.847000002861023},&quot;maxSize&quot;:{&quot;size1&quot;:71.29614898364213},&quot;minSize&quot;:{&quot;size1&quot;:55.39614898364212},&quot;normalSize&quot;:{&quot;size1&quot;:55.39614898364212},&quot;subLayout&quot;:[{&quot;id&quot;:&quot;2021-04-01T15:02:39&quot;,&quot;margin&quot;:{&quot;bottom&quot;:0.04692952334880829,&quot;left&quot;:1.6929999589920044,&quot;right&quot;:1.6929999589920044,&quot;top&quot;:0.847000002861023},&quot;type&quot;:0},{&quot;id&quot;:&quot;2021-04-01T15:02:39&quot;,&quot;margin&quot;:{&quot;bottom&quot;:0.026000002399086952,&quot;left&quot;:1.6929999589920044,&quot;right&quot;:1.6929999589920044,&quot;top&quot;:0.14886172115802765},&quot;type&quot;:0}],&quot;type&quot;:0},{&quot;id&quot;:&quot;2021-04-01T15:02:40&quot;,&quot;margin&quot;:{&quot;bottom&quot;:2.117000102996826,&quot;left&quot;:1.6929999589920044,&quot;right&quot;:1.6929999589920044,&quot;top&quot;:0.847000002861023},&quot;maxSize&quot;:{&quot;size1&quot;:52.94487933374879},&quot;minSize&quot;:{&quot;size1&quot;:37.04487933374878},&quot;normalSize&quot;:{&quot;size1&quot;:37.04487933374878},&quot;subLayout&quot;:[{&quot;id&quot;:&quot;2021-04-01T15:02:40&quot;,&quot;margin&quot;:{&quot;bottom&quot;:0.04692952334880829,&quot;left&quot;:1.6929999589920044,&quot;right&quot;:1.6929999589920044,&quot;top&quot;:0.847000002861023},&quot;type&quot;:0},{&quot;id&quot;:&quot;2021-04-01T15:02:40&quot;,&quot;margin&quot;:{&quot;bottom&quot;:2.117000102996826,&quot;left&quot;:1.6929999589920044,&quot;right&quot;:1.6929999589920044,&quot;top&quot;:0.14886172115802765},&quot;type&quot;:0}],&quot;type&quot;:0}],&quot;type&quot;:0}],&quot;type&quot;:0}],&quot;type&quot;:0}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39e9390dcfc4964a70b2c18282187f5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cbb681bbc988444cb53b30fdf189fad8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a67cabd447714c2c81e7731059b8244b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4036af0485484fa6861783839667c731&quot;,&quot;fill_align&quot;:&quot;lm&quot;,&quot;chip_types&quot;:[&quot;header&quot;]}]]"/>
  <p:tag name="KSO_WM_SLIDE_ID" val="diagram20208886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886"/>
  <p:tag name="KSO_WM_SLIDE_LAYOUT" val="a_h"/>
  <p:tag name="KSO_WM_SLIDE_LAYOUT_CNT" val="1_3"/>
  <p:tag name="KSO_WM_CHIP_XID" val="5ef2f3acf1c417157da4516b"/>
  <p:tag name="KSO_WM_SLIDE_TYPE" val="text"/>
  <p:tag name="KSO_WM_SLIDE_SUBTYPE" val="pureTxt"/>
  <p:tag name="KSO_WM_SLIDE_SIZE" val="863.954*288.702"/>
  <p:tag name="KSO_WM_SLIDE_POSITION" val="48.0004*191.301"/>
  <p:tag name="KSO_WM_SLIDE_CAN_ADD_NAVIGATION" val="1"/>
  <p:tag name="KSO_WM_CHIP_DECFILLPROP" val="[]"/>
  <p:tag name="KSO_WM_CHIP_GROUPID" val="5ef2f3acf1c417157da4516a"/>
  <p:tag name="KSO_WM_SLIDE_BK_DARK_LIGHT" val="2"/>
  <p:tag name="KSO_WM_SLIDE_BACKGROUND_TYPE" val="general"/>
  <p:tag name="KSO_WM_SLIDE_SUPPORT_FEATURE_TYPE" val="0"/>
  <p:tag name="KSO_WM_TEMPLATE_ASSEMBLE_XID" val="60656e814054ed1e2fb7fa19"/>
  <p:tag name="KSO_WM_TEMPLATE_ASSEMBLE_GROUPID" val="60656e814054ed1e2fb7fa19"/>
</p:tagLst>
</file>

<file path=ppt/tags/tag4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2_1*a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803e56c384b485f9e8211c67642e7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0c35154b00d344299561d6c90d593603"/>
  <p:tag name="KSO_WM_UNIT_TEXT_FILL_FORE_SCHEMECOLOR_INDEX_BRIGHTNESS" val="0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2_1*f*1"/>
  <p:tag name="KSO_WM_TEMPLATE_CATEGORY" val="diagram"/>
  <p:tag name="KSO_WM_TEMPLATE_INDEX" val="2021329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"/>
  <p:tag name="KSO_WM_UNIT_SHOW_EDIT_AREA_INDICATION" val="1"/>
  <p:tag name="KSO_WM_CHIP_GROUPID" val="5e6b05596848fb12bee65ac8"/>
  <p:tag name="KSO_WM_CHIP_XID" val="5e6b05596848fb12bee65aca"/>
  <p:tag name="KSO_WM_UNIT_DEC_AREA_ID" val="3c79bf0f52d44df9838817e04acf4b0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d3f222b472142a4b469b16d424342c8"/>
  <p:tag name="KSO_WM_UNIT_TEXT_FILL_FORE_SCHEMECOLOR_INDEX_BRIGHTNESS" val="0.25"/>
  <p:tag name="KSO_WM_UNIT_TEXT_FILL_FORE_SCHEMECOLOR_INDEX" val="13"/>
  <p:tag name="KSO_WM_UNIT_TEXT_FILL_TYPE" val="1"/>
  <p:tag name="KSO_WM_TEMPLATE_ASSEMBLE_XID" val="60656eb64054ed1e2fb7fe98"/>
  <p:tag name="KSO_WM_TEMPLATE_ASSEMBLE_GROUPID" val="60656eb64054ed1e2fb7fe98"/>
</p:tagLst>
</file>

<file path=ppt/tags/tag499.xml><?xml version="1.0" encoding="utf-8"?>
<p:tagLst xmlns:p="http://schemas.openxmlformats.org/presentationml/2006/main">
  <p:tag name="KSO_WM_UNIT_VALUE" val="508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212_1*d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c3897c99ad542d2b18ca308c4b19cb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59918c6e3bf479c99fa9caf8b8b8632"/>
  <p:tag name="KSO_WM_UNIT_PLACING_PICTURE" val="259918c6e3bf479c99fa9caf8b8b8632"/>
  <p:tag name="KSO_WM_UNIT_SUPPORT_UNIT_TYPE" val="[&quot;d&quot;,&quot;α&quot;,&quot;β&quot;,&quot;θ&quot;]"/>
  <p:tag name="KSO_WM_TEMPLATE_ASSEMBLE_XID" val="60656eaa4054ed1e2fb7fd65"/>
  <p:tag name="KSO_WM_TEMPLATE_ASSEMBLE_GROUPID" val="60656eaa4054ed1e2fb7fd6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#wm#"/>
  <p:tag name="KSO_WM_TEMPLATE_CATEGORY" val="diagram"/>
  <p:tag name="KSO_WM_TEMPLATE_INDEX" val="20213292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BACKGROUND" val="[&quot;general&quot;]"/>
  <p:tag name="KSO_WM_SLIDE_RATIO" val="1.777778"/>
  <p:tag name="KSO_WM_SLIDE_CAN_ADD_NAVIGATION" val="1"/>
  <p:tag name="KSO_WM_SLIDE_ID" val="diagram202132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lm&quot;,&quot;chip_types&quot;:[&quot;diagram&quot;,&quot;pictext&quot;,&quot;picture&quot;,&quot;chart&quot;,&quot;table&quot;]},{&quot;text_align&quot;:&quot;lm&quot;,&quot;text_direction&quot;:&quot;horizontal&quot;,&quot;support_big_font&quot;:false,&quot;picture_toward&quot;:0,&quot;picture_dockside&quot;:[],&quot;fill_id&quot;:&quot;999ef3fc329041d6a96945ed69c6f7ac&quot;,&quot;fill_align&quot;:&quot;lm&quot;,&quot;chip_types&quot;:[&quot;text&quot;]}]]"/>
  <p:tag name="KSO_WM_CHIP_XID" val="5f696411553136823a5e6129"/>
  <p:tag name="FIXED_XID_TMP" val="5f5ee1ca4d6848d78f644aec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03&quot;,&quot;maxSize&quot;:{&quot;size1&quot;:26.8},&quot;minSize&quot;:{&quot;size1&quot;:17.9},&quot;normalSize&quot;:{&quot;size1&quot;:17.9},&quot;subLayout&quot;:[{&quot;id&quot;:&quot;2021-04-01T15:15:03&quot;,&quot;margin&quot;:{&quot;bottom&quot;:0.026000002399086952,&quot;left&quot;:1.6929999589920044,&quot;right&quot;:1.6929999589920044,&quot;top&quot;:1.6929999589920044},&quot;type&quot;:0},{&quot;direction&quot;:1,&quot;id&quot;:&quot;2021-04-01T15:15:03&quot;,&quot;maxSize&quot;:{&quot;size1&quot;:74.9},&quot;minSize&quot;:{&quot;size1&quot;:66.3},&quot;normalSize&quot;:{&quot;size1&quot;:73.18125000000002},&quot;subLayout&quot;:[{&quot;id&quot;:&quot;2021-04-01T15:15:03&quot;,&quot;margin&quot;:{&quot;bottom&quot;:1.6929999589920044,&quot;left&quot;:1.6929999589920044,&quot;right&quot;:1.2439998388290405,&quot;top&quot;:0.8550000190734863},&quot;type&quot;:0},{&quot;id&quot;:&quot;2021-04-01T15:15:03&quot;,&quot;margin&quot;:{&quot;bottom&quot;:1.6929999589920044,&quot;left&quot;:0.026000002399086952,&quot;right&quot;:1.6929999589920044,&quot;top&quot;:0.8550000190734863},&quot;type&quot;:0}],&quot;type&quot;:0}],&quot;type&quot;:0}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b64054ed1e2fb7fe98"/>
  <p:tag name="KSO_WM_TEMPLATE_ASSEMBLE_GROUPID" val="60656eb64054ed1e2fb7fe98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212"/>
  <p:tag name="KSO_WM_UNIT_VALUE" val="159"/>
  <p:tag name="KSO_WM_TEMPLATE_ASSEMBLE_XID" val="60656eaa4054ed1e2fb7fd65"/>
  <p:tag name="KSO_WM_TEMPLATE_ASSEMBLE_GROUPID" val="60656eaa4054ed1e2fb7fd65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212_1*i*2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d0478d7b91742c19febd6454287f58d"/>
  <p:tag name="KSO_WM_UNIT_TYPE" val="i"/>
  <p:tag name="KSO_WM_UNIT_INDEX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5ee1ca4d6848d78f644aeb"/>
  <p:tag name="KSO_WM_CHIP_XID" val="5f5f3b778e478fb0c58a943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8"/>
  <p:tag name="KSO_WM_TEMPLATE_ASSEMBLE_XID" val="60656eaa4054ed1e2fb7fd65"/>
  <p:tag name="KSO_WM_TEMPLATE_ASSEMBLE_GROUPID" val="60656eaa4054ed1e2fb7fd65"/>
</p:tagLst>
</file>

<file path=ppt/tags/tag5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12_1*a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e189926cd8744de96169891812b2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17254f786414937a8a091233c3c5f40"/>
  <p:tag name="KSO_WM_UNIT_TEXT_FILL_FORE_SCHEMECOLOR_INDEX_BRIGHTNESS" val="0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5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212_1*f*1"/>
  <p:tag name="KSO_WM_TEMPLATE_CATEGORY" val="diagram"/>
  <p:tag name="KSO_WM_TEMPLATE_INDEX" val="2021121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d148e7f2d7384471910a2a5907113bb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763630f48344b2a4f9f56d56750e60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a4054ed1e2fb7fd65"/>
  <p:tag name="KSO_WM_TEMPLATE_ASSEMBLE_GROUPID" val="60656eaa4054ed1e2fb7fd65"/>
</p:tagLst>
</file>

<file path=ppt/tags/tag505.xml><?xml version="1.0" encoding="utf-8"?>
<p:tagLst xmlns:p="http://schemas.openxmlformats.org/presentationml/2006/main">
  <p:tag name="KSO_WM_SLIDE_ID" val="diagram2021121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56"/>
  <p:tag name="KSO_WM_SLIDE_POSITION" val="0*0"/>
  <p:tag name="KSO_WM_TAG_VERSION" val="1.0"/>
  <p:tag name="KSO_WM_BEAUTIFY_FLAG" val="#wm#"/>
  <p:tag name="KSO_WM_TEMPLATE_CATEGORY" val="diagram"/>
  <p:tag name="KSO_WM_TEMPLATE_INDEX" val="20211212"/>
  <p:tag name="KSO_WM_SLIDE_LAYOUT" val="a_d_f"/>
  <p:tag name="KSO_WM_SLIDE_LAYOUT_CNT" val="1_1_1"/>
  <p:tag name="KSO_WM_SLIDE_LAYOUT_INFO" val="{&quot;id&quot;:&quot;2021-04-01T15:11:43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43&quot;,&quot;margin&quot;:{&quot;bottom&quot;:0.4230000078678131,&quot;left&quot;:1.2699999809265137,&quot;right&quot;:1.2380000352859497,&quot;top&quot;:0.4230000078678131},&quot;type&quot;:0},{&quot;direction&quot;:1,&quot;id&quot;:&quot;2021-04-01T15:11:43&quot;,&quot;maxSize&quot;:{&quot;size1&quot;:36.19960201380115},&quot;minSize&quot;:{&quot;size1&quot;:36.19960201380115},&quot;normalSize&quot;:{&quot;size1&quot;:36.19960201380115},&quot;subLayout&quot;:[{&quot;id&quot;:&quot;2021-04-01T15:11:43&quot;,&quot;margin&quot;:{&quot;bottom&quot;:3.809999942779541,&quot;left&quot;:2.5399999618530273,&quot;right&quot;:1.2699999809265137,&quot;top&quot;:4.232999801635742},&quot;type&quot;:0},{&quot;id&quot;:&quot;2021-04-01T15:11:43&quot;,&quot;margin&quot;:{&quot;bottom&quot;:2.9630000591278076,&quot;left&quot;:0.847000002861023,&quot;right&quot;:1.6610000133514404,&quot;top&quot;:3.38700008392334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3b778e478fb0c58a9434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text&quot;,&quot;picture&quot;]},{&quot;text_align&quot;:&quot;cm&quot;,&quot;text_direction&quot;:&quot;horizontal&quot;,&quot;support_big_font&quot;:false,&quot;fill_id&quot;:&quot;fbbe603274bf4c259f47f9a86b67354d&quot;,&quot;fill_align&quot;:&quot;cm&quot;,&quot;chip_types&quot;:[&quot;text&quot;,&quot;picture&quot;,&quot;chart&quot;,&quot;table&quot;,&quot;video&quot;]}],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false,&quot;fill_id&quot;:&quot;10982f7e852b4367b3f6476e233ee87b&quot;,&quot;fill_align&quot;:&quot;cm&quot;,&quot;chip_types&quot;:[&quot;picture&quot;]},{&quot;text_align&quot;:&quot;lm&quot;,&quot;text_direction&quot;:&quot;horizontal&quot;,&quot;support_big_font&quot;:false,&quot;fill_id&quot;:&quot;fbbe603274bf4c259f47f9a86b67354d&quot;,&quot;fill_align&quot;:&quot;cm&quot;,&quot;chip_types&quot;:[&quot;text&quot;]}]]"/>
  <p:tag name="FIXED_XID_TMP" val="5f5ee1ca4d6848d78f644aeb"/>
  <p:tag name="KSO_WM_CHIP_DECFILLPROP" val="[]"/>
  <p:tag name="KSO_WM_SLIDE_CAN_ADD_NAVIGATION" val="1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a4054ed1e2fb7fd65"/>
  <p:tag name="KSO_WM_TEMPLATE_ASSEMBLE_GROUPID" val="60656eaa4054ed1e2fb7fd65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267_1*i*1"/>
  <p:tag name="KSO_WM_TEMPLATE_CATEGORY" val="diagram"/>
  <p:tag name="KSO_WM_TEMPLATE_INDEX" val="20217267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7245f7742e4542e69e1a3e5dfb107e4e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6238d55f97414cdab88064856246dbf2;65187a17a35b4ec09e1428a6eebc78d8&quot;,&quot;X&quot;:{&quot;Pos&quot;:1},&quot;Y&quot;:{&quot;Pos&quot;:1}},&quot;whChangeMode&quot;:0}"/>
  <p:tag name="KSO_WM_CHIP_GROUPID" val="5f5ee1ca4d6848d78f644aed"/>
  <p:tag name="KSO_WM_CHIP_XID" val="5fcddd3d4d383dce34165fd3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18"/>
  <p:tag name="KSO_WM_TEMPLATE_ASSEMBLE_XID" val="606570784054ed1e2fb815d1"/>
  <p:tag name="KSO_WM_TEMPLATE_ASSEMBLE_GROUPID" val="606570784054ed1e2fb815d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267_1*i*2"/>
  <p:tag name="KSO_WM_TEMPLATE_CATEGORY" val="diagram"/>
  <p:tag name="KSO_WM_TEMPLATE_INDEX" val="20217267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0"/>
  <p:tag name="KSO_WM_UNIT_DEC_AREA_ID" val="701c9e9e508f4f20992d056d7310572f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65187a17a35b4ec09e1428a6eebc78d8&quot;,&quot;X&quot;:{&quot;Pos&quot;:0},&quot;Y&quot;:{&quot;Pos&quot;:0}},&quot;whChangeMode&quot;:0}"/>
  <p:tag name="KSO_WM_CHIP_GROUPID" val="5f5ee1ca4d6848d78f644aed"/>
  <p:tag name="KSO_WM_CHIP_XID" val="5fcddd3d4d383dce34165fd3"/>
  <p:tag name="KSO_WM_UNIT_LINE_FORE_SCHEMECOLOR_INDEX_BRIGHTNESS" val="0"/>
  <p:tag name="KSO_WM_UNIT_LINE_FORE_SCHEMECOLOR_INDEX" val="5"/>
  <p:tag name="KSO_WM_UNIT_LINE_FILL_TYPE" val="2"/>
  <p:tag name="KSO_WM_TEMPLATE_ASSEMBLE_XID" val="606570784054ed1e2fb815d1"/>
  <p:tag name="KSO_WM_TEMPLATE_ASSEMBLE_GROUPID" val="606570784054ed1e2fb815d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267_1*i*3"/>
  <p:tag name="KSO_WM_TEMPLATE_CATEGORY" val="diagram"/>
  <p:tag name="KSO_WM_TEMPLATE_INDEX" val="20217267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0"/>
  <p:tag name="KSO_WM_UNIT_DEC_AREA_ID" val="f937625906094341855a4fc42569edd3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65187a17a35b4ec09e1428a6eebc78d8&quot;,&quot;X&quot;:{&quot;Pos&quot;:2},&quot;Y&quot;:{&quot;Pos&quot;:0}},&quot;whChangeMode&quot;:0}"/>
  <p:tag name="KSO_WM_CHIP_GROUPID" val="5f5ee1ca4d6848d78f644aed"/>
  <p:tag name="KSO_WM_CHIP_XID" val="5fcddd3d4d383dce34165fd3"/>
  <p:tag name="KSO_WM_UNIT_LINE_FORE_SCHEMECOLOR_INDEX_BRIGHTNESS" val="0"/>
  <p:tag name="KSO_WM_UNIT_LINE_FORE_SCHEMECOLOR_INDEX" val="5"/>
  <p:tag name="KSO_WM_UNIT_LINE_FILL_TYPE" val="2"/>
  <p:tag name="KSO_WM_TEMPLATE_ASSEMBLE_XID" val="606570784054ed1e2fb815d1"/>
  <p:tag name="KSO_WM_TEMPLATE_ASSEMBLE_GROUPID" val="606570784054ed1e2fb815d1"/>
</p:tagLst>
</file>

<file path=ppt/tags/tag5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267_1*a*1"/>
  <p:tag name="KSO_WM_TEMPLATE_CATEGORY" val="diagram"/>
  <p:tag name="KSO_WM_TEMPLATE_INDEX" val="2021726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5f345c371324055836895b1f683e0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9b6604edf5a04eda9ba50554ac84d426"/>
  <p:tag name="KSO_WM_UNIT_TEXT_FILL_FORE_SCHEMECOLOR_INDEX_BRIGHTNESS" val="0"/>
  <p:tag name="KSO_WM_UNIT_TEXT_FILL_FORE_SCHEMECOLOR_INDEX" val="13"/>
  <p:tag name="KSO_WM_UNIT_TEXT_FILL_TYPE" val="1"/>
  <p:tag name="KSO_WM_TEMPLATE_ASSEMBLE_XID" val="606570784054ed1e2fb815d1"/>
  <p:tag name="KSO_WM_TEMPLATE_ASSEMBLE_GROUPID" val="606570784054ed1e2fb815d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VALUE" val="381*20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7267_1*d*1"/>
  <p:tag name="KSO_WM_TEMPLATE_CATEGORY" val="diagram"/>
  <p:tag name="KSO_WM_TEMPLATE_INDEX" val="202172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238d55f97414cdab88064856246db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08ed0f13b4442f9933a90136feeba28"/>
  <p:tag name="KSO_WM_UNIT_PLACING_PICTURE" val="d08ed0f13b4442f9933a90136feeba28"/>
  <p:tag name="KSO_WM_TEMPLATE_ASSEMBLE_XID" val="606570784054ed1e2fb815d1"/>
  <p:tag name="KSO_WM_TEMPLATE_ASSEMBLE_GROUPID" val="606570784054ed1e2fb815d1"/>
</p:tagLst>
</file>

<file path=ppt/tags/tag5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267_1*f*1"/>
  <p:tag name="KSO_WM_TEMPLATE_CATEGORY" val="diagram"/>
  <p:tag name="KSO_WM_TEMPLATE_INDEX" val="2021726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2"/>
  <p:tag name="KSO_WM_UNIT_SHOW_EDIT_AREA_INDICATION" val="1"/>
  <p:tag name="KSO_WM_CHIP_GROUPID" val="5e6b05596848fb12bee65ac8"/>
  <p:tag name="KSO_WM_CHIP_XID" val="5e6b05596848fb12bee65aca"/>
  <p:tag name="KSO_WM_UNIT_DEC_AREA_ID" val="65187a17a35b4ec09e1428a6eebc78d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605b7d9f20343d69f613704c517f8fd"/>
  <p:tag name="KSO_WM_UNIT_TEXT_FILL_FORE_SCHEMECOLOR_INDEX_BRIGHTNESS" val="0.25"/>
  <p:tag name="KSO_WM_UNIT_TEXT_FILL_FORE_SCHEMECOLOR_INDEX" val="13"/>
  <p:tag name="KSO_WM_UNIT_TEXT_FILL_TYPE" val="1"/>
  <p:tag name="KSO_WM_TEMPLATE_ASSEMBLE_XID" val="606570784054ed1e2fb815d1"/>
  <p:tag name="KSO_WM_TEMPLATE_ASSEMBLE_GROUPID" val="606570784054ed1e2fb815d1"/>
</p:tagLst>
</file>

<file path=ppt/tags/tag512.xml><?xml version="1.0" encoding="utf-8"?>
<p:tagLst xmlns:p="http://schemas.openxmlformats.org/presentationml/2006/main">
  <p:tag name="KSO_WM_SLIDE_ID" val="diagram2021726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7"/>
  <p:tag name="KSO_WM_SLIDE_POSITION" val="48*48"/>
  <p:tag name="KSO_WM_TAG_VERSION" val="1.0"/>
  <p:tag name="KSO_WM_BEAUTIFY_FLAG" val="#wm#"/>
  <p:tag name="KSO_WM_TEMPLATE_CATEGORY" val="diagram"/>
  <p:tag name="KSO_WM_TEMPLATE_INDEX" val="20217267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9:00&quot;,&quot;maxSize&quot;:{&quot;size1&quot;:30},&quot;minSize&quot;:{&quot;size1&quot;:18.9},&quot;normalSize&quot;:{&quot;size1&quot;:18.9},&quot;subLayout&quot;:[{&quot;id&quot;:&quot;2021-04-01T16:19:00&quot;,&quot;margin&quot;:{&quot;bottom&quot;:0,&quot;left&quot;:1.6929999589920044,&quot;right&quot;:1.6929999589920044,&quot;top&quot;:1.6929999589920044},&quot;type&quot;:0},{&quot;id&quot;:&quot;2021-04-01T16:19:00&quot;,&quot;maxSize&quot;:{&quot;size1&quot;:47.8},&quot;minSize&quot;:{&quot;size1&quot;:33.3},&quot;normalSize&quot;:{&quot;size1&quot;:47.799867561766455},&quot;subLayout&quot;:[{&quot;id&quot;:&quot;2021-04-01T16:19:00&quot;,&quot;margin&quot;:{&quot;bottom&quot;:0.026000002399086952,&quot;left&quot;:6.7729997634887695,&quot;right&quot;:6.7729997634887695,&quot;top&quot;:1.9049999713897705},&quot;type&quot;:0},{&quot;id&quot;:&quot;2021-04-01T16:19:00&quot;,&quot;margin&quot;:{&quot;bottom&quot;:2.5399999618530273,&quot;left&quot;:6.7729997634887695,&quot;right&quot;:6.73799991607666,&quot;top&quot;:1.2699999809265137},&quot;type&quot;:0}],&quot;type&quot;:0}],&quot;type&quot;:0}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cddd3d4d383dce34165fd3"/>
  <p:tag name="KSO_WM_CHIP_FILLPROP" val="[[{&quot;text_align&quot;:&quot;ct&quot;,&quot;text_direction&quot;:&quot;horizontal&quot;,&quot;support_big_font&quot;:false,&quot;picture_toward&quot;:0,&quot;picture_dockside&quot;:[],&quot;fill_id&quot;:&quot;fe414adfeefe4aa4adc8e314faa3e0fb&quot;,&quot;fill_align&quot;:&quot;ct&quot;,&quot;chip_types&quot;:[&quot;header&quot;]},{&quot;text_align&quot;:&quot;lm&quot;,&quot;text_direction&quot;:&quot;horizontal&quot;,&quot;support_big_font&quot;:false,&quot;picture_toward&quot;:0,&quot;picture_dockside&quot;:[],&quot;fill_id&quot;:&quot;2e0fd45758584208a53a950dd1d05fe6&quot;,&quot;fill_align&quot;:&quot;cm&quot;,&quot;chip_types&quot;:[&quot;text&quot;]},{&quot;text_align&quot;:&quot;lm&quot;,&quot;text_direction&quot;:&quot;horizontal&quot;,&quot;support_big_font&quot;:false,&quot;picture_toward&quot;:0,&quot;picture_dockside&quot;:[],&quot;fill_id&quot;:&quot;cf53492862984fec80bf7d55bd74824c&quot;,&quot;fill_align&quot;:&quot;cm&quot;,&quot;chip_types&quot;:[&quot;text&quot;,&quot;picture&quot;]}],[{&quot;text_align&quot;:&quot;ct&quot;,&quot;text_direction&quot;:&quot;horizontal&quot;,&quot;support_big_font&quot;:false,&quot;picture_toward&quot;:0,&quot;picture_dockside&quot;:[],&quot;fill_id&quot;:&quot;fe414adfeefe4aa4adc8e314faa3e0fb&quot;,&quot;fill_align&quot;:&quot;ct&quot;,&quot;chip_types&quot;:[&quot;header&quot;]},{&quot;text_align&quot;:&quot;lm&quot;,&quot;text_direction&quot;:&quot;horizontal&quot;,&quot;support_big_font&quot;:false,&quot;picture_toward&quot;:0,&quot;picture_dockside&quot;:[],&quot;fill_id&quot;:&quot;2e0fd45758584208a53a950dd1d05fe6&quot;,&quot;fill_align&quot;:&quot;cm&quot;,&quot;chip_types&quot;:[&quot;picture&quot;]},{&quot;text_align&quot;:&quot;lm&quot;,&quot;text_direction&quot;:&quot;horizontal&quot;,&quot;support_big_font&quot;:false,&quot;picture_toward&quot;:0,&quot;picture_dockside&quot;:[],&quot;fill_id&quot;:&quot;cf53492862984fec80bf7d55bd74824c&quot;,&quot;fill_align&quot;:&quot;cm&quot;,&quot;chip_types&quot;:[&quot;text&quot;]}]]"/>
  <p:tag name="KSO_WM_CHIP_DECFILLPROP" val="[]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606570784054ed1e2fb815d1"/>
  <p:tag name="KSO_WM_TEMPLATE_ASSEMBLE_GROUPID" val="606570784054ed1e2fb815d1"/>
</p:tagLst>
</file>

<file path=ppt/tags/tag513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7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添加小标题"/>
  <p:tag name="KSO_WM_UNIT_ISNUMDGMTITLE" val="0"/>
</p:tagLst>
</file>

<file path=ppt/tags/tag51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994_7*e*1"/>
  <p:tag name="KSO_WM_TEMPLATE_CATEGORY" val="custom"/>
  <p:tag name="KSO_WM_TEMPLATE_INDEX" val="20200994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SLIDE_ID" val="custom20200994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994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6156"/>
  <p:tag name="KSO_WM_UNIT_VALUE" val="450"/>
  <p:tag name="KSO_WM_TEMPLATE_ASSEMBLE_XID" val="5fd2e01a6ba173179970b3bf"/>
  <p:tag name="KSO_WM_TEMPLATE_ASSEMBLE_GROUPID" val="5fd2e01a6ba173179970b3bf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1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8},&quot;minSize&quot;:{&quot;size1&quot;:33.8},&quot;normalSize&quot;:{&quot;size1&quot;:33.8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6,&quot;left&quot;:1.7089999914169312,&quot;right&quot;:1.7209999561309814,&quot;top&quot;:1.694000005722046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6156"/>
  <p:tag name="KSO_WM_UNIT_VALUE" val="450"/>
  <p:tag name="KSO_WM_TEMPLATE_ASSEMBLE_XID" val="5fd2e01a6ba173179970b3bf"/>
  <p:tag name="KSO_WM_TEMPLATE_ASSEMBLE_GROUPID" val="5fd2e01a6ba173179970b3bf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6156_1*i*2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be10b26c669448380ef2555bb6140b5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5fab54f0341d2fac3cfce989"/>
  <p:tag name="KSO_WM_CHIP_XID" val="5facaf2e998712faa657a53d"/>
  <p:tag name="KSO_WM_UNIT_LINE_FORE_SCHEMECOLOR_INDEX_BRIGHTNESS" val="0"/>
  <p:tag name="KSO_WM_UNIT_LINE_FORE_SCHEMECOLOR_INDEX" val="5"/>
  <p:tag name="KSO_WM_UNIT_LINE_FILL_TYPE" val="2"/>
  <p:tag name="KSO_WM_TEMPLATE_ASSEMBLE_XID" val="5fd2e01a6ba173179970b3bf"/>
  <p:tag name="KSO_WM_TEMPLATE_ASSEMBLE_GROUPID" val="5fd2e01a6ba173179970b3bf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156_1*a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2"/>
  <p:tag name="KSO_WM_UNIT_TYPE" val="a"/>
  <p:tag name="KSO_WM_UNIT_INDEX" val="1"/>
  <p:tag name="KSO_WM_UNIT_PRESET_TEXT" val="单击添加大标题"/>
  <p:tag name="KSO_WM_CHIP_GROUPID" val="5fb3a290bfe68cd3a08997ef"/>
  <p:tag name="KSO_WM_CHIP_XID" val="5fb3a290bfe68cd3a08997f0"/>
  <p:tag name="KSO_WM_UNIT_DEC_AREA_ID" val="70476394a8054a7c812f281101be3b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adaptive&quot;,&quot;sacle_strategy&quot;:&quot;smart&quot;}"/>
  <p:tag name="KSO_WM_ASSEMBLE_CHIP_INDEX" val="b42d552f51ea45eea827682365179c39"/>
  <p:tag name="KSO_WM_UNIT_TEXT_FILL_FORE_SCHEMECOLOR_INDEX_BRIGHTNESS" val="0.1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2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156_1*f*1"/>
  <p:tag name="KSO_WM_TEMPLATE_CATEGORY" val="diagram"/>
  <p:tag name="KSO_WM_TEMPLATE_INDEX" val="2021615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43b68973a2394febb1eba1c71869658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674f2ee33da4beba49b4739ef79158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2e01a6ba173179970b3bf"/>
  <p:tag name="KSO_WM_TEMPLATE_ASSEMBLE_GROUPID" val="5fd2e01a6ba173179970b3bf"/>
</p:tagLst>
</file>

<file path=ppt/tags/tag525.xml><?xml version="1.0" encoding="utf-8"?>
<p:tagLst xmlns:p="http://schemas.openxmlformats.org/presentationml/2006/main">
  <p:tag name="KSO_WM_BEAUTIFY_FLAG" val="#wm#"/>
  <p:tag name="KSO_WM_TEMPLATE_CATEGORY" val="diagram"/>
  <p:tag name="KSO_WM_TEMPLATE_INDEX" val="20216156"/>
  <p:tag name="KSO_WM_SLIDE_ID" val="diagram2021615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87*540"/>
  <p:tag name="KSO_WM_SLIDE_POSITION" val="0*0"/>
  <p:tag name="KSO_WM_TAG_VERSION" val="1.0"/>
  <p:tag name="KSO_WM_SLIDE_LAYOUT" val="a_f"/>
  <p:tag name="KSO_WM_SLIDE_LAYOUT_CNT" val="1_1"/>
  <p:tag name="KSO_WM_SLIDE_LAYOUT_INFO" val="{&quot;direction&quot;:1,&quot;id&quot;:&quot;2020-12-11T10:57:35&quot;,&quot;maxSize&quot;:{&quot;size1&quot;:33.8},&quot;minSize&quot;:{&quot;size1&quot;:33.8},&quot;normalSize&quot;:{&quot;size1&quot;:33.8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11T10:57:35&quot;,&quot;margin&quot;:{&quot;bottom&quot;:1.7109999656677246,&quot;left&quot;:1.6929999589920044,&quot;right&quot;:1.7200000286102295,&quot;top&quot;:1.6929999589920044},&quot;type&quot;:0},{&quot;id&quot;:&quot;2020-12-11T10:57:35&quot;,&quot;margin&quot;:{&quot;bottom&quot;:1.694000005722046,&quot;left&quot;:1.7089999914169312,&quot;right&quot;:1.7209999561309814,&quot;top&quot;:1.694000005722046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af2e998712faa657a53d"/>
  <p:tag name="KSO_WM_CHIP_FILLPROP" val="[[{&quot;text_align&quot;:&quot;lt&quot;,&quot;text_direction&quot;:&quot;horizontal&quot;,&quot;support_big_font&quot;:false,&quot;picture_toward&quot;:0,&quot;picture_dockside&quot;:[],&quot;fill_id&quot;:&quot;a437010b62d44816bad6476e00523df5&quot;,&quot;fill_align&quot;:&quot;lt&quot;,&quot;chip_types&quot;:[&quot;text&quot;,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85f99bb7ef944d40aee755d1d8fef78b&quot;,&quot;fill_align&quot;:&quot;cm&quot;,&quot;chip_types&quot;:[&quot;diagram&quot;,&quot;pictext&quot;,&quot;text&quot;,&quot;picture&quot;,&quot;chart&quot;,&quot;table&quot;,&quot;video&quot;]}]]"/>
  <p:tag name="KSO_WM_CHIP_DECFILLPROP" val="[]"/>
  <p:tag name="FIXED_XID_TMP" val="5fab54f0341d2fac3cfce989"/>
  <p:tag name="KSO_WM_CHIP_GROUPID" val="5fab54f0341d2fac3cfce989"/>
  <p:tag name="KSO_WM_SLIDE_BK_DARK_LIGHT" val="2"/>
  <p:tag name="KSO_WM_SLIDE_BACKGROUND_TYPE" val="leftRight"/>
  <p:tag name="KSO_WM_SLIDE_SUPPORT_FEATURE_TYPE" val="0"/>
  <p:tag name="KSO_WM_TEMPLATE_ASSEMBLE_XID" val="5fd2e01a6ba173179970b3bf"/>
  <p:tag name="KSO_WM_TEMPLATE_ASSEMBLE_GROUPID" val="5fd2e01a6ba173179970b3bf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375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2375"/>
  <p:tag name="KSO_WM_UNIT_VALUE" val="159"/>
  <p:tag name="KSO_WM_TEMPLATE_ASSEMBLE_XID" val="60656f4c4054ed1e2fb80761"/>
  <p:tag name="KSO_WM_TEMPLATE_ASSEMBLE_GROUPID" val="60656f4c4054ed1e2fb80761"/>
</p:tagLst>
</file>

<file path=ppt/tags/tag527.xml><?xml version="1.0" encoding="utf-8"?>
<p:tagLst xmlns:p="http://schemas.openxmlformats.org/presentationml/2006/main">
  <p:tag name="KSO_WM_UNIT_BLOCK" val="0"/>
  <p:tag name="KSO_WM_UNIT_SM_LIMIT_TYPE" val="1"/>
  <p:tag name="KSO_WM_UNIT_DEC_AREA_ID" val="da76a0dea3384520b4aa815a417c947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75_1*i*2"/>
  <p:tag name="KSO_WM_TEMPLATE_CATEGORY" val="diagram"/>
  <p:tag name="KSO_WM_TEMPLATE_INDEX" val="2021237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2944e945e1f15ec24fd3ab"/>
  <p:tag name="KSO_WM_CHIP_XID" val="5f2944e945e1f15ec24fd3a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30"/>
  <p:tag name="KSO_WM_TEMPLATE_ASSEMBLE_XID" val="60656f4c4054ed1e2fb80761"/>
  <p:tag name="KSO_WM_TEMPLATE_ASSEMBLE_GROUPID" val="60656f4c4054ed1e2fb80761"/>
</p:tagLst>
</file>

<file path=ppt/tags/tag528.xml><?xml version="1.0" encoding="utf-8"?>
<p:tagLst xmlns:p="http://schemas.openxmlformats.org/presentationml/2006/main">
  <p:tag name="KSO_WM_UNIT_BLOCK" val="0"/>
  <p:tag name="KSO_WM_UNIT_SM_LIMIT_TYPE" val="2"/>
  <p:tag name="KSO_WM_UNIT_DEC_AREA_ID" val="f4c9c6fec23f4359982bc4d5cad12fd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75_1*i*3"/>
  <p:tag name="KSO_WM_TEMPLATE_CATEGORY" val="diagram"/>
  <p:tag name="KSO_WM_TEMPLATE_INDEX" val="2021237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2944e945e1f15ec24fd3ab"/>
  <p:tag name="KSO_WM_CHIP_XID" val="5f2944e945e1f15ec24fd3ac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306"/>
  <p:tag name="KSO_WM_TEMPLATE_ASSEMBLE_XID" val="60656f4c4054ed1e2fb80761"/>
  <p:tag name="KSO_WM_TEMPLATE_ASSEMBLE_GROUPID" val="60656f4c4054ed1e2fb80761"/>
</p:tagLst>
</file>

<file path=ppt/tags/tag5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75_1*a*1"/>
  <p:tag name="KSO_WM_TEMPLATE_CATEGORY" val="diagram"/>
  <p:tag name="KSO_WM_TEMPLATE_INDEX" val="2021237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6c21faa60f546a6a5439b9c93c6da4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0ac036041144ae79238f94432a472c6"/>
  <p:tag name="KSO_WM_UNIT_TEXT_FILL_FORE_SCHEMECOLOR_INDEX_BRIGHTNESS" val="0"/>
  <p:tag name="KSO_WM_UNIT_TEXT_FILL_FORE_SCHEMECOLOR_INDEX" val="13"/>
  <p:tag name="KSO_WM_UNIT_TEXT_FILL_TYPE" val="1"/>
  <p:tag name="KSO_WM_TEMPLATE_ASSEMBLE_XID" val="60656f4c4054ed1e2fb80761"/>
  <p:tag name="KSO_WM_TEMPLATE_ASSEMBLE_GROUPID" val="60656f4c4054ed1e2fb8076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375_1*f*2"/>
  <p:tag name="KSO_WM_TEMPLATE_CATEGORY" val="diagram"/>
  <p:tag name="KSO_WM_TEMPLATE_INDEX" val="2021237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196f150619a043229004b20cc8ed1c0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fcc7de5b9c1455ab539df397d0ab143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c4054ed1e2fb80761"/>
  <p:tag name="KSO_WM_TEMPLATE_ASSEMBLE_GROUPID" val="60656f4c4054ed1e2fb80761"/>
</p:tagLst>
</file>

<file path=ppt/tags/tag53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75_1*f*1"/>
  <p:tag name="KSO_WM_TEMPLATE_CATEGORY" val="diagram"/>
  <p:tag name="KSO_WM_TEMPLATE_INDEX" val="2021237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17"/>
  <p:tag name="KSO_WM_UNIT_SHOW_EDIT_AREA_INDICATION" val="1"/>
  <p:tag name="KSO_WM_CHIP_GROUPID" val="5e6b05596848fb12bee65ac8"/>
  <p:tag name="KSO_WM_CHIP_XID" val="5e6b05596848fb12bee65aca"/>
  <p:tag name="KSO_WM_UNIT_DEC_AREA_ID" val="4245dc7c3fcb48538ca7fd3b82d1f36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e91fd4c8e3a42ceb7d581ed8ae59b6f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4c4054ed1e2fb80761"/>
  <p:tag name="KSO_WM_TEMPLATE_ASSEMBLE_GROUPID" val="60656f4c4054ed1e2fb80761"/>
</p:tagLst>
</file>

<file path=ppt/tags/tag532.xml><?xml version="1.0" encoding="utf-8"?>
<p:tagLst xmlns:p="http://schemas.openxmlformats.org/presentationml/2006/main">
  <p:tag name="KSO_WM_SLIDE_ID" val="diagram2021237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375"/>
  <p:tag name="KSO_WM_SLIDE_LAYOUT" val="a_f"/>
  <p:tag name="KSO_WM_SLIDE_LAYOUT_CNT" val="1_2"/>
  <p:tag name="KSO_WM_TEMPLATE_THUMBS_INDEX" val="1、4、7、12、13、14、15、16、17、18、20、24、25、28、33、36、40、43、44"/>
  <p:tag name="KSO_WM_SLIDE_LAYOUT_INFO" val="{&quot;id&quot;:&quot;2021-04-01T15:38:50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38:50&quot;,&quot;margin&quot;:{&quot;bottom&quot;:0.44999998807907104,&quot;left&quot;:1.2699999809265137,&quot;right&quot;:1.2699999809265137,&quot;top&quot;:0.4230000078678131},&quot;type&quot;:0},{&quot;direction&quot;:1,&quot;id&quot;:&quot;2021-04-01T15:38:50&quot;,&quot;maxSize&quot;:{&quot;size1&quot;:58.69960201380115},&quot;minSize&quot;:{&quot;size1&quot;:58.69960201380115},&quot;normalSize&quot;:{&quot;size1&quot;:58.69960201380115},&quot;subLayout&quot;:[{&quot;id&quot;:&quot;2021-04-01T15:38:50&quot;,&quot;margin&quot;:{&quot;bottom&quot;:4.232999801635742,&quot;left&quot;:2.9630000591278076,&quot;right&quot;:3.7839999198913574,&quot;top&quot;:6.7729997634887695},&quot;type&quot;:0},{&quot;id&quot;:&quot;2021-04-01T15:38:50&quot;,&quot;margin&quot;:{&quot;bottom&quot;:2.575000047683716,&quot;left&quot;:0.026000002399086952,&quot;right&quot;:4.232999801635742,&quot;top&quot;:2.5399999618530273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2944e945e1f15ec24fd3ac"/>
  <p:tag name="KSO_WM_CHIP_FILLPROP" val="[[{&quot;text_align&quot;:&quot;lm&quot;,&quot;text_direction&quot;:&quot;horizontal&quot;,&quot;support_big_font&quot;:false,&quot;fill_id&quot;:&quot;c934b58042b44607bfcc30469ccc57d1&quot;,&quot;fill_align&quot;:&quot;lm&quot;,&quot;chip_types&quot;:[&quot;header&quot;]},{&quot;text_align&quot;:&quot;lm&quot;,&quot;text_direction&quot;:&quot;horizontal&quot;,&quot;support_big_font&quot;:true,&quot;fill_id&quot;:&quot;c386d33d9f7c4366bae77a4ab72a0f0b&quot;,&quot;fill_align&quot;:&quot;cm&quot;,&quot;chip_types&quot;:[&quot;text&quot;]},{&quot;text_align&quot;:&quot;lm&quot;,&quot;text_direction&quot;:&quot;horizontal&quot;,&quot;support_features&quot;:[&quot;collage&quot;,&quot;carousel&quot;],&quot;support_big_font&quot;:false,&quot;fill_id&quot;:&quot;6ffee3d2c3834d52a4eed963f81ef119&quot;,&quot;fill_align&quot;:&quot;cm&quot;,&quot;chip_types&quot;:[&quot;pictext&quot;,&quot;text&quot;,&quot;picture&quot;,&quot;chart&quot;,&quot;table&quot;,&quot;video&quot;]}]]"/>
  <p:tag name="KSO_WM_SLIDE_SIZE" val="960*492"/>
  <p:tag name="KSO_WM_SLIDE_POSITION" val="0*0"/>
  <p:tag name="KSO_WM_CHIP_DECFILLPROP" val="[]"/>
  <p:tag name="KSO_WM_SLIDE_CAN_ADD_NAVIGATION" val="1"/>
  <p:tag name="KSO_WM_CHIP_GROUPID" val="5f2944e945e1f15ec24fd3ab"/>
  <p:tag name="KSO_WM_SLIDE_BK_DARK_LIGHT" val="2"/>
  <p:tag name="KSO_WM_SLIDE_BACKGROUND_TYPE" val="navigation"/>
  <p:tag name="KSO_WM_SLIDE_SUPPORT_FEATURE_TYPE" val="0"/>
  <p:tag name="KSO_WM_TEMPLATE_ASSEMBLE_XID" val="60656f4c4054ed1e2fb80761"/>
  <p:tag name="KSO_WM_TEMPLATE_ASSEMBLE_GROUPID" val="60656f4c4054ed1e2fb80761"/>
</p:tagLst>
</file>

<file path=ppt/tags/tag533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7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添加小标题"/>
  <p:tag name="KSO_WM_UNIT_ISNUMDGMTITLE" val="0"/>
</p:tagLst>
</file>

<file path=ppt/tags/tag53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994_7*e*1"/>
  <p:tag name="KSO_WM_TEMPLATE_CATEGORY" val="custom"/>
  <p:tag name="KSO_WM_TEMPLATE_INDEX" val="20200994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SLIDE_ID" val="custom20200994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994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817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817"/>
  <p:tag name="KSO_WM_UNIT_VALUE" val="954"/>
  <p:tag name="KSO_WM_TEMPLATE_ASSEMBLE_XID" val="60656e724054ed1e2fb7f8f0"/>
  <p:tag name="KSO_WM_TEMPLATE_ASSEMBLE_GROUPID" val="60656e724054ed1e2fb7f8f0"/>
</p:tagLst>
</file>

<file path=ppt/tags/tag5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17_1*a*1"/>
  <p:tag name="KSO_WM_TEMPLATE_CATEGORY" val="diagram"/>
  <p:tag name="KSO_WM_TEMPLATE_INDEX" val="20207817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0365862fbc54fcc8ac7a9c559850d9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e3dc6844934443b83be15eb3a6ca5f3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24054ed1e2fb7f8f0"/>
  <p:tag name="KSO_WM_TEMPLATE_ASSEMBLE_GROUPID" val="60656e724054ed1e2fb7f8f0"/>
</p:tagLst>
</file>

<file path=ppt/tags/tag5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7817_1*h_a*1_1"/>
  <p:tag name="KSO_WM_TEMPLATE_CATEGORY" val="diagram"/>
  <p:tag name="KSO_WM_TEMPLATE_INDEX" val="20207817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55686bc4b7bd4710b3eaa01c5a262d0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fe48d1ae6c049da93ebe4c20897a80e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24054ed1e2fb7f8f0"/>
  <p:tag name="KSO_WM_TEMPLATE_ASSEMBLE_GROUPID" val="60656e724054ed1e2fb7f8f0"/>
</p:tagLst>
</file>

<file path=ppt/tags/tag539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7817_1*h_f*1_1"/>
  <p:tag name="KSO_WM_TEMPLATE_CATEGORY" val="diagram"/>
  <p:tag name="KSO_WM_TEMPLATE_INDEX" val="20207817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76"/>
  <p:tag name="KSO_WM_UNIT_SHOW_EDIT_AREA_INDICATION" val="1"/>
  <p:tag name="KSO_WM_CHIP_GROUPID" val="5e6b05b36848fb12bee65ad8"/>
  <p:tag name="KSO_WM_CHIP_XID" val="5e6b05b36848fb12bee65ada"/>
  <p:tag name="KSO_WM_UNIT_DEC_AREA_ID" val="1f90d9c802b14eab967f6417754030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fe48d1ae6c049da93ebe4c20897a80e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724054ed1e2fb7f8f0"/>
  <p:tag name="KSO_WM_TEMPLATE_ASSEMBLE_GROUPID" val="60656e724054ed1e2fb7f8f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7817_1*h_a*2_1"/>
  <p:tag name="KSO_WM_TEMPLATE_CATEGORY" val="diagram"/>
  <p:tag name="KSO_WM_TEMPLATE_INDEX" val="20207817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cdf5085b1a0646989c48f46594ea0e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477f98389764c99b28d0ae7c054db8f"/>
  <p:tag name="KSO_WM_UNIT_TEXT_FILL_FORE_SCHEMECOLOR_INDEX_BRIGHTNESS" val="0"/>
  <p:tag name="KSO_WM_UNIT_TEXT_FILL_FORE_SCHEMECOLOR_INDEX" val="13"/>
  <p:tag name="KSO_WM_UNIT_TEXT_FILL_TYPE" val="1"/>
  <p:tag name="KSO_WM_TEMPLATE_ASSEMBLE_XID" val="60656e724054ed1e2fb7f8f0"/>
  <p:tag name="KSO_WM_TEMPLATE_ASSEMBLE_GROUPID" val="60656e724054ed1e2fb7f8f0"/>
</p:tagLst>
</file>

<file path=ppt/tags/tag541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7817_1*h_f*2_1"/>
  <p:tag name="KSO_WM_TEMPLATE_CATEGORY" val="diagram"/>
  <p:tag name="KSO_WM_TEMPLATE_INDEX" val="20207817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96"/>
  <p:tag name="KSO_WM_UNIT_SHOW_EDIT_AREA_INDICATION" val="1"/>
  <p:tag name="KSO_WM_CHIP_GROUPID" val="5e6b05b36848fb12bee65ad8"/>
  <p:tag name="KSO_WM_CHIP_XID" val="5e6b05b36848fb12bee65ada"/>
  <p:tag name="KSO_WM_UNIT_DEC_AREA_ID" val="9b5338d353d146e4a2bc34d13c721c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477f98389764c99b28d0ae7c054db8f"/>
  <p:tag name="KSO_WM_UNIT_TEXT_FILL_FORE_SCHEMECOLOR_INDEX_BRIGHTNESS" val="0.25"/>
  <p:tag name="KSO_WM_UNIT_TEXT_FILL_FORE_SCHEMECOLOR_INDEX" val="13"/>
  <p:tag name="KSO_WM_UNIT_TEXT_FILL_TYPE" val="1"/>
  <p:tag name="KSO_WM_TEMPLATE_ASSEMBLE_XID" val="60656e724054ed1e2fb7f8f0"/>
  <p:tag name="KSO_WM_TEMPLATE_ASSEMBLE_GROUPID" val="60656e724054ed1e2fb7f8f0"/>
</p:tagLst>
</file>

<file path=ppt/tags/tag542.xml><?xml version="1.0" encoding="utf-8"?>
<p:tagLst xmlns:p="http://schemas.openxmlformats.org/presentationml/2006/main">
  <p:tag name="KSO_WM_SLIDE_LAYOUT_INFO" val="{&quot;backgroundInfo&quot;:[{&quot;bottom&quot;:0.13333334,&quot;bottomAbs&quot;:false,&quot;left&quot;:0,&quot;leftAbs&quot;:false,&quot;right&quot;:0,&quot;rightAbs&quot;:false,&quot;top&quot;:0.13333334,&quot;topAbs&quot;:false,&quot;type&quot;:&quot;belt&quot;}],&quot;direction&quot;:1,&quot;id&quot;:&quot;2021-04-01T14:59:25&quot;,&quot;maxSize&quot;:{&quot;size1&quot;:54.99963902926538},&quot;minSize&quot;:{&quot;size1&quot;:42.49963902926538},&quot;normalSize&quot;:{&quot;size1&quot;:42.49963902926539},&quot;subLayout&quot;:[{&quot;id&quot;:&quot;2021-04-01T14:59:25&quot;,&quot;maxSize&quot;:{&quot;size1&quot;:51.1},&quot;minSize&quot;:{&quot;size1&quot;:37.9},&quot;normalSize&quot;:{&quot;size1&quot;:37.9},&quot;subLayout&quot;:[{&quot;id&quot;:&quot;2021-04-01T14:59:25&quot;,&quot;margin&quot;:{&quot;bottom&quot;:0.026000002399086952,&quot;left&quot;:3.38700008392334,&quot;right&quot;:1.2699999809265137,&quot;top&quot;:5.079999923706055},&quot;type&quot;:0},{&quot;id&quot;:&quot;2021-04-01T14:59:25&quot;,&quot;margin&quot;:{&quot;bottom&quot;:5.079999923706055,&quot;left&quot;:3.38700008392334,&quot;right&quot;:1.2699999809265137,&quot;top&quot;:0.8199999928474426},&quot;maxSize&quot;:{&quot;size1&quot;:35.70685028656896},&quot;minSize&quot;:{&quot;size1&quot;:19.80685028656896},&quot;normalSize&quot;:{&quot;size1&quot;:19.80685028656896},&quot;subLayout&quot;:[{&quot;id&quot;:&quot;2021-04-01T14:59:25&quot;,&quot;margin&quot;:{&quot;bottom&quot;:0.0469297356903553,&quot;left&quot;:3.38700008392334,&quot;right&quot;:1.2699999809265137,&quot;top&quot;:0.8199999928474426},&quot;type&quot;:0},{&quot;id&quot;:&quot;2021-04-01T14:59:25&quot;,&quot;margin&quot;:{&quot;bottom&quot;:5.079999923706055,&quot;left&quot;:3.38700008392334,&quot;right&quot;:1.2699999809265137,&quot;top&quot;:0.14886149764060974},&quot;type&quot;:0}],&quot;type&quot;:0}],&quot;type&quot;:0},{&quot;id&quot;:&quot;2021-04-01T14:59:25&quot;,&quot;margin&quot;:{&quot;bottom&quot;:5.079999923706055,&quot;left&quot;:0,&quot;right&quot;:3.385999917984009,&quot;top&quot;:5.079999923706055},&quot;maxSize&quot;:{&quot;size1&quot;:50.54431762695313},&quot;minSize&quot;:{&quot;size1&quot;:34.644317626953125},&quot;normalSize&quot;:{&quot;size1&quot;:34.64431762695313},&quot;subLayout&quot;:[{&quot;id&quot;:&quot;2021-04-01T14:59:25&quot;,&quot;margin&quot;:{&quot;bottom&quot;:0.04693020507693291,&quot;left&quot;:0,&quot;right&quot;:3.385999917984009,&quot;top&quot;:5.079999923706055},&quot;type&quot;:0},{&quot;id&quot;:&quot;2021-04-01T14:59:25&quot;,&quot;margin&quot;:{&quot;bottom&quot;:5.079999923706055,&quot;left&quot;:0,&quot;right&quot;:3.385999917984009,&quot;top&quot;:0.14886131882667542},&quot;type&quot;:0}],&quot;type&quot;:0}],&quot;type&quot;:0}"/>
  <p:tag name="KSO_WM_SLIDE_BACKGROUND" val="[&quot;belt&quot;]"/>
  <p:tag name="KSO_WM_SLIDE_RATIO" val="1.777778"/>
  <p:tag name="KSO_WM_SLIDE_ID" val="diagram20207817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767.954*204.702"/>
  <p:tag name="KSO_WM_SLIDE_POSITION" val="96.0008*191.3"/>
  <p:tag name="KSO_WM_TAG_VERSION" val="1.0"/>
  <p:tag name="KSO_WM_BEAUTIFY_FLAG" val="#wm#"/>
  <p:tag name="KSO_WM_TEMPLATE_CATEGORY" val="diagram"/>
  <p:tag name="KSO_WM_TEMPLATE_INDEX" val="20207817"/>
  <p:tag name="KSO_WM_SLIDE_LAYOUT" val="a_h"/>
  <p:tag name="KSO_WM_SLIDE_LAYOUT_CNT" val="1_2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24054ed1e2fb7f8f0"/>
  <p:tag name="KSO_WM_TEMPLATE_ASSEMBLE_GROUPID" val="60656e724054ed1e2fb7f8f0"/>
</p:tagLst>
</file>

<file path=ppt/tags/tag543.xml><?xml version="1.0" encoding="utf-8"?>
<p:tagLst xmlns:p="http://schemas.openxmlformats.org/presentationml/2006/main">
  <p:tag name="KSO_WM_SLIDE_ID" val="diagram20200868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6*437"/>
  <p:tag name="KSO_WM_SLIDE_POSITION" val="45*41"/>
  <p:tag name="KSO_WM_TAG_VERSION" val="1.0"/>
  <p:tag name="KSO_WM_BEAUTIFY_FLAG" val="#wm#"/>
  <p:tag name="KSO_WM_TEMPLATE_CATEGORY" val="diagram"/>
  <p:tag name="KSO_WM_TEMPLATE_INDEX" val="20200868"/>
  <p:tag name="KSO_WM_SLIDE_LAYOUT" val="a_f"/>
  <p:tag name="KSO_WM_SLIDE_LAYOUT_CNT" val="1_2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52.1},&quot;minSize&quot;:{&quot;size1&quot;:30.0},&quot;maxSize&quot;:{&quot;size1&quot;:65.5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1,&quot;canSetOverLayout&quot;:0,&quot;isOverLayout&quot;:0,&quot;margin&quot;:{&quot;left&quot;:1.62,&quot;top&quot;:1.477,&quot;right&quot;:1.512,&quot;bottom&quot;:2.143},&quot;edge&quot;:{&quot;left&quot;:true,&quot;top&quot;:tru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2.773,&quot;right&quot;:1.697,&quot;bottom&quot;:2.143},&quot;edge&quot;:{&quot;left&quot;:false,&quot;top&quot;:true,&quot;right&quot;:true,&quot;bottom&quot;:true}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544.xml><?xml version="1.0" encoding="utf-8"?>
<p:tagLst xmlns:p="http://schemas.openxmlformats.org/presentationml/2006/main">
  <p:tag name="KSO_WM_UNIT_BLOCK" val="0"/>
  <p:tag name="KSO_WM_UNIT_SM_LIMIT_TYPE" val="2"/>
  <p:tag name="KSO_WM_UNIT_DEC_AREA_ID" val="26a9ccf0e73b4d1f84674de5ed0b5c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448_1*i*1"/>
  <p:tag name="KSO_WM_TEMPLATE_CATEGORY" val="diagram"/>
  <p:tag name="KSO_WM_TEMPLATE_INDEX" val="20212448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9415dda340fd2c9b5868"/>
  <p:tag name="KSO_WM_CHIP_XID" val="5f229415dda340fd2c9b5869"/>
  <p:tag name="KSO_WM_UNIT_FILL_FORE_SCHEMECOLOR_INDEX_BRIGHTNESS" val="0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f444054ed1e2fb8068c"/>
  <p:tag name="KSO_WM_TEMPLATE_ASSEMBLE_GROUPID" val="60656f444054ed1e2fb8068c"/>
</p:tagLst>
</file>

<file path=ppt/tags/tag545.xml><?xml version="1.0" encoding="utf-8"?>
<p:tagLst xmlns:p="http://schemas.openxmlformats.org/presentationml/2006/main">
  <p:tag name="KSO_WM_UNIT_BLOCK" val="0"/>
  <p:tag name="KSO_WM_UNIT_SM_LIMIT_TYPE" val="2"/>
  <p:tag name="KSO_WM_UNIT_DEC_AREA_ID" val="7615c596ff1945c3b89be150430fe5cf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448_1*i*2"/>
  <p:tag name="KSO_WM_TEMPLATE_CATEGORY" val="diagram"/>
  <p:tag name="KSO_WM_TEMPLATE_INDEX" val="20212448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9415dda340fd2c9b5868"/>
  <p:tag name="KSO_WM_CHIP_XID" val="5f229415dda340fd2c9b5869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48"/>
  <p:tag name="KSO_WM_TEMPLATE_ASSEMBLE_XID" val="60656f444054ed1e2fb8068c"/>
  <p:tag name="KSO_WM_TEMPLATE_ASSEMBLE_GROUPID" val="60656f444054ed1e2fb8068c"/>
</p:tagLst>
</file>

<file path=ppt/tags/tag546.xml><?xml version="1.0" encoding="utf-8"?>
<p:tagLst xmlns:p="http://schemas.openxmlformats.org/presentationml/2006/main">
  <p:tag name="KSO_WM_UNIT_BLOCK" val="0"/>
  <p:tag name="KSO_WM_UNIT_SM_LIMIT_TYPE" val="2"/>
  <p:tag name="KSO_WM_UNIT_DEC_AREA_ID" val="b63f246397164817bf41cf6556c1502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448_1*i*3"/>
  <p:tag name="KSO_WM_TEMPLATE_CATEGORY" val="diagram"/>
  <p:tag name="KSO_WM_TEMPLATE_INDEX" val="20212448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3a9f8db1f9a459bbda07269ee35e8d7&quot;,&quot;X&quot;:{&quot;Pos&quot;:2},&quot;Y&quot;:{&quot;Pos&quot;:2}},&quot;whChangeMode&quot;:0}"/>
  <p:tag name="KSO_WM_CHIP_GROUPID" val="5f229415dda340fd2c9b5868"/>
  <p:tag name="KSO_WM_CHIP_XID" val="5f229415dda340fd2c9b586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5"/>
  <p:tag name="KSO_WM_TEMPLATE_ASSEMBLE_XID" val="60656f444054ed1e2fb8068c"/>
  <p:tag name="KSO_WM_TEMPLATE_ASSEMBLE_GROUPID" val="60656f444054ed1e2fb8068c"/>
</p:tagLst>
</file>

<file path=ppt/tags/tag5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448_1*a*1"/>
  <p:tag name="KSO_WM_TEMPLATE_CATEGORY" val="diagram"/>
  <p:tag name="KSO_WM_TEMPLATE_INDEX" val="20212448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3a9f8db1f9a459bbda07269ee35e8d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68a4e95e952f41c8a5d9e00167f3460a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44054ed1e2fb8068c"/>
  <p:tag name="KSO_WM_TEMPLATE_ASSEMBLE_GROUPID" val="60656f444054ed1e2fb8068c"/>
</p:tagLst>
</file>

<file path=ppt/tags/tag54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448_1*f*1"/>
  <p:tag name="KSO_WM_TEMPLATE_CATEGORY" val="diagram"/>
  <p:tag name="KSO_WM_TEMPLATE_INDEX" val="2021244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5"/>
  <p:tag name="KSO_WM_UNIT_SHOW_EDIT_AREA_INDICATION" val="1"/>
  <p:tag name="KSO_WM_CHIP_GROUPID" val="5e6b05596848fb12bee65ac8"/>
  <p:tag name="KSO_WM_CHIP_XID" val="5e6b05596848fb12bee65aca"/>
  <p:tag name="KSO_WM_UNIT_DEC_AREA_ID" val="79ca83d956ce4dbeb1142a3a68e345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bbf2f0fb6a9f465ca8c8f67f6ab8b409"/>
  <p:tag name="KSO_WM_UNIT_SUPPORT_BIG_FONT" val="1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f444054ed1e2fb8068c"/>
  <p:tag name="KSO_WM_TEMPLATE_ASSEMBLE_GROUPID" val="60656f444054ed1e2fb8068c"/>
</p:tagLst>
</file>

<file path=ppt/tags/tag549.xml><?xml version="1.0" encoding="utf-8"?>
<p:tagLst xmlns:p="http://schemas.openxmlformats.org/presentationml/2006/main">
  <p:tag name="KSO_WM_SLIDE_ID" val="diagram2021244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448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6:41&quot;,&quot;maxSize&quot;:{&quot;size1&quot;:45},&quot;minSize&quot;:{&quot;size1&quot;:45},&quot;normalSize&quot;:{&quot;size1&quot;:45},&quot;subLayout&quot;:[{&quot;id&quot;:&quot;2021-04-01T15:36:41&quot;,&quot;margin&quot;:{&quot;bottom&quot;:8.467000007629395,&quot;left&quot;:2.9630000591278076,&quot;right&quot;:3.809999942779541,&quot;top&quot;:6.7729997634887695},&quot;type&quot;:0},{&quot;id&quot;:&quot;2021-04-01T15:36:41&quot;,&quot;margin&quot;:{&quot;bottom&quot;:4.6570000648498535,&quot;left&quot;:0,&quot;right&quot;:5.079999923706055,&quot;top&quot;:4.6570000648498535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rm&quot;,&quot;text_direction&quot;:&quot;horizontal&quot;,&quot;support_big_font&quot;:true,&quot;fill_id&quot;:&quot;cb509c17ded54b42a5e9a84a0ad13dd5&quot;,&quot;fill_align&quot;:&quot;rm&quot;,&quot;chip_types&quot;:[&quot;header&quot;]},{&quot;text_align&quot;:&quot;lm&quot;,&quot;text_direction&quot;:&quot;horizontal&quot;,&quot;support_features&quot;:[&quot;collage&quot;,&quot;carousel&quot;],&quot;support_big_font&quot;:true,&quot;fill_id&quot;:&quot;e3486b1120c742108a49a661a8c9d9f1&quot;,&quot;fill_align&quot;:&quot;lm&quot;,&quot;chip_types&quot;:[&quot;text&quot;,&quot;picture&quot;,&quot;chart&quot;,&quot;table&quot;]}]]"/>
  <p:tag name="KSO_WM_SLIDE_SIZE" val="960*540"/>
  <p:tag name="KSO_WM_SLIDE_POSITION" val="0*0"/>
  <p:tag name="KSO_WM_CHIP_XID" val="5f229415dda340fd2c9b5869"/>
  <p:tag name="KSO_WM_CHIP_DECFILLPROP" val="[]"/>
  <p:tag name="KSO_WM_CHIP_GROUPID" val="5f229415dda340fd2c9b5868"/>
  <p:tag name="KSO_WM_SLIDE_BK_DARK_LIGHT" val="2"/>
  <p:tag name="KSO_WM_SLIDE_BACKGROUND_TYPE" val="general"/>
  <p:tag name="KSO_WM_SLIDE_SUPPORT_FEATURE_TYPE" val="0"/>
  <p:tag name="KSO_WM_TEMPLATE_ASSEMBLE_XID" val="60656f444054ed1e2fb8068c"/>
  <p:tag name="KSO_WM_TEMPLATE_ASSEMBLE_GROUPID" val="60656f444054ed1e2fb8068c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7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添加小标题"/>
  <p:tag name="KSO_WM_UNIT_ISNUMDGMTITLE" val="0"/>
</p:tagLst>
</file>

<file path=ppt/tags/tag55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994_7*e*1"/>
  <p:tag name="KSO_WM_TEMPLATE_CATEGORY" val="custom"/>
  <p:tag name="KSO_WM_TEMPLATE_INDEX" val="20200994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SLIDE_ID" val="custom20200994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994"/>
  <p:tag name="KSO_WM_SLIDE_TYPE" val="sectionTitle"/>
  <p:tag name="KSO_WM_SLIDE_SUBTYPE" val="pureTxt"/>
  <p:tag name="KSO_WM_SLIDE_LAYOUT" val="a_b_e"/>
  <p:tag name="KSO_WM_SLIDE_LAYOUT_CNT" val="1_1_1"/>
  <p:tag name="KSO_WM_TEMPLATE_MASTER_TYPE" val="1"/>
  <p:tag name="KSO_WM_TEMPLATE_COLOR_TYPE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94_9*f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  <p:tag name="KSO_WM_UNIT_SUBTYPE" val="a"/>
</p:tagLst>
</file>

<file path=ppt/tags/tag555.xml><?xml version="1.0" encoding="utf-8"?>
<p:tagLst xmlns:p="http://schemas.openxmlformats.org/presentationml/2006/main">
  <p:tag name="KSO_WM_SLIDE_ID" val="custom20200994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9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556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557.xml><?xml version="1.0" encoding="utf-8"?>
<p:tagLst xmlns:p="http://schemas.openxmlformats.org/presentationml/2006/main">
  <p:tag name="KSO_WM_UNIT_DEFAULT_FONT" val="18;24;2"/>
  <p:tag name="KSO_WM_UNIT_BLOCK" val="0"/>
  <p:tag name="KSO_WM_UNIT_ISCONTENTSTITLE" val="0"/>
  <p:tag name="KSO_WM_UNIT_ISNUMDGMTITLE" val="0"/>
  <p:tag name="KSO_WM_UNIT_SUBTYPE" val="b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4123_1*f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汇报人姓名"/>
  <p:tag name="KSO_WM_CHIP_GROUPID" val="5ebd089d0ac41c4a0a525421"/>
  <p:tag name="KSO_WM_CHIP_XID" val="5ebd089d0ac41c4a0a525422"/>
  <p:tag name="KSO_WM_UNIT_DEC_AREA_ID" val="b51febcba137428f98f0e99e23197dc7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35"/>
  <p:tag name="KSO_WM_UNIT_TEXT_FILL_FORE_SCHEMECOLOR_INDEX" val="13"/>
  <p:tag name="KSO_WM_UNIT_TEXT_FILL_TYPE" val="1"/>
</p:tagLst>
</file>

<file path=ppt/tags/tag558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47.80317611342681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ppt/theme/themeOverride2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ppt/theme/themeOverride3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ppt/theme/themeOverride4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ppt/theme/themeOverride5.xml><?xml version="1.0" encoding="utf-8"?>
<a:themeOverride xmlns:a="http://schemas.openxmlformats.org/drawingml/2006/main">
  <a:clrScheme name="自定义 55">
    <a:dk1>
      <a:srgbClr val="000000"/>
    </a:dk1>
    <a:lt1>
      <a:srgbClr val="FFFFFF"/>
    </a:lt1>
    <a:dk2>
      <a:srgbClr val="E4F0E4"/>
    </a:dk2>
    <a:lt2>
      <a:srgbClr val="FFFFFF"/>
    </a:lt2>
    <a:accent1>
      <a:srgbClr val="8EAF98"/>
    </a:accent1>
    <a:accent2>
      <a:srgbClr val="99B596"/>
    </a:accent2>
    <a:accent3>
      <a:srgbClr val="A6BB92"/>
    </a:accent3>
    <a:accent4>
      <a:srgbClr val="B5C08E"/>
    </a:accent4>
    <a:accent5>
      <a:srgbClr val="C6C58C"/>
    </a:accent5>
    <a:accent6>
      <a:srgbClr val="D8C78B"/>
    </a:accent6>
    <a:hlink>
      <a:srgbClr val="99CCE3"/>
    </a:hlink>
    <a:folHlink>
      <a:srgbClr val="A27CA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2901</Words>
  <Application>WPS 演示</Application>
  <PresentationFormat>宽屏</PresentationFormat>
  <Paragraphs>236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Gill Sans</vt:lpstr>
      <vt:lpstr>Gill Sans</vt:lpstr>
      <vt:lpstr>Segoe UI</vt:lpstr>
      <vt:lpstr>Wingdings</vt:lpstr>
      <vt:lpstr>Arial Unicode MS</vt:lpstr>
      <vt:lpstr>Calibri</vt:lpstr>
      <vt:lpstr>Gill Sans MT</vt:lpstr>
      <vt:lpstr>2_Office 主题​​</vt:lpstr>
      <vt:lpstr>3_Office 主题​​</vt:lpstr>
      <vt:lpstr>4_Office 主题​​</vt:lpstr>
      <vt:lpstr>SQL性能分析及优化指导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性能优化</vt:lpstr>
      <vt:lpstr>PowerPoint 演示文稿</vt:lpstr>
      <vt:lpstr>PowerPoint 演示文稿</vt:lpstr>
      <vt:lpstr>PowerPoint 演示文稿</vt:lpstr>
      <vt:lpstr>案例分析</vt:lpstr>
      <vt:lpstr>PowerPoint 演示文稿</vt:lpstr>
      <vt:lpstr>PowerPoint 演示文稿</vt:lpstr>
      <vt:lpstr>PowerPoint 演示文稿</vt:lpstr>
      <vt:lpstr>编写高效SQL</vt:lpstr>
      <vt:lpstr>编写高效SQL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易</cp:lastModifiedBy>
  <cp:revision>83</cp:revision>
  <dcterms:created xsi:type="dcterms:W3CDTF">2021-11-19T05:08:00Z</dcterms:created>
  <dcterms:modified xsi:type="dcterms:W3CDTF">2021-11-22T05:14:50Z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84C5D775C63E4D6890F44F5AD90DB5E4</vt:lpwstr>
  </property>
  <property fmtid="{D5CDD505-2E9C-101B-9397-08002B2CF9AE}" pid="3" name="KSOProductBuildVer">
    <vt:lpwstr>2052-11.1.0.11045</vt:lpwstr>
  </property>
</Properties>
</file>