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80" r:id="rId2"/>
    <p:sldId id="284" r:id="rId3"/>
    <p:sldId id="295" r:id="rId4"/>
    <p:sldId id="271" r:id="rId5"/>
    <p:sldId id="285" r:id="rId6"/>
    <p:sldId id="292" r:id="rId7"/>
    <p:sldId id="286" r:id="rId8"/>
    <p:sldId id="287" r:id="rId9"/>
    <p:sldId id="288" r:id="rId10"/>
    <p:sldId id="289" r:id="rId11"/>
    <p:sldId id="290" r:id="rId12"/>
    <p:sldId id="293" r:id="rId13"/>
    <p:sldId id="291" r:id="rId14"/>
    <p:sldId id="294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4" autoAdjust="0"/>
    <p:restoredTop sz="93205" autoAdjust="0"/>
  </p:normalViewPr>
  <p:slideViewPr>
    <p:cSldViewPr snapToGrid="0">
      <p:cViewPr varScale="1">
        <p:scale>
          <a:sx n="159" d="100"/>
          <a:sy n="159" d="100"/>
        </p:scale>
        <p:origin x="3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Titanium Dioxide is used to protect against UV rays but could be a cancer risk if inhaled.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Titanium Dioxide is often used in cosmetics as a protection against UV radiation, has the potential to cause cancer when it is inhaled into the body.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5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0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61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7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gah-chavoshi-chamani/" TargetMode="External"/><Relationship Id="rId2" Type="http://schemas.openxmlformats.org/officeDocument/2006/relationships/hyperlink" Target="mailto:Pegah.Chavosh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24264" y="1766431"/>
            <a:ext cx="9071810" cy="134664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Chemical Cosmetic Analysis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Power BI Dashboard Presentation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4278" y="5410200"/>
            <a:ext cx="1356490" cy="1172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9387A-B13A-4373-A6C1-56BA2E3EE820}"/>
              </a:ext>
            </a:extLst>
          </p:cNvPr>
          <p:cNvSpPr txBox="1"/>
          <p:nvPr/>
        </p:nvSpPr>
        <p:spPr>
          <a:xfrm>
            <a:off x="3043990" y="3701534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Pegah Chavoshi Chamani</a:t>
            </a:r>
          </a:p>
          <a:p>
            <a:pPr algn="ctr"/>
            <a:endParaRPr lang="en-US" sz="1800" dirty="0"/>
          </a:p>
          <a:p>
            <a:pPr algn="ctr"/>
            <a:r>
              <a:rPr lang="en-US" dirty="0"/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Companies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- Top Five Companies with Toxic Chemicals:</a:t>
            </a:r>
          </a:p>
          <a:p>
            <a:r>
              <a:rPr lang="en-US" dirty="0"/>
              <a:t>Farouk Systems, Inc. has the most toxic ingredients</a:t>
            </a:r>
          </a:p>
          <a:p>
            <a:r>
              <a:rPr lang="en-US" dirty="0"/>
              <a:t>These toxic ingredients are predominantly found in their hair coloring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D3E4C-49D2-4C1C-99FD-593245E79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8" y="3617156"/>
            <a:ext cx="5345219" cy="2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Brands associated with:</a:t>
            </a:r>
          </a:p>
          <a:p>
            <a:r>
              <a:rPr lang="en-US" dirty="0"/>
              <a:t>Chi Organics has the most toxic ingredients in their hair coloring products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78AAE-9BCB-465F-932D-A162D226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18" y="3429000"/>
            <a:ext cx="3471335" cy="343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5545A-AE87-495B-B900-FCBCC42E9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20" y="4545883"/>
            <a:ext cx="4285600" cy="19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Toxic Chemical Comparison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53F89-E4BE-4C8C-9859-0F1AF16DB7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9" y="2362035"/>
            <a:ext cx="3109800" cy="3211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FF744E-1AC7-4FA0-B73E-35E705C0E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66" y="2362035"/>
            <a:ext cx="3109800" cy="32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Discontinued Toxic Chemicals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Clips, Inc.: Hair Products</a:t>
            </a:r>
          </a:p>
          <a:p>
            <a:r>
              <a:rPr lang="en-US" dirty="0"/>
              <a:t>Jan Marini: Skincare Products</a:t>
            </a:r>
          </a:p>
          <a:p>
            <a:r>
              <a:rPr lang="en-US" dirty="0"/>
              <a:t>Nature’s Gate: Makeup and </a:t>
            </a:r>
            <a:r>
              <a:rPr lang="en-US"/>
              <a:t>Hair Products</a:t>
            </a:r>
            <a:endParaRPr lang="en-US" dirty="0"/>
          </a:p>
          <a:p>
            <a:r>
              <a:rPr lang="en-US" dirty="0"/>
              <a:t>Regis Design Line: Hair and Skin Products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B97B3-CEE8-4192-A66C-5696713AE8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94" y="3815886"/>
            <a:ext cx="3898959" cy="26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Timeline of Reported Chemicals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F2737-C77E-4AFB-BDEE-9E48412BD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6" y="2360932"/>
            <a:ext cx="9489332" cy="29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/>
              <a:t>Reported cosmetic products in 13 categories contain potentially harmful ingredients.</a:t>
            </a:r>
          </a:p>
          <a:p>
            <a:pPr lvl="1"/>
            <a:r>
              <a:rPr lang="en-US" dirty="0"/>
              <a:t>Makeup accounted for the majority of reported products (48%).</a:t>
            </a:r>
          </a:p>
          <a:p>
            <a:pPr lvl="1"/>
            <a:r>
              <a:rPr lang="en-US" dirty="0"/>
              <a:t>The most commonly reported chemical is titanium dioxide, often found in pigmented products.</a:t>
            </a:r>
          </a:p>
          <a:p>
            <a:pPr lvl="1"/>
            <a:r>
              <a:rPr lang="en-US" dirty="0"/>
              <a:t>Farouk Systems, Inc. is found to have the highest presence of toxic ingredients, primarily in their hair coloring products.</a:t>
            </a:r>
          </a:p>
          <a:p>
            <a:pPr lvl="1"/>
            <a:r>
              <a:rPr lang="en-US" dirty="0"/>
              <a:t>A total of 11 toxic chemicals are currently being reported as discontinued in cosmetic products.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Pegah Chavoshi Chamani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Pegah.Chavoshi@gmail.com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https://www.linkedin.com/in/pegah-chavoshi-chamani/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Study on Harmful Chemicals in Cosmetics</a:t>
            </a:r>
          </a:p>
          <a:p>
            <a:r>
              <a:rPr lang="en-US" dirty="0"/>
              <a:t>Cosmetics usage is increasing globally, including among men and children.</a:t>
            </a:r>
          </a:p>
          <a:p>
            <a:r>
              <a:rPr lang="en-US" dirty="0"/>
              <a:t>Concerns arise due to the vast product range and complex ingredients in cosmetics.</a:t>
            </a:r>
          </a:p>
          <a:p>
            <a:r>
              <a:rPr lang="en-US" dirty="0"/>
              <a:t>This data study utilizes The California Safe Cosmetics Program data to provide visualizations for informed consumer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A76B2-25E4-4B6D-843E-A28F6A41A7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57" y="4746959"/>
            <a:ext cx="4176402" cy="2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83429-D65C-4EC2-8C18-172CDC810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82" y="0"/>
            <a:ext cx="8676004" cy="67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Cosmetic product use is rising worldwide.</a:t>
            </a:r>
          </a:p>
          <a:p>
            <a:r>
              <a:rPr lang="en-US" dirty="0"/>
              <a:t>Cosmetics market experiencing significant product diversity.</a:t>
            </a:r>
          </a:p>
          <a:p>
            <a:r>
              <a:rPr lang="en-US" dirty="0"/>
              <a:t>Increasing concerns about the complex makeup of cosmetic ingredients.</a:t>
            </a:r>
          </a:p>
          <a:p>
            <a:r>
              <a:rPr lang="en-US" dirty="0"/>
              <a:t>Elevating consumer awareness about the potential health impacts of specific cosmetic components.</a:t>
            </a:r>
          </a:p>
          <a:p>
            <a:r>
              <a:rPr lang="en-US" dirty="0"/>
              <a:t>Encouraging consumers to identify companies and brands with elevated levels of harmful chemicals in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Chemicals' Health Impact: </a:t>
            </a:r>
            <a:r>
              <a:rPr lang="en-US" dirty="0"/>
              <a:t>Harmful chemicals in cosmetics can pose significant health risks to consumers</a:t>
            </a:r>
            <a:r>
              <a:rPr lang="en-US" b="1" dirty="0"/>
              <a:t>.</a:t>
            </a:r>
          </a:p>
          <a:p>
            <a:r>
              <a:rPr lang="en-US" b="1" dirty="0"/>
              <a:t>Regulatory Response</a:t>
            </a:r>
            <a:r>
              <a:rPr lang="en-US" dirty="0"/>
              <a:t>: To address these concerns, the California Safe Cosmetics Act mandates companies to disclose ingredients known or suspected to cause cancer.</a:t>
            </a:r>
          </a:p>
          <a:p>
            <a:r>
              <a:rPr lang="en-US" b="1" dirty="0"/>
              <a:t>Consumer Protection</a:t>
            </a:r>
            <a:r>
              <a:rPr lang="en-US" dirty="0"/>
              <a:t>: Lack of proper reporting and transparency could result in consumers using products containing harmful chemicals without their knowledge, thus endangering their health.</a:t>
            </a:r>
          </a:p>
        </p:txBody>
      </p:sp>
    </p:spTree>
    <p:extLst>
      <p:ext uri="{BB962C8B-B14F-4D97-AF65-F5344CB8AC3E}">
        <p14:creationId xmlns:p14="http://schemas.microsoft.com/office/powerpoint/2010/main" val="8418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 and Solutions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lack of awareness about harmful ingredients in cosmetics</a:t>
            </a:r>
          </a:p>
          <a:p>
            <a:r>
              <a:rPr lang="en-US" dirty="0"/>
              <a:t>Analyzing the reported data to identify trends and raise awareness.</a:t>
            </a:r>
          </a:p>
        </p:txBody>
      </p:sp>
    </p:spTree>
    <p:extLst>
      <p:ext uri="{BB962C8B-B14F-4D97-AF65-F5344CB8AC3E}">
        <p14:creationId xmlns:p14="http://schemas.microsoft.com/office/powerpoint/2010/main" val="5458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Most Reported Product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Non-Permanent Makeup category has the highest count of reported products, indicating that these products contain a significant number of potentially harmful chemicals.</a:t>
            </a:r>
          </a:p>
          <a:p>
            <a:r>
              <a:rPr lang="en-US" dirty="0"/>
              <a:t>Baby category has the lowest count of reported products, suggesting that cosmetics targeted for infants and children are relatively safer in terms of reported harmful chemicals.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0F1DC-77A9-4499-9620-3692CE2C3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15" y="4355432"/>
            <a:ext cx="6543367" cy="2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Most Reported Subcategories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sub-categories that have the most reported products within the Non-Permanent Makeup category are Eye Shadow, Foundations and Lipsticks.</a:t>
            </a:r>
          </a:p>
          <a:p>
            <a:r>
              <a:rPr lang="en-US" dirty="0"/>
              <a:t>This data provides insights into which specific types of makeup products are more likely to contain harmful chemicals, enabling consumers to be cautious while selecting these products.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3D624-C1E4-4D1B-B228-45928D8F3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37" y="4636170"/>
            <a:ext cx="5405059" cy="21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 5 Chemicals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- Top Five Chemicals in Each Category:</a:t>
            </a:r>
          </a:p>
          <a:p>
            <a:r>
              <a:rPr lang="en-US" dirty="0"/>
              <a:t>Titanium Dioxide is the most used chemical in almost all categories.</a:t>
            </a:r>
          </a:p>
          <a:p>
            <a:r>
              <a:rPr lang="en-US" dirty="0"/>
              <a:t>Titanium Dioxide, a UV protector, is classified as a possible carcinogen when inhaled.</a:t>
            </a:r>
          </a:p>
          <a:p>
            <a:r>
              <a:rPr lang="en-US" dirty="0"/>
              <a:t>Cocamide Diethanolamine and Retinol/Retinyl Esters, Silica, and Talc appear in multiple categories.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D751F-D68B-4760-AC2F-B6B472F0A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45" y="4859872"/>
            <a:ext cx="4614631" cy="1771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83080-2941-4C40-A35A-D34A50565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8" y="4726564"/>
            <a:ext cx="4457331" cy="20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Custom 4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780F49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1474</TotalTime>
  <Words>624</Words>
  <Application>Microsoft Office PowerPoint</Application>
  <PresentationFormat>Widescreen</PresentationFormat>
  <Paragraphs>74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Söhne</vt:lpstr>
      <vt:lpstr>Wingdings 2</vt:lpstr>
      <vt:lpstr>View</vt:lpstr>
      <vt:lpstr>Chemical Cosmetic Analysis  Power BI Dashboard Presentation</vt:lpstr>
      <vt:lpstr>Introduction</vt:lpstr>
      <vt:lpstr>PowerPoint Presentation</vt:lpstr>
      <vt:lpstr>Background</vt:lpstr>
      <vt:lpstr>Problem</vt:lpstr>
      <vt:lpstr>Challenge and Solutions</vt:lpstr>
      <vt:lpstr>The Most Reported Product</vt:lpstr>
      <vt:lpstr>The Most Reported Subcategories</vt:lpstr>
      <vt:lpstr>Top 5 Chemicals</vt:lpstr>
      <vt:lpstr>Companies</vt:lpstr>
      <vt:lpstr>Brands</vt:lpstr>
      <vt:lpstr>Toxic Chemical Comparison</vt:lpstr>
      <vt:lpstr>Discontinued Toxic Chemicals</vt:lpstr>
      <vt:lpstr>Timeline of Reported Chemicals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Cosmetic Analysis  Power BI Dashboard Presentation</dc:title>
  <dc:creator>Pegah Ch</dc:creator>
  <cp:lastModifiedBy>Pegah Ch</cp:lastModifiedBy>
  <cp:revision>65</cp:revision>
  <dcterms:created xsi:type="dcterms:W3CDTF">2023-08-04T00:09:05Z</dcterms:created>
  <dcterms:modified xsi:type="dcterms:W3CDTF">2023-08-24T16:09:38Z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