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61" r:id="rId4"/>
    <p:sldId id="258" r:id="rId5"/>
    <p:sldId id="259" r:id="rId6"/>
    <p:sldId id="265" r:id="rId7"/>
    <p:sldId id="266" r:id="rId8"/>
    <p:sldId id="267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78EDD7-0F85-44B2-BA07-C7F70A3E0C40}" v="248" dt="2021-05-06T18:32:47.386"/>
    <p1510:client id="{F74D1216-DB8D-4884-BB0E-4B93FF6C8FF2}" v="20" dt="2021-05-06T04:33:39.8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609" autoAdjust="0"/>
  </p:normalViewPr>
  <p:slideViewPr>
    <p:cSldViewPr snapToGrid="0">
      <p:cViewPr varScale="1">
        <p:scale>
          <a:sx n="60" d="100"/>
          <a:sy n="60" d="100"/>
        </p:scale>
        <p:origin x="90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gah Ch" userId="d19c76a34d2f76f5" providerId="LiveId" clId="{F74D1216-DB8D-4884-BB0E-4B93FF6C8FF2}"/>
    <pc:docChg chg="undo custSel addSld delSld modSld">
      <pc:chgData name="Pegah Ch" userId="d19c76a34d2f76f5" providerId="LiveId" clId="{F74D1216-DB8D-4884-BB0E-4B93FF6C8FF2}" dt="2021-05-06T04:28:49.745" v="396" actId="20577"/>
      <pc:docMkLst>
        <pc:docMk/>
      </pc:docMkLst>
      <pc:sldChg chg="modSp mod">
        <pc:chgData name="Pegah Ch" userId="d19c76a34d2f76f5" providerId="LiveId" clId="{F74D1216-DB8D-4884-BB0E-4B93FF6C8FF2}" dt="2021-05-06T04:16:24.944" v="127"/>
        <pc:sldMkLst>
          <pc:docMk/>
          <pc:sldMk cId="1297007145" sldId="256"/>
        </pc:sldMkLst>
        <pc:spChg chg="mod">
          <ac:chgData name="Pegah Ch" userId="d19c76a34d2f76f5" providerId="LiveId" clId="{F74D1216-DB8D-4884-BB0E-4B93FF6C8FF2}" dt="2021-05-06T04:16:24.944" v="127"/>
          <ac:spMkLst>
            <pc:docMk/>
            <pc:sldMk cId="1297007145" sldId="256"/>
            <ac:spMk id="2" creationId="{5A0D80C0-3DED-48D3-8252-955A4EF13DBC}"/>
          </ac:spMkLst>
        </pc:spChg>
        <pc:spChg chg="mod">
          <ac:chgData name="Pegah Ch" userId="d19c76a34d2f76f5" providerId="LiveId" clId="{F74D1216-DB8D-4884-BB0E-4B93FF6C8FF2}" dt="2021-05-06T04:16:24.944" v="127"/>
          <ac:spMkLst>
            <pc:docMk/>
            <pc:sldMk cId="1297007145" sldId="256"/>
            <ac:spMk id="3" creationId="{54869EEF-1693-4D25-854C-584FA27147CC}"/>
          </ac:spMkLst>
        </pc:spChg>
      </pc:sldChg>
      <pc:sldChg chg="addSp modSp mod modNotesTx">
        <pc:chgData name="Pegah Ch" userId="d19c76a34d2f76f5" providerId="LiveId" clId="{F74D1216-DB8D-4884-BB0E-4B93FF6C8FF2}" dt="2021-05-06T04:18:47.411" v="179" actId="20577"/>
        <pc:sldMkLst>
          <pc:docMk/>
          <pc:sldMk cId="3347231943" sldId="257"/>
        </pc:sldMkLst>
        <pc:spChg chg="mod">
          <ac:chgData name="Pegah Ch" userId="d19c76a34d2f76f5" providerId="LiveId" clId="{F74D1216-DB8D-4884-BB0E-4B93FF6C8FF2}" dt="2021-05-06T04:16:24.944" v="127"/>
          <ac:spMkLst>
            <pc:docMk/>
            <pc:sldMk cId="3347231943" sldId="257"/>
            <ac:spMk id="2" creationId="{D288E0CB-AB85-43D8-86EE-2490A36C9BBD}"/>
          </ac:spMkLst>
        </pc:spChg>
        <pc:spChg chg="mod">
          <ac:chgData name="Pegah Ch" userId="d19c76a34d2f76f5" providerId="LiveId" clId="{F74D1216-DB8D-4884-BB0E-4B93FF6C8FF2}" dt="2021-05-06T04:18:47.411" v="179" actId="20577"/>
          <ac:spMkLst>
            <pc:docMk/>
            <pc:sldMk cId="3347231943" sldId="257"/>
            <ac:spMk id="3" creationId="{7568B3A4-522C-45D9-92E8-4FD0E6CC0470}"/>
          </ac:spMkLst>
        </pc:spChg>
        <pc:picChg chg="add mod modCrop">
          <ac:chgData name="Pegah Ch" userId="d19c76a34d2f76f5" providerId="LiveId" clId="{F74D1216-DB8D-4884-BB0E-4B93FF6C8FF2}" dt="2021-05-06T04:17:38.047" v="139" actId="1076"/>
          <ac:picMkLst>
            <pc:docMk/>
            <pc:sldMk cId="3347231943" sldId="257"/>
            <ac:picMk id="5" creationId="{6A9369C1-09C6-4522-8A80-BF45F8360D4F}"/>
          </ac:picMkLst>
        </pc:picChg>
      </pc:sldChg>
      <pc:sldChg chg="modSp mod">
        <pc:chgData name="Pegah Ch" userId="d19c76a34d2f76f5" providerId="LiveId" clId="{F74D1216-DB8D-4884-BB0E-4B93FF6C8FF2}" dt="2021-05-06T04:24:22.115" v="272" actId="20577"/>
        <pc:sldMkLst>
          <pc:docMk/>
          <pc:sldMk cId="1369957260" sldId="258"/>
        </pc:sldMkLst>
        <pc:spChg chg="mod">
          <ac:chgData name="Pegah Ch" userId="d19c76a34d2f76f5" providerId="LiveId" clId="{F74D1216-DB8D-4884-BB0E-4B93FF6C8FF2}" dt="2021-05-06T04:24:22.115" v="272" actId="20577"/>
          <ac:spMkLst>
            <pc:docMk/>
            <pc:sldMk cId="1369957260" sldId="258"/>
            <ac:spMk id="2" creationId="{A15501EA-3557-4A9A-80FA-F35808588273}"/>
          </ac:spMkLst>
        </pc:spChg>
        <pc:picChg chg="mod">
          <ac:chgData name="Pegah Ch" userId="d19c76a34d2f76f5" providerId="LiveId" clId="{F74D1216-DB8D-4884-BB0E-4B93FF6C8FF2}" dt="2021-05-06T04:24:10.038" v="271"/>
          <ac:picMkLst>
            <pc:docMk/>
            <pc:sldMk cId="1369957260" sldId="258"/>
            <ac:picMk id="5" creationId="{8E52A88C-A754-4E86-845E-8068A5C26944}"/>
          </ac:picMkLst>
        </pc:picChg>
      </pc:sldChg>
      <pc:sldChg chg="addSp modSp mod">
        <pc:chgData name="Pegah Ch" userId="d19c76a34d2f76f5" providerId="LiveId" clId="{F74D1216-DB8D-4884-BB0E-4B93FF6C8FF2}" dt="2021-05-06T04:26:38.510" v="326" actId="1036"/>
        <pc:sldMkLst>
          <pc:docMk/>
          <pc:sldMk cId="1406381315" sldId="259"/>
        </pc:sldMkLst>
        <pc:spChg chg="mod">
          <ac:chgData name="Pegah Ch" userId="d19c76a34d2f76f5" providerId="LiveId" clId="{F74D1216-DB8D-4884-BB0E-4B93FF6C8FF2}" dt="2021-05-06T04:24:48.489" v="274" actId="1076"/>
          <ac:spMkLst>
            <pc:docMk/>
            <pc:sldMk cId="1406381315" sldId="259"/>
            <ac:spMk id="2" creationId="{81489F2B-6115-4E49-9EBF-9736EB60DEE7}"/>
          </ac:spMkLst>
        </pc:spChg>
        <pc:picChg chg="mod modCrop">
          <ac:chgData name="Pegah Ch" userId="d19c76a34d2f76f5" providerId="LiveId" clId="{F74D1216-DB8D-4884-BB0E-4B93FF6C8FF2}" dt="2021-05-06T04:26:25.547" v="313" actId="1035"/>
          <ac:picMkLst>
            <pc:docMk/>
            <pc:sldMk cId="1406381315" sldId="259"/>
            <ac:picMk id="5" creationId="{DBBAB289-CC89-4F76-BD2C-1962C70FD1C0}"/>
          </ac:picMkLst>
        </pc:picChg>
        <pc:picChg chg="mod">
          <ac:chgData name="Pegah Ch" userId="d19c76a34d2f76f5" providerId="LiveId" clId="{F74D1216-DB8D-4884-BB0E-4B93FF6C8FF2}" dt="2021-05-06T04:26:38.510" v="326" actId="1036"/>
          <ac:picMkLst>
            <pc:docMk/>
            <pc:sldMk cId="1406381315" sldId="259"/>
            <ac:picMk id="7" creationId="{AFA06220-5F16-4F81-AD43-CF4F76C4A454}"/>
          </ac:picMkLst>
        </pc:picChg>
        <pc:picChg chg="add mod modCrop">
          <ac:chgData name="Pegah Ch" userId="d19c76a34d2f76f5" providerId="LiveId" clId="{F74D1216-DB8D-4884-BB0E-4B93FF6C8FF2}" dt="2021-05-06T04:26:25.547" v="313" actId="1035"/>
          <ac:picMkLst>
            <pc:docMk/>
            <pc:sldMk cId="1406381315" sldId="259"/>
            <ac:picMk id="8" creationId="{D86FFE2E-7570-4F75-A941-5DC9841EC4DC}"/>
          </ac:picMkLst>
        </pc:picChg>
      </pc:sldChg>
      <pc:sldChg chg="addSp delSp modSp del mod">
        <pc:chgData name="Pegah Ch" userId="d19c76a34d2f76f5" providerId="LiveId" clId="{F74D1216-DB8D-4884-BB0E-4B93FF6C8FF2}" dt="2021-05-06T03:41:02.253" v="31" actId="47"/>
        <pc:sldMkLst>
          <pc:docMk/>
          <pc:sldMk cId="48899244" sldId="260"/>
        </pc:sldMkLst>
        <pc:spChg chg="mod">
          <ac:chgData name="Pegah Ch" userId="d19c76a34d2f76f5" providerId="LiveId" clId="{F74D1216-DB8D-4884-BB0E-4B93FF6C8FF2}" dt="2021-05-06T03:39:13.286" v="12" actId="1076"/>
          <ac:spMkLst>
            <pc:docMk/>
            <pc:sldMk cId="48899244" sldId="260"/>
            <ac:spMk id="2" creationId="{0ACB98BB-1A16-4975-87B6-1E1B47C8FC73}"/>
          </ac:spMkLst>
        </pc:spChg>
        <pc:spChg chg="del">
          <ac:chgData name="Pegah Ch" userId="d19c76a34d2f76f5" providerId="LiveId" clId="{F74D1216-DB8D-4884-BB0E-4B93FF6C8FF2}" dt="2021-05-06T03:38:35.520" v="0"/>
          <ac:spMkLst>
            <pc:docMk/>
            <pc:sldMk cId="48899244" sldId="260"/>
            <ac:spMk id="3" creationId="{73152E71-F0E4-4246-B9AD-8B15349D82D8}"/>
          </ac:spMkLst>
        </pc:spChg>
        <pc:spChg chg="add del mod">
          <ac:chgData name="Pegah Ch" userId="d19c76a34d2f76f5" providerId="LiveId" clId="{F74D1216-DB8D-4884-BB0E-4B93FF6C8FF2}" dt="2021-05-06T03:40:14.368" v="18"/>
          <ac:spMkLst>
            <pc:docMk/>
            <pc:sldMk cId="48899244" sldId="260"/>
            <ac:spMk id="9" creationId="{57BAACF9-6C65-490D-BAE9-838C00A7BD50}"/>
          </ac:spMkLst>
        </pc:spChg>
        <pc:picChg chg="add del mod">
          <ac:chgData name="Pegah Ch" userId="d19c76a34d2f76f5" providerId="LiveId" clId="{F74D1216-DB8D-4884-BB0E-4B93FF6C8FF2}" dt="2021-05-06T03:39:33.227" v="17" actId="478"/>
          <ac:picMkLst>
            <pc:docMk/>
            <pc:sldMk cId="48899244" sldId="260"/>
            <ac:picMk id="5" creationId="{A4E2EE63-686F-45E8-B15D-67EB4288474E}"/>
          </ac:picMkLst>
        </pc:picChg>
        <pc:picChg chg="add del mod">
          <ac:chgData name="Pegah Ch" userId="d19c76a34d2f76f5" providerId="LiveId" clId="{F74D1216-DB8D-4884-BB0E-4B93FF6C8FF2}" dt="2021-05-06T03:39:30.658" v="16" actId="478"/>
          <ac:picMkLst>
            <pc:docMk/>
            <pc:sldMk cId="48899244" sldId="260"/>
            <ac:picMk id="7" creationId="{BF319AF5-1B4B-425F-AECB-97F731BD849A}"/>
          </ac:picMkLst>
        </pc:picChg>
        <pc:picChg chg="add mod">
          <ac:chgData name="Pegah Ch" userId="d19c76a34d2f76f5" providerId="LiveId" clId="{F74D1216-DB8D-4884-BB0E-4B93FF6C8FF2}" dt="2021-05-06T03:40:19.957" v="22" actId="1076"/>
          <ac:picMkLst>
            <pc:docMk/>
            <pc:sldMk cId="48899244" sldId="260"/>
            <ac:picMk id="11" creationId="{2FE8B60A-1B1E-4C56-BCC7-E349DE6BBA5B}"/>
          </ac:picMkLst>
        </pc:picChg>
      </pc:sldChg>
      <pc:sldChg chg="addSp modSp mod modNotesTx">
        <pc:chgData name="Pegah Ch" userId="d19c76a34d2f76f5" providerId="LiveId" clId="{F74D1216-DB8D-4884-BB0E-4B93FF6C8FF2}" dt="2021-05-06T04:23:34.270" v="268" actId="1076"/>
        <pc:sldMkLst>
          <pc:docMk/>
          <pc:sldMk cId="2340635978" sldId="261"/>
        </pc:sldMkLst>
        <pc:spChg chg="mod">
          <ac:chgData name="Pegah Ch" userId="d19c76a34d2f76f5" providerId="LiveId" clId="{F74D1216-DB8D-4884-BB0E-4B93FF6C8FF2}" dt="2021-05-06T04:16:24.944" v="127"/>
          <ac:spMkLst>
            <pc:docMk/>
            <pc:sldMk cId="2340635978" sldId="261"/>
            <ac:spMk id="2" creationId="{739D087E-B141-4CE4-8901-924D3703BE59}"/>
          </ac:spMkLst>
        </pc:spChg>
        <pc:spChg chg="mod">
          <ac:chgData name="Pegah Ch" userId="d19c76a34d2f76f5" providerId="LiveId" clId="{F74D1216-DB8D-4884-BB0E-4B93FF6C8FF2}" dt="2021-05-06T04:22:10.802" v="262" actId="20577"/>
          <ac:spMkLst>
            <pc:docMk/>
            <pc:sldMk cId="2340635978" sldId="261"/>
            <ac:spMk id="3" creationId="{A1C093A0-799A-4270-BA11-F0E1E99F6441}"/>
          </ac:spMkLst>
        </pc:spChg>
        <pc:picChg chg="add mod">
          <ac:chgData name="Pegah Ch" userId="d19c76a34d2f76f5" providerId="LiveId" clId="{F74D1216-DB8D-4884-BB0E-4B93FF6C8FF2}" dt="2021-05-06T04:23:34.270" v="268" actId="1076"/>
          <ac:picMkLst>
            <pc:docMk/>
            <pc:sldMk cId="2340635978" sldId="261"/>
            <ac:picMk id="5" creationId="{615641D7-223D-40B5-83BD-BF8679B0D88C}"/>
          </ac:picMkLst>
        </pc:picChg>
      </pc:sldChg>
      <pc:sldChg chg="addSp delSp modSp new mod">
        <pc:chgData name="Pegah Ch" userId="d19c76a34d2f76f5" providerId="LiveId" clId="{F74D1216-DB8D-4884-BB0E-4B93FF6C8FF2}" dt="2021-05-06T04:27:18.365" v="357" actId="20577"/>
        <pc:sldMkLst>
          <pc:docMk/>
          <pc:sldMk cId="3105122599" sldId="262"/>
        </pc:sldMkLst>
        <pc:spChg chg="add del mod">
          <ac:chgData name="Pegah Ch" userId="d19c76a34d2f76f5" providerId="LiveId" clId="{F74D1216-DB8D-4884-BB0E-4B93FF6C8FF2}" dt="2021-05-06T04:27:18.365" v="357" actId="20577"/>
          <ac:spMkLst>
            <pc:docMk/>
            <pc:sldMk cId="3105122599" sldId="262"/>
            <ac:spMk id="2" creationId="{32CF0F6A-7C79-473D-9D29-49F52829BF5D}"/>
          </ac:spMkLst>
        </pc:spChg>
        <pc:spChg chg="del">
          <ac:chgData name="Pegah Ch" userId="d19c76a34d2f76f5" providerId="LiveId" clId="{F74D1216-DB8D-4884-BB0E-4B93FF6C8FF2}" dt="2021-05-06T03:40:37.171" v="26"/>
          <ac:spMkLst>
            <pc:docMk/>
            <pc:sldMk cId="3105122599" sldId="262"/>
            <ac:spMk id="3" creationId="{E12D34F3-C5EC-4800-8068-ABE3990C4F73}"/>
          </ac:spMkLst>
        </pc:spChg>
        <pc:spChg chg="add del mod">
          <ac:chgData name="Pegah Ch" userId="d19c76a34d2f76f5" providerId="LiveId" clId="{F74D1216-DB8D-4884-BB0E-4B93FF6C8FF2}" dt="2021-05-06T03:41:09.132" v="32"/>
          <ac:spMkLst>
            <pc:docMk/>
            <pc:sldMk cId="3105122599" sldId="262"/>
            <ac:spMk id="7" creationId="{109D9E18-F98E-4D20-8AFF-E1A7E1D9B726}"/>
          </ac:spMkLst>
        </pc:spChg>
        <pc:spChg chg="add del mod">
          <ac:chgData name="Pegah Ch" userId="d19c76a34d2f76f5" providerId="LiveId" clId="{F74D1216-DB8D-4884-BB0E-4B93FF6C8FF2}" dt="2021-05-06T03:41:27.650" v="38"/>
          <ac:spMkLst>
            <pc:docMk/>
            <pc:sldMk cId="3105122599" sldId="262"/>
            <ac:spMk id="11" creationId="{6D49169D-559F-4184-AA28-A675B06F674E}"/>
          </ac:spMkLst>
        </pc:spChg>
        <pc:spChg chg="add del mod">
          <ac:chgData name="Pegah Ch" userId="d19c76a34d2f76f5" providerId="LiveId" clId="{F74D1216-DB8D-4884-BB0E-4B93FF6C8FF2}" dt="2021-05-06T03:43:19.574" v="42"/>
          <ac:spMkLst>
            <pc:docMk/>
            <pc:sldMk cId="3105122599" sldId="262"/>
            <ac:spMk id="15" creationId="{75590C7D-EE7D-4D08-8526-38B70EC0F08D}"/>
          </ac:spMkLst>
        </pc:spChg>
        <pc:picChg chg="add del mod">
          <ac:chgData name="Pegah Ch" userId="d19c76a34d2f76f5" providerId="LiveId" clId="{F74D1216-DB8D-4884-BB0E-4B93FF6C8FF2}" dt="2021-05-06T03:40:58.246" v="30" actId="478"/>
          <ac:picMkLst>
            <pc:docMk/>
            <pc:sldMk cId="3105122599" sldId="262"/>
            <ac:picMk id="5" creationId="{B6B73CBC-8726-462E-B7D2-B157136E87FC}"/>
          </ac:picMkLst>
        </pc:picChg>
        <pc:picChg chg="add del mod">
          <ac:chgData name="Pegah Ch" userId="d19c76a34d2f76f5" providerId="LiveId" clId="{F74D1216-DB8D-4884-BB0E-4B93FF6C8FF2}" dt="2021-05-06T03:41:23.327" v="37" actId="478"/>
          <ac:picMkLst>
            <pc:docMk/>
            <pc:sldMk cId="3105122599" sldId="262"/>
            <ac:picMk id="9" creationId="{3988807D-D583-4DAF-AE7C-13A79DD49AE9}"/>
          </ac:picMkLst>
        </pc:picChg>
        <pc:picChg chg="add del mod">
          <ac:chgData name="Pegah Ch" userId="d19c76a34d2f76f5" providerId="LiveId" clId="{F74D1216-DB8D-4884-BB0E-4B93FF6C8FF2}" dt="2021-05-06T03:43:16.565" v="41" actId="478"/>
          <ac:picMkLst>
            <pc:docMk/>
            <pc:sldMk cId="3105122599" sldId="262"/>
            <ac:picMk id="13" creationId="{405B231C-3AF7-4549-B4C5-ACDF57B1027C}"/>
          </ac:picMkLst>
        </pc:picChg>
        <pc:picChg chg="add mod modCrop">
          <ac:chgData name="Pegah Ch" userId="d19c76a34d2f76f5" providerId="LiveId" clId="{F74D1216-DB8D-4884-BB0E-4B93FF6C8FF2}" dt="2021-05-06T04:27:04.842" v="330" actId="732"/>
          <ac:picMkLst>
            <pc:docMk/>
            <pc:sldMk cId="3105122599" sldId="262"/>
            <ac:picMk id="17" creationId="{43E9EE59-52B9-432C-A5D5-8F54832E33E1}"/>
          </ac:picMkLst>
        </pc:picChg>
      </pc:sldChg>
      <pc:sldChg chg="addSp delSp modSp new mod">
        <pc:chgData name="Pegah Ch" userId="d19c76a34d2f76f5" providerId="LiveId" clId="{F74D1216-DB8D-4884-BB0E-4B93FF6C8FF2}" dt="2021-05-06T04:28:25.337" v="382" actId="20577"/>
        <pc:sldMkLst>
          <pc:docMk/>
          <pc:sldMk cId="1561759840" sldId="263"/>
        </pc:sldMkLst>
        <pc:spChg chg="mod">
          <ac:chgData name="Pegah Ch" userId="d19c76a34d2f76f5" providerId="LiveId" clId="{F74D1216-DB8D-4884-BB0E-4B93FF6C8FF2}" dt="2021-05-06T04:28:25.337" v="382" actId="20577"/>
          <ac:spMkLst>
            <pc:docMk/>
            <pc:sldMk cId="1561759840" sldId="263"/>
            <ac:spMk id="2" creationId="{BE6DDE0B-C552-4C1E-8D50-A9CD68D857AE}"/>
          </ac:spMkLst>
        </pc:spChg>
        <pc:spChg chg="del">
          <ac:chgData name="Pegah Ch" userId="d19c76a34d2f76f5" providerId="LiveId" clId="{F74D1216-DB8D-4884-BB0E-4B93FF6C8FF2}" dt="2021-05-06T03:43:25.311" v="45"/>
          <ac:spMkLst>
            <pc:docMk/>
            <pc:sldMk cId="1561759840" sldId="263"/>
            <ac:spMk id="3" creationId="{2E31966E-CC43-49EF-B92B-7A16171A34D0}"/>
          </ac:spMkLst>
        </pc:spChg>
        <pc:picChg chg="add mod">
          <ac:chgData name="Pegah Ch" userId="d19c76a34d2f76f5" providerId="LiveId" clId="{F74D1216-DB8D-4884-BB0E-4B93FF6C8FF2}" dt="2021-05-06T04:27:31.296" v="359" actId="1076"/>
          <ac:picMkLst>
            <pc:docMk/>
            <pc:sldMk cId="1561759840" sldId="263"/>
            <ac:picMk id="5" creationId="{2C93E6D4-383F-46FF-B0FF-72522130A410}"/>
          </ac:picMkLst>
        </pc:picChg>
      </pc:sldChg>
      <pc:sldChg chg="addSp delSp modSp new mod">
        <pc:chgData name="Pegah Ch" userId="d19c76a34d2f76f5" providerId="LiveId" clId="{F74D1216-DB8D-4884-BB0E-4B93FF6C8FF2}" dt="2021-05-06T04:28:49.745" v="396" actId="20577"/>
        <pc:sldMkLst>
          <pc:docMk/>
          <pc:sldMk cId="3476442729" sldId="264"/>
        </pc:sldMkLst>
        <pc:spChg chg="mod">
          <ac:chgData name="Pegah Ch" userId="d19c76a34d2f76f5" providerId="LiveId" clId="{F74D1216-DB8D-4884-BB0E-4B93FF6C8FF2}" dt="2021-05-06T04:28:49.745" v="396" actId="20577"/>
          <ac:spMkLst>
            <pc:docMk/>
            <pc:sldMk cId="3476442729" sldId="264"/>
            <ac:spMk id="2" creationId="{9D77380D-87F1-4734-A719-41E4909AF4AC}"/>
          </ac:spMkLst>
        </pc:spChg>
        <pc:spChg chg="del">
          <ac:chgData name="Pegah Ch" userId="d19c76a34d2f76f5" providerId="LiveId" clId="{F74D1216-DB8D-4884-BB0E-4B93FF6C8FF2}" dt="2021-05-06T03:43:34.246" v="48"/>
          <ac:spMkLst>
            <pc:docMk/>
            <pc:sldMk cId="3476442729" sldId="264"/>
            <ac:spMk id="3" creationId="{F4EDD7D0-FE7C-48C0-BC0F-0E0BCD6CB19A}"/>
          </ac:spMkLst>
        </pc:spChg>
        <pc:picChg chg="add mod">
          <ac:chgData name="Pegah Ch" userId="d19c76a34d2f76f5" providerId="LiveId" clId="{F74D1216-DB8D-4884-BB0E-4B93FF6C8FF2}" dt="2021-05-06T04:28:31.543" v="383" actId="14100"/>
          <ac:picMkLst>
            <pc:docMk/>
            <pc:sldMk cId="3476442729" sldId="264"/>
            <ac:picMk id="5" creationId="{1EA08730-81A1-4644-A1AE-3DB1FC1F575F}"/>
          </ac:picMkLst>
        </pc:picChg>
      </pc:sldChg>
    </pc:docChg>
  </pc:docChgLst>
  <pc:docChgLst>
    <pc:chgData name="Pegah Ch" userId="d19c76a34d2f76f5" providerId="LiveId" clId="{6178EDD7-0F85-44B2-BA07-C7F70A3E0C40}"/>
    <pc:docChg chg="undo custSel addSld modSld addSection delSection">
      <pc:chgData name="Pegah Ch" userId="d19c76a34d2f76f5" providerId="LiveId" clId="{6178EDD7-0F85-44B2-BA07-C7F70A3E0C40}" dt="2021-05-06T18:34:16.174" v="649" actId="14100"/>
      <pc:docMkLst>
        <pc:docMk/>
      </pc:docMkLst>
      <pc:sldChg chg="modSp mod">
        <pc:chgData name="Pegah Ch" userId="d19c76a34d2f76f5" providerId="LiveId" clId="{6178EDD7-0F85-44B2-BA07-C7F70A3E0C40}" dt="2021-05-06T04:43:14.693" v="10" actId="20577"/>
        <pc:sldMkLst>
          <pc:docMk/>
          <pc:sldMk cId="3347231943" sldId="257"/>
        </pc:sldMkLst>
        <pc:spChg chg="mod">
          <ac:chgData name="Pegah Ch" userId="d19c76a34d2f76f5" providerId="LiveId" clId="{6178EDD7-0F85-44B2-BA07-C7F70A3E0C40}" dt="2021-05-06T04:43:14.693" v="10" actId="20577"/>
          <ac:spMkLst>
            <pc:docMk/>
            <pc:sldMk cId="3347231943" sldId="257"/>
            <ac:spMk id="3" creationId="{7568B3A4-522C-45D9-92E8-4FD0E6CC0470}"/>
          </ac:spMkLst>
        </pc:spChg>
        <pc:picChg chg="mod">
          <ac:chgData name="Pegah Ch" userId="d19c76a34d2f76f5" providerId="LiveId" clId="{6178EDD7-0F85-44B2-BA07-C7F70A3E0C40}" dt="2021-05-06T04:43:08.259" v="5" actId="1076"/>
          <ac:picMkLst>
            <pc:docMk/>
            <pc:sldMk cId="3347231943" sldId="257"/>
            <ac:picMk id="5" creationId="{6A9369C1-09C6-4522-8A80-BF45F8360D4F}"/>
          </ac:picMkLst>
        </pc:picChg>
      </pc:sldChg>
      <pc:sldChg chg="addSp delSp modSp mod">
        <pc:chgData name="Pegah Ch" userId="d19c76a34d2f76f5" providerId="LiveId" clId="{6178EDD7-0F85-44B2-BA07-C7F70A3E0C40}" dt="2021-05-06T04:54:19.233" v="31" actId="14100"/>
        <pc:sldMkLst>
          <pc:docMk/>
          <pc:sldMk cId="1406381315" sldId="259"/>
        </pc:sldMkLst>
        <pc:spChg chg="mod">
          <ac:chgData name="Pegah Ch" userId="d19c76a34d2f76f5" providerId="LiveId" clId="{6178EDD7-0F85-44B2-BA07-C7F70A3E0C40}" dt="2021-05-06T04:52:59.204" v="26" actId="20577"/>
          <ac:spMkLst>
            <pc:docMk/>
            <pc:sldMk cId="1406381315" sldId="259"/>
            <ac:spMk id="2" creationId="{81489F2B-6115-4E49-9EBF-9736EB60DEE7}"/>
          </ac:spMkLst>
        </pc:spChg>
        <pc:spChg chg="add del mod">
          <ac:chgData name="Pegah Ch" userId="d19c76a34d2f76f5" providerId="LiveId" clId="{6178EDD7-0F85-44B2-BA07-C7F70A3E0C40}" dt="2021-05-06T04:54:10.744" v="27"/>
          <ac:spMkLst>
            <pc:docMk/>
            <pc:sldMk cId="1406381315" sldId="259"/>
            <ac:spMk id="4" creationId="{0B3B2A61-CE96-47F4-B488-E6346FADAE71}"/>
          </ac:spMkLst>
        </pc:spChg>
        <pc:picChg chg="del">
          <ac:chgData name="Pegah Ch" userId="d19c76a34d2f76f5" providerId="LiveId" clId="{6178EDD7-0F85-44B2-BA07-C7F70A3E0C40}" dt="2021-05-06T04:52:51.897" v="12" actId="478"/>
          <ac:picMkLst>
            <pc:docMk/>
            <pc:sldMk cId="1406381315" sldId="259"/>
            <ac:picMk id="5" creationId="{DBBAB289-CC89-4F76-BD2C-1962C70FD1C0}"/>
          </ac:picMkLst>
        </pc:picChg>
        <pc:picChg chg="del">
          <ac:chgData name="Pegah Ch" userId="d19c76a34d2f76f5" providerId="LiveId" clId="{6178EDD7-0F85-44B2-BA07-C7F70A3E0C40}" dt="2021-05-06T04:52:50.631" v="11" actId="478"/>
          <ac:picMkLst>
            <pc:docMk/>
            <pc:sldMk cId="1406381315" sldId="259"/>
            <ac:picMk id="8" creationId="{D86FFE2E-7570-4F75-A941-5DC9841EC4DC}"/>
          </ac:picMkLst>
        </pc:picChg>
        <pc:picChg chg="add mod">
          <ac:chgData name="Pegah Ch" userId="d19c76a34d2f76f5" providerId="LiveId" clId="{6178EDD7-0F85-44B2-BA07-C7F70A3E0C40}" dt="2021-05-06T04:54:19.233" v="31" actId="14100"/>
          <ac:picMkLst>
            <pc:docMk/>
            <pc:sldMk cId="1406381315" sldId="259"/>
            <ac:picMk id="11" creationId="{04FA0B31-5FE6-4A09-B487-2AAED5869AB1}"/>
          </ac:picMkLst>
        </pc:picChg>
      </pc:sldChg>
      <pc:sldChg chg="modSp mod">
        <pc:chgData name="Pegah Ch" userId="d19c76a34d2f76f5" providerId="LiveId" clId="{6178EDD7-0F85-44B2-BA07-C7F70A3E0C40}" dt="2021-05-06T16:16:33.257" v="32" actId="20577"/>
        <pc:sldMkLst>
          <pc:docMk/>
          <pc:sldMk cId="2340635978" sldId="261"/>
        </pc:sldMkLst>
        <pc:spChg chg="mod">
          <ac:chgData name="Pegah Ch" userId="d19c76a34d2f76f5" providerId="LiveId" clId="{6178EDD7-0F85-44B2-BA07-C7F70A3E0C40}" dt="2021-05-06T16:16:33.257" v="32" actId="20577"/>
          <ac:spMkLst>
            <pc:docMk/>
            <pc:sldMk cId="2340635978" sldId="261"/>
            <ac:spMk id="3" creationId="{A1C093A0-799A-4270-BA11-F0E1E99F6441}"/>
          </ac:spMkLst>
        </pc:spChg>
      </pc:sldChg>
      <pc:sldChg chg="addSp delSp modSp mod">
        <pc:chgData name="Pegah Ch" userId="d19c76a34d2f76f5" providerId="LiveId" clId="{6178EDD7-0F85-44B2-BA07-C7F70A3E0C40}" dt="2021-05-06T18:33:20.310" v="645" actId="1076"/>
        <pc:sldMkLst>
          <pc:docMk/>
          <pc:sldMk cId="3105122599" sldId="262"/>
        </pc:sldMkLst>
        <pc:spChg chg="add mod">
          <ac:chgData name="Pegah Ch" userId="d19c76a34d2f76f5" providerId="LiveId" clId="{6178EDD7-0F85-44B2-BA07-C7F70A3E0C40}" dt="2021-05-06T17:55:47.596" v="626" actId="1076"/>
          <ac:spMkLst>
            <pc:docMk/>
            <pc:sldMk cId="3105122599" sldId="262"/>
            <ac:spMk id="3" creationId="{ED4FCB56-8982-4A89-BD98-1118F06A34AA}"/>
          </ac:spMkLst>
        </pc:spChg>
        <pc:spChg chg="add del mod">
          <ac:chgData name="Pegah Ch" userId="d19c76a34d2f76f5" providerId="LiveId" clId="{6178EDD7-0F85-44B2-BA07-C7F70A3E0C40}" dt="2021-05-06T18:32:47.385" v="633"/>
          <ac:spMkLst>
            <pc:docMk/>
            <pc:sldMk cId="3105122599" sldId="262"/>
            <ac:spMk id="5" creationId="{7F1A5EF8-0E03-44FD-83C2-45F23671046B}"/>
          </ac:spMkLst>
        </pc:spChg>
        <pc:picChg chg="add mod">
          <ac:chgData name="Pegah Ch" userId="d19c76a34d2f76f5" providerId="LiveId" clId="{6178EDD7-0F85-44B2-BA07-C7F70A3E0C40}" dt="2021-05-06T18:33:20.310" v="645" actId="1076"/>
          <ac:picMkLst>
            <pc:docMk/>
            <pc:sldMk cId="3105122599" sldId="262"/>
            <ac:picMk id="7" creationId="{B6DE6A32-FA80-4D1D-B456-56D0A4D1EFE2}"/>
          </ac:picMkLst>
        </pc:picChg>
        <pc:picChg chg="del mod">
          <ac:chgData name="Pegah Ch" userId="d19c76a34d2f76f5" providerId="LiveId" clId="{6178EDD7-0F85-44B2-BA07-C7F70A3E0C40}" dt="2021-05-06T18:32:42.890" v="632" actId="478"/>
          <ac:picMkLst>
            <pc:docMk/>
            <pc:sldMk cId="3105122599" sldId="262"/>
            <ac:picMk id="17" creationId="{43E9EE59-52B9-432C-A5D5-8F54832E33E1}"/>
          </ac:picMkLst>
        </pc:picChg>
      </pc:sldChg>
      <pc:sldChg chg="addSp modSp mod">
        <pc:chgData name="Pegah Ch" userId="d19c76a34d2f76f5" providerId="LiveId" clId="{6178EDD7-0F85-44B2-BA07-C7F70A3E0C40}" dt="2021-05-06T17:55:57.946" v="627" actId="1076"/>
        <pc:sldMkLst>
          <pc:docMk/>
          <pc:sldMk cId="1561759840" sldId="263"/>
        </pc:sldMkLst>
        <pc:spChg chg="add mod">
          <ac:chgData name="Pegah Ch" userId="d19c76a34d2f76f5" providerId="LiveId" clId="{6178EDD7-0F85-44B2-BA07-C7F70A3E0C40}" dt="2021-05-06T17:55:57.946" v="627" actId="1076"/>
          <ac:spMkLst>
            <pc:docMk/>
            <pc:sldMk cId="1561759840" sldId="263"/>
            <ac:spMk id="3" creationId="{5F471DF1-7165-47F7-B468-0877E461928A}"/>
          </ac:spMkLst>
        </pc:spChg>
        <pc:picChg chg="mod">
          <ac:chgData name="Pegah Ch" userId="d19c76a34d2f76f5" providerId="LiveId" clId="{6178EDD7-0F85-44B2-BA07-C7F70A3E0C40}" dt="2021-05-06T17:54:37.178" v="608" actId="1076"/>
          <ac:picMkLst>
            <pc:docMk/>
            <pc:sldMk cId="1561759840" sldId="263"/>
            <ac:picMk id="5" creationId="{2C93E6D4-383F-46FF-B0FF-72522130A410}"/>
          </ac:picMkLst>
        </pc:picChg>
      </pc:sldChg>
      <pc:sldChg chg="modSp mod">
        <pc:chgData name="Pegah Ch" userId="d19c76a34d2f76f5" providerId="LiveId" clId="{6178EDD7-0F85-44B2-BA07-C7F70A3E0C40}" dt="2021-05-06T17:56:07.670" v="628" actId="1076"/>
        <pc:sldMkLst>
          <pc:docMk/>
          <pc:sldMk cId="3476442729" sldId="264"/>
        </pc:sldMkLst>
        <pc:picChg chg="mod">
          <ac:chgData name="Pegah Ch" userId="d19c76a34d2f76f5" providerId="LiveId" clId="{6178EDD7-0F85-44B2-BA07-C7F70A3E0C40}" dt="2021-05-06T17:56:07.670" v="628" actId="1076"/>
          <ac:picMkLst>
            <pc:docMk/>
            <pc:sldMk cId="3476442729" sldId="264"/>
            <ac:picMk id="5" creationId="{1EA08730-81A1-4644-A1AE-3DB1FC1F575F}"/>
          </ac:picMkLst>
        </pc:picChg>
      </pc:sldChg>
      <pc:sldChg chg="addSp delSp modSp new mod">
        <pc:chgData name="Pegah Ch" userId="d19c76a34d2f76f5" providerId="LiveId" clId="{6178EDD7-0F85-44B2-BA07-C7F70A3E0C40}" dt="2021-05-06T17:27:14.759" v="107" actId="14100"/>
        <pc:sldMkLst>
          <pc:docMk/>
          <pc:sldMk cId="2774591930" sldId="265"/>
        </pc:sldMkLst>
        <pc:spChg chg="mod">
          <ac:chgData name="Pegah Ch" userId="d19c76a34d2f76f5" providerId="LiveId" clId="{6178EDD7-0F85-44B2-BA07-C7F70A3E0C40}" dt="2021-05-06T17:27:03.522" v="105" actId="20577"/>
          <ac:spMkLst>
            <pc:docMk/>
            <pc:sldMk cId="2774591930" sldId="265"/>
            <ac:spMk id="2" creationId="{B6BDA08C-4E30-4D3D-9203-A46F226A536A}"/>
          </ac:spMkLst>
        </pc:spChg>
        <pc:spChg chg="del">
          <ac:chgData name="Pegah Ch" userId="d19c76a34d2f76f5" providerId="LiveId" clId="{6178EDD7-0F85-44B2-BA07-C7F70A3E0C40}" dt="2021-05-06T17:25:24.696" v="34"/>
          <ac:spMkLst>
            <pc:docMk/>
            <pc:sldMk cId="2774591930" sldId="265"/>
            <ac:spMk id="3" creationId="{31573341-4F3A-4B80-8D8B-14AEE37AC503}"/>
          </ac:spMkLst>
        </pc:spChg>
        <pc:picChg chg="add mod">
          <ac:chgData name="Pegah Ch" userId="d19c76a34d2f76f5" providerId="LiveId" clId="{6178EDD7-0F85-44B2-BA07-C7F70A3E0C40}" dt="2021-05-06T17:27:11.537" v="106" actId="14100"/>
          <ac:picMkLst>
            <pc:docMk/>
            <pc:sldMk cId="2774591930" sldId="265"/>
            <ac:picMk id="7" creationId="{538E2EE9-058A-4D36-B1FC-CB4DEBC0F0C7}"/>
          </ac:picMkLst>
        </pc:picChg>
        <pc:picChg chg="add mod">
          <ac:chgData name="Pegah Ch" userId="d19c76a34d2f76f5" providerId="LiveId" clId="{6178EDD7-0F85-44B2-BA07-C7F70A3E0C40}" dt="2021-05-06T17:27:14.759" v="107" actId="14100"/>
          <ac:picMkLst>
            <pc:docMk/>
            <pc:sldMk cId="2774591930" sldId="265"/>
            <ac:picMk id="9" creationId="{35E1F690-1991-4427-8F4C-1646F6BFBA9A}"/>
          </ac:picMkLst>
        </pc:picChg>
      </pc:sldChg>
      <pc:sldChg chg="addSp delSp modSp new mod">
        <pc:chgData name="Pegah Ch" userId="d19c76a34d2f76f5" providerId="LiveId" clId="{6178EDD7-0F85-44B2-BA07-C7F70A3E0C40}" dt="2021-05-06T18:34:16.174" v="649" actId="14100"/>
        <pc:sldMkLst>
          <pc:docMk/>
          <pc:sldMk cId="1910600649" sldId="266"/>
        </pc:sldMkLst>
        <pc:spChg chg="mod">
          <ac:chgData name="Pegah Ch" userId="d19c76a34d2f76f5" providerId="LiveId" clId="{6178EDD7-0F85-44B2-BA07-C7F70A3E0C40}" dt="2021-05-06T17:28:54.725" v="129" actId="20577"/>
          <ac:spMkLst>
            <pc:docMk/>
            <pc:sldMk cId="1910600649" sldId="266"/>
            <ac:spMk id="2" creationId="{0FBE5726-B880-48DA-9499-C604DD4B8727}"/>
          </ac:spMkLst>
        </pc:spChg>
        <pc:spChg chg="del">
          <ac:chgData name="Pegah Ch" userId="d19c76a34d2f76f5" providerId="LiveId" clId="{6178EDD7-0F85-44B2-BA07-C7F70A3E0C40}" dt="2021-05-06T17:28:47.009" v="109"/>
          <ac:spMkLst>
            <pc:docMk/>
            <pc:sldMk cId="1910600649" sldId="266"/>
            <ac:spMk id="3" creationId="{55E3D793-96BA-4C1C-B7E2-E14818BD4606}"/>
          </ac:spMkLst>
        </pc:spChg>
        <pc:picChg chg="add mod">
          <ac:chgData name="Pegah Ch" userId="d19c76a34d2f76f5" providerId="LiveId" clId="{6178EDD7-0F85-44B2-BA07-C7F70A3E0C40}" dt="2021-05-06T18:34:16.174" v="649" actId="14100"/>
          <ac:picMkLst>
            <pc:docMk/>
            <pc:sldMk cId="1910600649" sldId="266"/>
            <ac:picMk id="7" creationId="{1366CF1D-26C4-4351-B00D-9CCAC7FDFD03}"/>
          </ac:picMkLst>
        </pc:picChg>
      </pc:sldChg>
      <pc:sldChg chg="modSp new mod">
        <pc:chgData name="Pegah Ch" userId="d19c76a34d2f76f5" providerId="LiveId" clId="{6178EDD7-0F85-44B2-BA07-C7F70A3E0C40}" dt="2021-05-06T18:03:38.532" v="631" actId="20577"/>
        <pc:sldMkLst>
          <pc:docMk/>
          <pc:sldMk cId="1365600545" sldId="267"/>
        </pc:sldMkLst>
        <pc:spChg chg="mod">
          <ac:chgData name="Pegah Ch" userId="d19c76a34d2f76f5" providerId="LiveId" clId="{6178EDD7-0F85-44B2-BA07-C7F70A3E0C40}" dt="2021-05-06T17:49:16.935" v="568" actId="20577"/>
          <ac:spMkLst>
            <pc:docMk/>
            <pc:sldMk cId="1365600545" sldId="267"/>
            <ac:spMk id="2" creationId="{7E1D91CA-3770-412B-8D86-8F94085DCB7F}"/>
          </ac:spMkLst>
        </pc:spChg>
        <pc:spChg chg="mod">
          <ac:chgData name="Pegah Ch" userId="d19c76a34d2f76f5" providerId="LiveId" clId="{6178EDD7-0F85-44B2-BA07-C7F70A3E0C40}" dt="2021-05-06T18:03:38.532" v="631" actId="20577"/>
          <ac:spMkLst>
            <pc:docMk/>
            <pc:sldMk cId="1365600545" sldId="267"/>
            <ac:spMk id="3" creationId="{F4BAA18E-C361-4184-B3B9-7B9C218E1DD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BE2E3C1-7DBB-4CA9-A74D-922831C49C0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E2DEC5-B8E5-407E-8613-7C2C06E1267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E06B2-E316-4E5C-9FA9-132D34AE1AD3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F5113F-379D-42C8-8160-F517F865E46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099493-0481-4DFB-A0D7-A755FA5D3B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B96CD8-5070-455C-AC05-77C9E0E0D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0728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93D588-DDFD-49D5-A176-45F4F43AE834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86879-ACE2-4296-B683-22695836D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7815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186879-ACE2-4296-B683-22695836DE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184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186879-ACE2-4296-B683-22695836DE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805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2728-C1F2-452D-81F3-B28827698ABE}" type="datetime1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Netflix Financial Risk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7D2C-E655-425E-9B0E-25DFFD92263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476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CAB2B-14FA-4D8F-B63C-68E7D1E314CD}" type="datetime1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Netflix Financial Risk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7D2C-E655-425E-9B0E-25DFFD922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441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43FF4-1DEC-43BE-85B6-465439407EFA}" type="datetime1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Netflix Financial Risk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7D2C-E655-425E-9B0E-25DFFD922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030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64016-7AC8-4A0E-ABE8-2DA80AB2BFE5}" type="datetime1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Netflix Financial Risk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7D2C-E655-425E-9B0E-25DFFD922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508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10DDF-3D0C-4F9B-8648-5EF0E414000C}" type="datetime1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Netflix Financial Risk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7D2C-E655-425E-9B0E-25DFFD92263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694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5EC95-8A9D-4C42-A95F-94060CA03192}" type="datetime1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Netflix Financial Risk Analysis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7D2C-E655-425E-9B0E-25DFFD922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9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A23A-BE6A-430A-ABA4-31ED01E832BA}" type="datetime1">
              <a:rPr lang="en-US" smtClean="0"/>
              <a:t>5/6/2021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Netflix Financial Risk Analysis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7D2C-E655-425E-9B0E-25DFFD922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53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4B9C-638E-4B3B-B14A-FA22B543DFA3}" type="datetime1">
              <a:rPr lang="en-US" smtClean="0"/>
              <a:t>5/6/2021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Netflix Financial Risk Analysis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7D2C-E655-425E-9B0E-25DFFD922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317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E493D-5BF8-4F61-BF89-DA2D6B74F6E6}" type="datetime1">
              <a:rPr lang="en-US" smtClean="0"/>
              <a:t>5/6/2021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Netflix Financial Risk Analysis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7D2C-E655-425E-9B0E-25DFFD922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43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EAEA986-F3DD-427C-BBAA-012590585ED1}" type="datetime1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Netflix Financial Risk Analysis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E57D2C-E655-425E-9B0E-25DFFD922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5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F9E1-AC91-4512-A2E6-0B911306CF0F}" type="datetime1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Netflix Financial Risk Analysis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7D2C-E655-425E-9B0E-25DFFD922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637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324D302-CFE3-40CB-9681-5DFE759BE9B0}" type="datetime1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Netflix Financial Risk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3E57D2C-E655-425E-9B0E-25DFFD92263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519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D80C0-3DED-48D3-8252-955A4EF13D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Netflix Financial Risk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869EEF-1693-4D25-854C-584FA27147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Pegah Chavoshi chamani</a:t>
            </a:r>
          </a:p>
        </p:txBody>
      </p:sp>
    </p:spTree>
    <p:extLst>
      <p:ext uri="{BB962C8B-B14F-4D97-AF65-F5344CB8AC3E}">
        <p14:creationId xmlns:p14="http://schemas.microsoft.com/office/powerpoint/2010/main" val="1297007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DDE0B-C552-4C1E-8D50-A9CD68D85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Rate of Return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2C93E6D4-383F-46FF-B0FF-72522130A4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260" y="1818019"/>
            <a:ext cx="6765223" cy="4359964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6224F-E827-453C-A5FB-F00E816EC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Netflix Financial Risk Analysis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9CB48-D386-4E3F-8BD3-97998B5E5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7D2C-E655-425E-9B0E-25DFFD922631}" type="slidenum">
              <a:rPr lang="en-US" smtClean="0"/>
              <a:t>10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471DF1-7165-47F7-B468-0877E461928A}"/>
              </a:ext>
            </a:extLst>
          </p:cNvPr>
          <p:cNvSpPr txBox="1"/>
          <p:nvPr/>
        </p:nvSpPr>
        <p:spPr>
          <a:xfrm>
            <a:off x="1836120" y="3556311"/>
            <a:ext cx="1850065" cy="542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IRR= 81%</a:t>
            </a:r>
          </a:p>
        </p:txBody>
      </p:sp>
    </p:spTree>
    <p:extLst>
      <p:ext uri="{BB962C8B-B14F-4D97-AF65-F5344CB8AC3E}">
        <p14:creationId xmlns:p14="http://schemas.microsoft.com/office/powerpoint/2010/main" val="1561759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7380D-87F1-4734-A719-41E4909AF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Ranked Inputs</a:t>
            </a:r>
          </a:p>
        </p:txBody>
      </p:sp>
      <p:pic>
        <p:nvPicPr>
          <p:cNvPr id="5" name="Content Placeholder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1EA08730-81A1-4644-A1AE-3DB1FC1F57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917" y="1820087"/>
            <a:ext cx="6625126" cy="4304266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5BDF00-74A6-4E14-910D-46AB7C192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Netflix Financial Risk Analysis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D5020E-38F0-4F2D-ADCB-BA25834EC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7D2C-E655-425E-9B0E-25DFFD92263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42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8E0CB-AB85-43D8-86EE-2490A36C9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Netflix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8B3A4-522C-45D9-92E8-4FD0E6CC0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Founded in 1997 by Marc Randolph and Reed Hastings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Headquartered in Los Gatos, California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One of the world’s leading entertainment platform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Launched its first streaming product in 2007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A9369C1-09C6-4522-8A80-BF45F8360D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08"/>
          <a:stretch/>
        </p:blipFill>
        <p:spPr>
          <a:xfrm>
            <a:off x="3237955" y="3653890"/>
            <a:ext cx="6245679" cy="257363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1E1B5E-4AEE-48E4-9529-EC6F6D803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Netflix Financial Risk Analysis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7ECE9-89E9-4053-B9CA-3CBEFC7DD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7D2C-E655-425E-9B0E-25DFFD9226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231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D087E-B141-4CE4-8901-924D3703B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093A0-799A-4270-BA11-F0E1E99F6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Increase the monthly premium membership from $13.99 to $17.99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Analyze the impact of $4 raise on the growth rate of subscribers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Analyze the revenue and cash flow over the past 10 years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Predict the future cash flow for the next 10 years</a:t>
            </a:r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5" name="Picture 4" descr="A group of people sitting around a table&#10;&#10;Description automatically generated with medium confidence">
            <a:extLst>
              <a:ext uri="{FF2B5EF4-FFF2-40B4-BE49-F238E27FC236}">
                <a16:creationId xmlns:a16="http://schemas.microsoft.com/office/drawing/2014/main" id="{615641D7-223D-40B5-83BD-BF8679B0D8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673" y="3187336"/>
            <a:ext cx="4585064" cy="3056709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69A478-2368-4C79-A352-EEA3473A3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Netflix Financial Risk Analysis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6D5ECD-C202-4DE6-AFA9-4FD003420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7D2C-E655-425E-9B0E-25DFFD9226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35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501EA-3557-4A9A-80FA-F3580858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Annual Revenue From 2011 to 2020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8E52A88C-A754-4E86-845E-8068A5C269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566" y="2124166"/>
            <a:ext cx="6350868" cy="3845560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547796-4162-474F-8599-140432470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Netflix Financial Risk Analysis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2DEFC-9E6C-4DF9-967A-70D61049D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7D2C-E655-425E-9B0E-25DFFD9226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57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89F2B-6115-4E49-9EBF-9736EB60D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Income Statement</a:t>
            </a:r>
          </a:p>
        </p:txBody>
      </p:sp>
      <p:pic>
        <p:nvPicPr>
          <p:cNvPr id="7" name="Picture 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AFA06220-5F16-4F81-AD43-CF4F76C4A4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323" y="4763621"/>
            <a:ext cx="9055498" cy="1574274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A2B945F-D54C-4118-9A86-9A1AC9299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Netflix Financial Risk Analysis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E7D7C62-596A-4D4B-B586-432DBA105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7D2C-E655-425E-9B0E-25DFFD922631}" type="slidenum">
              <a:rPr lang="en-US" smtClean="0"/>
              <a:t>5</a:t>
            </a:fld>
            <a:endParaRPr lang="en-US"/>
          </a:p>
        </p:txBody>
      </p:sp>
      <p:pic>
        <p:nvPicPr>
          <p:cNvPr id="11" name="Content Placeholder 10" descr="Chart, line chart&#10;&#10;Description automatically generated">
            <a:extLst>
              <a:ext uri="{FF2B5EF4-FFF2-40B4-BE49-F238E27FC236}">
                <a16:creationId xmlns:a16="http://schemas.microsoft.com/office/drawing/2014/main" id="{04FA0B31-5FE6-4A09-B487-2AAED5869A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649" y="1859249"/>
            <a:ext cx="4618279" cy="2782481"/>
          </a:xfrm>
        </p:spPr>
      </p:pic>
    </p:spTree>
    <p:extLst>
      <p:ext uri="{BB962C8B-B14F-4D97-AF65-F5344CB8AC3E}">
        <p14:creationId xmlns:p14="http://schemas.microsoft.com/office/powerpoint/2010/main" val="1406381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DA08C-4E30-4D3D-9203-A46F226A5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 Distribution</a:t>
            </a:r>
          </a:p>
        </p:txBody>
      </p:sp>
      <p:pic>
        <p:nvPicPr>
          <p:cNvPr id="7" name="Content Placeholder 6" descr="Graphical user interface, table, email&#10;&#10;Description automatically generated with medium confidence">
            <a:extLst>
              <a:ext uri="{FF2B5EF4-FFF2-40B4-BE49-F238E27FC236}">
                <a16:creationId xmlns:a16="http://schemas.microsoft.com/office/drawing/2014/main" id="{538E2EE9-058A-4D36-B1FC-CB4DEBC0F0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09" y="2112500"/>
            <a:ext cx="5677795" cy="3671611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A777DB-A30F-4D90-873F-C9E138C72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Netflix Financial Risk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504167-8E83-4B6E-9744-257740DB4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7D2C-E655-425E-9B0E-25DFFD922631}" type="slidenum">
              <a:rPr lang="en-US" smtClean="0"/>
              <a:t>6</a:t>
            </a:fld>
            <a:endParaRPr lang="en-US"/>
          </a:p>
        </p:txBody>
      </p:sp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35E1F690-1991-4427-8F4C-1646F6BFBA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798" y="2133359"/>
            <a:ext cx="5759124" cy="365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591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E5726-B880-48DA-9499-C604DD4B8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Forecast</a:t>
            </a:r>
          </a:p>
        </p:txBody>
      </p:sp>
      <p:pic>
        <p:nvPicPr>
          <p:cNvPr id="7" name="Content Placeholder 6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1366CF1D-26C4-4351-B00D-9CCAC7FDFD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805" y="2402959"/>
            <a:ext cx="9918557" cy="348748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10C0D1-B583-4284-9A28-329577C2B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Netflix Financial Risk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3359E-37CE-4520-AD75-71244BA7C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7D2C-E655-425E-9B0E-25DFFD9226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00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D91CA-3770-412B-8D86-8F94085DC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Revenue Forecasts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BAA18E-C361-4184-B3B9-7B9C218E1D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Example: Calculation Revenue for 2021</a:t>
                </a:r>
              </a:p>
              <a:p>
                <a:r>
                  <a:rPr lang="en-US" dirty="0"/>
                  <a:t>Initial Revenue= $24,996,000,000</a:t>
                </a:r>
              </a:p>
              <a:p>
                <a:r>
                  <a:rPr lang="en-US" dirty="0"/>
                  <a:t>Fixed Annual Growth Rate= 12%</a:t>
                </a:r>
              </a:p>
              <a:p>
                <a:r>
                  <a:rPr lang="en-US" dirty="0"/>
                  <a:t>Average Monthly Rev. from Each Paid Subscriber=  $10.20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𝑅𝑒𝑣𝑒𝑛𝑢𝑒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𝐼𝑛𝑖𝑡𝑖𝑎𝑙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𝑅𝑒𝑣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𝐹𝑖𝑥𝑒𝑑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𝐴𝑛𝑛𝑢𝑎𝑙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𝐺𝑟𝑜𝑤𝑡h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𝑅𝑎𝑡𝑒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𝐼𝑛𝑡𝑖𝑡𝑖𝑎𝑙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𝑅𝑒𝑣𝑒𝑛𝑢𝑒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𝐴𝑣𝑒𝑟𝑎𝑔𝑒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𝑀𝑜𝑛𝑡h𝑙𝑦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𝑅𝑒𝑣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𝐹𝑟𝑜𝑚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𝐸𝑎𝑐h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𝑃𝑎𝑖𝑑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𝑆𝑢𝑏𝑠𝑐𝑟𝑖𝑏𝑒𝑟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𝑚𝑜𝑛𝑡h𝑠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$24,996,000,000×12%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+$24,996,000,000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+($10.20×12)=$27.995,550,122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BAA18E-C361-4184-B3B9-7B9C218E1D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00ECF0-A721-4302-96B8-71B1FDACD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Netflix Financial Risk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E7B356-23BE-403B-8FCD-9762BB185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7D2C-E655-425E-9B0E-25DFFD9226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00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F0F6A-7C79-473D-9D29-49F52829B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 Present Value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1D834345-7C2F-404D-BD61-CADD680D9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Netflix Financial Risk Analysis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3BBC2616-B723-43C9-ACEF-B25BA8A11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7D2C-E655-425E-9B0E-25DFFD922631}" type="slidenum">
              <a:rPr lang="en-US" smtClean="0"/>
              <a:t>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4FCB56-8982-4A89-BD98-1118F06A34AA}"/>
              </a:ext>
            </a:extLst>
          </p:cNvPr>
          <p:cNvSpPr txBox="1"/>
          <p:nvPr/>
        </p:nvSpPr>
        <p:spPr>
          <a:xfrm>
            <a:off x="1182341" y="3429000"/>
            <a:ext cx="3338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NPV= 72,541,061,388</a:t>
            </a:r>
          </a:p>
        </p:txBody>
      </p:sp>
      <p:pic>
        <p:nvPicPr>
          <p:cNvPr id="7" name="Content Placeholder 6" descr="Chart, histogram&#10;&#10;Description automatically generated">
            <a:extLst>
              <a:ext uri="{FF2B5EF4-FFF2-40B4-BE49-F238E27FC236}">
                <a16:creationId xmlns:a16="http://schemas.microsoft.com/office/drawing/2014/main" id="{B6DE6A32-FA80-4D1D-B456-56D0A4D1EF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964" y="1847938"/>
            <a:ext cx="6723470" cy="4357419"/>
          </a:xfrm>
        </p:spPr>
      </p:pic>
    </p:spTree>
    <p:extLst>
      <p:ext uri="{BB962C8B-B14F-4D97-AF65-F5344CB8AC3E}">
        <p14:creationId xmlns:p14="http://schemas.microsoft.com/office/powerpoint/2010/main" val="310512259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221</TotalTime>
  <Words>229</Words>
  <Application>Microsoft Office PowerPoint</Application>
  <PresentationFormat>Widescreen</PresentationFormat>
  <Paragraphs>51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Cambria Math</vt:lpstr>
      <vt:lpstr>Wingdings</vt:lpstr>
      <vt:lpstr>Retrospect</vt:lpstr>
      <vt:lpstr>Netflix Financial Risk Analysis</vt:lpstr>
      <vt:lpstr>Netflix Background</vt:lpstr>
      <vt:lpstr>Scenario</vt:lpstr>
      <vt:lpstr>Annual Revenue From 2011 to 2020</vt:lpstr>
      <vt:lpstr>Income Statement</vt:lpstr>
      <vt:lpstr>Inputs Distribution</vt:lpstr>
      <vt:lpstr>Financial Forecast</vt:lpstr>
      <vt:lpstr>Revenue Forecasts</vt:lpstr>
      <vt:lpstr>Net Present Value</vt:lpstr>
      <vt:lpstr>Internal Rate of Return</vt:lpstr>
      <vt:lpstr>Ranked Inputs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Netflix Financial Risk Analysis</dc:title>
  <dc:creator>Pegah Ch</dc:creator>
  <cp:lastModifiedBy>Pegah Ch</cp:lastModifiedBy>
  <cp:revision>2</cp:revision>
  <dcterms:created xsi:type="dcterms:W3CDTF">2021-05-06T03:16:37Z</dcterms:created>
  <dcterms:modified xsi:type="dcterms:W3CDTF">2021-05-06T18:34:18Z</dcterms:modified>
</cp:coreProperties>
</file>