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covid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You can claim it as your own presentation content and use it as a lead generation tool.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Add this infographic to your website by copying the code below.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&lt;a href="https://www.onlineuniversity.net/covid-infographic" target="_blank"&gt;&lt;img src="https://storage.googleapis.com/content/uploads/2018/03/covid-infographic.jpg" alt="covid" width="650" height="2450" class="infographic_embedder" /&gt;&lt;p data-infographic-attr="lazyload"&gt;&lt;a href="https://www.onlineuniversity.net/covid-infographic"&gt;covid Infographic&lt;/a&gt;&lt;/p&gt;&lt;/a&gt;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2023-04-11T02:07:52Z</dcterms:created>
  <dcterms:modified xsi:type="dcterms:W3CDTF">2023-04-11T02:07:52Z</dcterms:modified>
</cp:coreProperties>
</file>