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notesMasterIdLst>
    <p:notesMasterId r:id="rId4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apple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Briefly 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Describe the "apple" project 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2023-04-11T02:15:41Z</dcterms:created>
  <dcterms:modified xsi:type="dcterms:W3CDTF">2023-04-11T02:15:41Z</dcterms:modified>
</cp:coreProperties>
</file>